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9" r:id="rId7"/>
    <p:sldId id="258" r:id="rId8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21B"/>
    <a:srgbClr val="30B7DA"/>
    <a:srgbClr val="E10F76"/>
    <a:srgbClr val="FFFFFF"/>
    <a:srgbClr val="000000"/>
    <a:srgbClr val="FFBE00"/>
    <a:srgbClr val="94C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ine LINGRAND" userId="591590de-47c5-4fb5-a957-e3ab45c22a3f" providerId="ADAL" clId="{8EF2B5E0-AAA3-49F5-884B-4992342C4BF6}"/>
    <pc:docChg chg="undo custSel addSld delSld modSld">
      <pc:chgData name="Antoine LINGRAND" userId="591590de-47c5-4fb5-a957-e3ab45c22a3f" providerId="ADAL" clId="{8EF2B5E0-AAA3-49F5-884B-4992342C4BF6}" dt="2024-05-16T09:13:42.877" v="1282" actId="20577"/>
      <pc:docMkLst>
        <pc:docMk/>
      </pc:docMkLst>
      <pc:sldChg chg="modSp mod">
        <pc:chgData name="Antoine LINGRAND" userId="591590de-47c5-4fb5-a957-e3ab45c22a3f" providerId="ADAL" clId="{8EF2B5E0-AAA3-49F5-884B-4992342C4BF6}" dt="2024-05-16T09:13:42.877" v="1282" actId="20577"/>
        <pc:sldMkLst>
          <pc:docMk/>
          <pc:sldMk cId="3911574833" sldId="256"/>
        </pc:sldMkLst>
        <pc:spChg chg="mod">
          <ac:chgData name="Antoine LINGRAND" userId="591590de-47c5-4fb5-a957-e3ab45c22a3f" providerId="ADAL" clId="{8EF2B5E0-AAA3-49F5-884B-4992342C4BF6}" dt="2024-05-16T09:13:42.877" v="1282" actId="20577"/>
          <ac:spMkLst>
            <pc:docMk/>
            <pc:sldMk cId="3911574833" sldId="256"/>
            <ac:spMk id="11" creationId="{8E1D1CFB-FEB8-9206-56FB-5AEC923E4361}"/>
          </ac:spMkLst>
        </pc:spChg>
        <pc:spChg chg="mod">
          <ac:chgData name="Antoine LINGRAND" userId="591590de-47c5-4fb5-a957-e3ab45c22a3f" providerId="ADAL" clId="{8EF2B5E0-AAA3-49F5-884B-4992342C4BF6}" dt="2024-05-15T13:09:42.445" v="37" actId="20577"/>
          <ac:spMkLst>
            <pc:docMk/>
            <pc:sldMk cId="3911574833" sldId="256"/>
            <ac:spMk id="23" creationId="{5A18CCD5-9B36-2573-BB12-C69F5EB67C7E}"/>
          </ac:spMkLst>
        </pc:spChg>
        <pc:spChg chg="mod">
          <ac:chgData name="Antoine LINGRAND" userId="591590de-47c5-4fb5-a957-e3ab45c22a3f" providerId="ADAL" clId="{8EF2B5E0-AAA3-49F5-884B-4992342C4BF6}" dt="2024-05-15T13:06:27.931" v="6" actId="20577"/>
          <ac:spMkLst>
            <pc:docMk/>
            <pc:sldMk cId="3911574833" sldId="256"/>
            <ac:spMk id="49" creationId="{ECA3435F-8E9C-95A0-4FE3-7AE44CF5BBB2}"/>
          </ac:spMkLst>
        </pc:spChg>
      </pc:sldChg>
      <pc:sldChg chg="modSp mod">
        <pc:chgData name="Antoine LINGRAND" userId="591590de-47c5-4fb5-a957-e3ab45c22a3f" providerId="ADAL" clId="{8EF2B5E0-AAA3-49F5-884B-4992342C4BF6}" dt="2024-05-15T13:22:34.181" v="362" actId="20577"/>
        <pc:sldMkLst>
          <pc:docMk/>
          <pc:sldMk cId="308255770" sldId="257"/>
        </pc:sldMkLst>
        <pc:spChg chg="mod">
          <ac:chgData name="Antoine LINGRAND" userId="591590de-47c5-4fb5-a957-e3ab45c22a3f" providerId="ADAL" clId="{8EF2B5E0-AAA3-49F5-884B-4992342C4BF6}" dt="2024-05-15T13:13:51.749" v="78" actId="20577"/>
          <ac:spMkLst>
            <pc:docMk/>
            <pc:sldMk cId="308255770" sldId="257"/>
            <ac:spMk id="4" creationId="{ACACCD7B-5981-C2C0-5863-792761F421F3}"/>
          </ac:spMkLst>
        </pc:spChg>
        <pc:spChg chg="mod">
          <ac:chgData name="Antoine LINGRAND" userId="591590de-47c5-4fb5-a957-e3ab45c22a3f" providerId="ADAL" clId="{8EF2B5E0-AAA3-49F5-884B-4992342C4BF6}" dt="2024-05-15T13:22:34.181" v="362" actId="20577"/>
          <ac:spMkLst>
            <pc:docMk/>
            <pc:sldMk cId="308255770" sldId="257"/>
            <ac:spMk id="67" creationId="{047F01A8-E7F6-6CD3-3E25-D9C2910EA572}"/>
          </ac:spMkLst>
        </pc:spChg>
        <pc:spChg chg="mod">
          <ac:chgData name="Antoine LINGRAND" userId="591590de-47c5-4fb5-a957-e3ab45c22a3f" providerId="ADAL" clId="{8EF2B5E0-AAA3-49F5-884B-4992342C4BF6}" dt="2024-05-15T13:12:08.683" v="67" actId="20577"/>
          <ac:spMkLst>
            <pc:docMk/>
            <pc:sldMk cId="308255770" sldId="257"/>
            <ac:spMk id="77" creationId="{B89C7BBA-30D8-287E-254D-DE7933E42C8B}"/>
          </ac:spMkLst>
        </pc:spChg>
        <pc:spChg chg="mod">
          <ac:chgData name="Antoine LINGRAND" userId="591590de-47c5-4fb5-a957-e3ab45c22a3f" providerId="ADAL" clId="{8EF2B5E0-AAA3-49F5-884B-4992342C4BF6}" dt="2024-05-15T13:11:12.345" v="55" actId="20577"/>
          <ac:spMkLst>
            <pc:docMk/>
            <pc:sldMk cId="308255770" sldId="257"/>
            <ac:spMk id="79" creationId="{FAF13B59-7D74-D3C3-1F1F-A1CA0F3DB458}"/>
          </ac:spMkLst>
        </pc:spChg>
        <pc:spChg chg="mod">
          <ac:chgData name="Antoine LINGRAND" userId="591590de-47c5-4fb5-a957-e3ab45c22a3f" providerId="ADAL" clId="{8EF2B5E0-AAA3-49F5-884B-4992342C4BF6}" dt="2024-05-15T13:16:10.580" v="179" actId="313"/>
          <ac:spMkLst>
            <pc:docMk/>
            <pc:sldMk cId="308255770" sldId="257"/>
            <ac:spMk id="107" creationId="{878594A8-F903-D721-FA11-2AE9BB88F6B6}"/>
          </ac:spMkLst>
        </pc:spChg>
        <pc:spChg chg="mod">
          <ac:chgData name="Antoine LINGRAND" userId="591590de-47c5-4fb5-a957-e3ab45c22a3f" providerId="ADAL" clId="{8EF2B5E0-AAA3-49F5-884B-4992342C4BF6}" dt="2024-05-15T13:20:59.696" v="338" actId="20577"/>
          <ac:spMkLst>
            <pc:docMk/>
            <pc:sldMk cId="308255770" sldId="257"/>
            <ac:spMk id="109" creationId="{BC371889-259E-10DA-ACA9-DA64A51EAFE8}"/>
          </ac:spMkLst>
        </pc:spChg>
      </pc:sldChg>
      <pc:sldChg chg="addSp modSp mod">
        <pc:chgData name="Antoine LINGRAND" userId="591590de-47c5-4fb5-a957-e3ab45c22a3f" providerId="ADAL" clId="{8EF2B5E0-AAA3-49F5-884B-4992342C4BF6}" dt="2024-05-15T13:42:25.552" v="1271" actId="20577"/>
        <pc:sldMkLst>
          <pc:docMk/>
          <pc:sldMk cId="633387468" sldId="258"/>
        </pc:sldMkLst>
        <pc:spChg chg="mod">
          <ac:chgData name="Antoine LINGRAND" userId="591590de-47c5-4fb5-a957-e3ab45c22a3f" providerId="ADAL" clId="{8EF2B5E0-AAA3-49F5-884B-4992342C4BF6}" dt="2024-05-15T13:42:20.639" v="1270" actId="20577"/>
          <ac:spMkLst>
            <pc:docMk/>
            <pc:sldMk cId="633387468" sldId="258"/>
            <ac:spMk id="5" creationId="{AE8FE496-CFEE-1D1D-0090-FBB82B8CA48C}"/>
          </ac:spMkLst>
        </pc:spChg>
        <pc:spChg chg="mod">
          <ac:chgData name="Antoine LINGRAND" userId="591590de-47c5-4fb5-a957-e3ab45c22a3f" providerId="ADAL" clId="{8EF2B5E0-AAA3-49F5-884B-4992342C4BF6}" dt="2024-05-15T13:39:12.179" v="1267" actId="20577"/>
          <ac:spMkLst>
            <pc:docMk/>
            <pc:sldMk cId="633387468" sldId="258"/>
            <ac:spMk id="17" creationId="{F6C38411-2F94-0E87-5628-9D9258D157AB}"/>
          </ac:spMkLst>
        </pc:spChg>
        <pc:spChg chg="add mod">
          <ac:chgData name="Antoine LINGRAND" userId="591590de-47c5-4fb5-a957-e3ab45c22a3f" providerId="ADAL" clId="{8EF2B5E0-AAA3-49F5-884B-4992342C4BF6}" dt="2024-05-15T13:42:25.552" v="1271" actId="20577"/>
          <ac:spMkLst>
            <pc:docMk/>
            <pc:sldMk cId="633387468" sldId="258"/>
            <ac:spMk id="22" creationId="{A7D1BB64-91E7-7836-1573-F7CE69193138}"/>
          </ac:spMkLst>
        </pc:spChg>
        <pc:spChg chg="mod">
          <ac:chgData name="Antoine LINGRAND" userId="591590de-47c5-4fb5-a957-e3ab45c22a3f" providerId="ADAL" clId="{8EF2B5E0-AAA3-49F5-884B-4992342C4BF6}" dt="2024-05-15T13:37:50.790" v="1221" actId="20577"/>
          <ac:spMkLst>
            <pc:docMk/>
            <pc:sldMk cId="633387468" sldId="258"/>
            <ac:spMk id="35" creationId="{B4F9A15A-D101-39E7-DB22-20A83A2D4F03}"/>
          </ac:spMkLst>
        </pc:spChg>
      </pc:sldChg>
      <pc:sldChg chg="modSp mod">
        <pc:chgData name="Antoine LINGRAND" userId="591590de-47c5-4fb5-a957-e3ab45c22a3f" providerId="ADAL" clId="{8EF2B5E0-AAA3-49F5-884B-4992342C4BF6}" dt="2024-05-15T13:33:18.307" v="915" actId="20577"/>
        <pc:sldMkLst>
          <pc:docMk/>
          <pc:sldMk cId="296630495" sldId="259"/>
        </pc:sldMkLst>
        <pc:spChg chg="mod">
          <ac:chgData name="Antoine LINGRAND" userId="591590de-47c5-4fb5-a957-e3ab45c22a3f" providerId="ADAL" clId="{8EF2B5E0-AAA3-49F5-884B-4992342C4BF6}" dt="2024-05-15T13:31:07.710" v="756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Antoine LINGRAND" userId="591590de-47c5-4fb5-a957-e3ab45c22a3f" providerId="ADAL" clId="{8EF2B5E0-AAA3-49F5-884B-4992342C4BF6}" dt="2024-05-15T13:33:18.307" v="915" actId="20577"/>
          <ac:spMkLst>
            <pc:docMk/>
            <pc:sldMk cId="296630495" sldId="259"/>
            <ac:spMk id="61" creationId="{8FD00E53-1E8A-D77D-0799-5584ADE192AA}"/>
          </ac:spMkLst>
        </pc:spChg>
        <pc:spChg chg="mod">
          <ac:chgData name="Antoine LINGRAND" userId="591590de-47c5-4fb5-a957-e3ab45c22a3f" providerId="ADAL" clId="{8EF2B5E0-AAA3-49F5-884B-4992342C4BF6}" dt="2024-05-15T13:27:50.885" v="674" actId="20577"/>
          <ac:spMkLst>
            <pc:docMk/>
            <pc:sldMk cId="296630495" sldId="259"/>
            <ac:spMk id="62" creationId="{49C50A29-0461-A22F-F1E4-61A0641E1C31}"/>
          </ac:spMkLst>
        </pc:spChg>
      </pc:sldChg>
      <pc:sldChg chg="new del">
        <pc:chgData name="Antoine LINGRAND" userId="591590de-47c5-4fb5-a957-e3ab45c22a3f" providerId="ADAL" clId="{8EF2B5E0-AAA3-49F5-884B-4992342C4BF6}" dt="2024-05-15T13:11:39.457" v="57" actId="47"/>
        <pc:sldMkLst>
          <pc:docMk/>
          <pc:sldMk cId="1668534961" sldId="260"/>
        </pc:sldMkLst>
      </pc:sldChg>
    </pc:docChg>
  </pc:docChgLst>
  <pc:docChgLst>
    <pc:chgData name="Antoine LINGRAND" userId="591590de-47c5-4fb5-a957-e3ab45c22a3f" providerId="ADAL" clId="{5D0C9413-E901-4ACF-9DDA-71224678B34B}"/>
    <pc:docChg chg="modSld">
      <pc:chgData name="Antoine LINGRAND" userId="591590de-47c5-4fb5-a957-e3ab45c22a3f" providerId="ADAL" clId="{5D0C9413-E901-4ACF-9DDA-71224678B34B}" dt="2024-06-20T09:14:40.062" v="49" actId="20577"/>
      <pc:docMkLst>
        <pc:docMk/>
      </pc:docMkLst>
      <pc:sldChg chg="modSp mod">
        <pc:chgData name="Antoine LINGRAND" userId="591590de-47c5-4fb5-a957-e3ab45c22a3f" providerId="ADAL" clId="{5D0C9413-E901-4ACF-9DDA-71224678B34B}" dt="2024-06-20T09:14:40.062" v="49" actId="20577"/>
        <pc:sldMkLst>
          <pc:docMk/>
          <pc:sldMk cId="308255770" sldId="257"/>
        </pc:sldMkLst>
        <pc:spChg chg="mod">
          <ac:chgData name="Antoine LINGRAND" userId="591590de-47c5-4fb5-a957-e3ab45c22a3f" providerId="ADAL" clId="{5D0C9413-E901-4ACF-9DDA-71224678B34B}" dt="2024-06-20T09:14:40.062" v="49" actId="20577"/>
          <ac:spMkLst>
            <pc:docMk/>
            <pc:sldMk cId="308255770" sldId="257"/>
            <ac:spMk id="79" creationId="{FAF13B59-7D74-D3C3-1F1F-A1CA0F3DB458}"/>
          </ac:spMkLst>
        </pc:spChg>
      </pc:sldChg>
    </pc:docChg>
  </pc:docChgLst>
  <pc:docChgLst>
    <pc:chgData name="Antoine LINGRAND" userId="591590de-47c5-4fb5-a957-e3ab45c22a3f" providerId="ADAL" clId="{12027DC4-FA6E-40C0-846B-B80DA563F459}"/>
    <pc:docChg chg="undo custSel modSld">
      <pc:chgData name="Antoine LINGRAND" userId="591590de-47c5-4fb5-a957-e3ab45c22a3f" providerId="ADAL" clId="{12027DC4-FA6E-40C0-846B-B80DA563F459}" dt="2024-04-23T14:59:06.689" v="1113" actId="20577"/>
      <pc:docMkLst>
        <pc:docMk/>
      </pc:docMkLst>
      <pc:sldChg chg="modSp mod">
        <pc:chgData name="Antoine LINGRAND" userId="591590de-47c5-4fb5-a957-e3ab45c22a3f" providerId="ADAL" clId="{12027DC4-FA6E-40C0-846B-B80DA563F459}" dt="2024-04-23T14:25:00.253" v="99" actId="20577"/>
        <pc:sldMkLst>
          <pc:docMk/>
          <pc:sldMk cId="3911574833" sldId="256"/>
        </pc:sldMkLst>
        <pc:spChg chg="mod">
          <ac:chgData name="Antoine LINGRAND" userId="591590de-47c5-4fb5-a957-e3ab45c22a3f" providerId="ADAL" clId="{12027DC4-FA6E-40C0-846B-B80DA563F459}" dt="2024-04-23T14:21:09.030" v="10" actId="20577"/>
          <ac:spMkLst>
            <pc:docMk/>
            <pc:sldMk cId="3911574833" sldId="256"/>
            <ac:spMk id="7" creationId="{B5230A54-9274-B77E-2AF3-3A97171762DF}"/>
          </ac:spMkLst>
        </pc:spChg>
        <pc:spChg chg="mod">
          <ac:chgData name="Antoine LINGRAND" userId="591590de-47c5-4fb5-a957-e3ab45c22a3f" providerId="ADAL" clId="{12027DC4-FA6E-40C0-846B-B80DA563F459}" dt="2024-04-23T14:20:56.861" v="5" actId="20577"/>
          <ac:spMkLst>
            <pc:docMk/>
            <pc:sldMk cId="3911574833" sldId="256"/>
            <ac:spMk id="11" creationId="{8E1D1CFB-FEB8-9206-56FB-5AEC923E4361}"/>
          </ac:spMkLst>
        </pc:spChg>
        <pc:spChg chg="mod">
          <ac:chgData name="Antoine LINGRAND" userId="591590de-47c5-4fb5-a957-e3ab45c22a3f" providerId="ADAL" clId="{12027DC4-FA6E-40C0-846B-B80DA563F459}" dt="2024-04-23T14:23:58.712" v="87" actId="313"/>
          <ac:spMkLst>
            <pc:docMk/>
            <pc:sldMk cId="3911574833" sldId="256"/>
            <ac:spMk id="17" creationId="{044B4CDE-EF06-01A1-6084-6AEFC4E42B80}"/>
          </ac:spMkLst>
        </pc:spChg>
        <pc:spChg chg="mod">
          <ac:chgData name="Antoine LINGRAND" userId="591590de-47c5-4fb5-a957-e3ab45c22a3f" providerId="ADAL" clId="{12027DC4-FA6E-40C0-846B-B80DA563F459}" dt="2024-04-23T14:25:00.253" v="99" actId="20577"/>
          <ac:spMkLst>
            <pc:docMk/>
            <pc:sldMk cId="3911574833" sldId="256"/>
            <ac:spMk id="23" creationId="{5A18CCD5-9B36-2573-BB12-C69F5EB67C7E}"/>
          </ac:spMkLst>
        </pc:spChg>
      </pc:sldChg>
      <pc:sldChg chg="modSp mod">
        <pc:chgData name="Antoine LINGRAND" userId="591590de-47c5-4fb5-a957-e3ab45c22a3f" providerId="ADAL" clId="{12027DC4-FA6E-40C0-846B-B80DA563F459}" dt="2024-04-23T14:40:17.763" v="518" actId="20577"/>
        <pc:sldMkLst>
          <pc:docMk/>
          <pc:sldMk cId="308255770" sldId="257"/>
        </pc:sldMkLst>
        <pc:spChg chg="mod">
          <ac:chgData name="Antoine LINGRAND" userId="591590de-47c5-4fb5-a957-e3ab45c22a3f" providerId="ADAL" clId="{12027DC4-FA6E-40C0-846B-B80DA563F459}" dt="2024-04-23T14:36:43.636" v="428" actId="21"/>
          <ac:spMkLst>
            <pc:docMk/>
            <pc:sldMk cId="308255770" sldId="257"/>
            <ac:spMk id="4" creationId="{ACACCD7B-5981-C2C0-5863-792761F421F3}"/>
          </ac:spMkLst>
        </pc:spChg>
        <pc:spChg chg="mod">
          <ac:chgData name="Antoine LINGRAND" userId="591590de-47c5-4fb5-a957-e3ab45c22a3f" providerId="ADAL" clId="{12027DC4-FA6E-40C0-846B-B80DA563F459}" dt="2024-04-23T14:36:48.345" v="430"/>
          <ac:spMkLst>
            <pc:docMk/>
            <pc:sldMk cId="308255770" sldId="257"/>
            <ac:spMk id="5" creationId="{DB64812F-2875-5F71-9CF0-C13CB926F2A5}"/>
          </ac:spMkLst>
        </pc:spChg>
        <pc:spChg chg="mod">
          <ac:chgData name="Antoine LINGRAND" userId="591590de-47c5-4fb5-a957-e3ab45c22a3f" providerId="ADAL" clId="{12027DC4-FA6E-40C0-846B-B80DA563F459}" dt="2024-04-23T14:39:19.120" v="512" actId="20577"/>
          <ac:spMkLst>
            <pc:docMk/>
            <pc:sldMk cId="308255770" sldId="257"/>
            <ac:spMk id="6" creationId="{22AE43E4-9F17-4BA0-B8B5-6EC8EC39D603}"/>
          </ac:spMkLst>
        </pc:spChg>
        <pc:spChg chg="mod">
          <ac:chgData name="Antoine LINGRAND" userId="591590de-47c5-4fb5-a957-e3ab45c22a3f" providerId="ADAL" clId="{12027DC4-FA6E-40C0-846B-B80DA563F459}" dt="2024-04-23T14:39:58.139" v="517" actId="20577"/>
          <ac:spMkLst>
            <pc:docMk/>
            <pc:sldMk cId="308255770" sldId="257"/>
            <ac:spMk id="66" creationId="{2D6AE3EC-85AF-7114-EB90-63B2142362CF}"/>
          </ac:spMkLst>
        </pc:spChg>
        <pc:spChg chg="mod">
          <ac:chgData name="Antoine LINGRAND" userId="591590de-47c5-4fb5-a957-e3ab45c22a3f" providerId="ADAL" clId="{12027DC4-FA6E-40C0-846B-B80DA563F459}" dt="2024-04-23T14:40:17.763" v="518" actId="20577"/>
          <ac:spMkLst>
            <pc:docMk/>
            <pc:sldMk cId="308255770" sldId="257"/>
            <ac:spMk id="67" creationId="{047F01A8-E7F6-6CD3-3E25-D9C2910EA572}"/>
          </ac:spMkLst>
        </pc:spChg>
        <pc:spChg chg="mod">
          <ac:chgData name="Antoine LINGRAND" userId="591590de-47c5-4fb5-a957-e3ab45c22a3f" providerId="ADAL" clId="{12027DC4-FA6E-40C0-846B-B80DA563F459}" dt="2024-04-23T14:28:09.754" v="174" actId="20577"/>
          <ac:spMkLst>
            <pc:docMk/>
            <pc:sldMk cId="308255770" sldId="257"/>
            <ac:spMk id="77" creationId="{B89C7BBA-30D8-287E-254D-DE7933E42C8B}"/>
          </ac:spMkLst>
        </pc:spChg>
        <pc:spChg chg="mod">
          <ac:chgData name="Antoine LINGRAND" userId="591590de-47c5-4fb5-a957-e3ab45c22a3f" providerId="ADAL" clId="{12027DC4-FA6E-40C0-846B-B80DA563F459}" dt="2024-04-23T14:29:49.817" v="261" actId="20577"/>
          <ac:spMkLst>
            <pc:docMk/>
            <pc:sldMk cId="308255770" sldId="257"/>
            <ac:spMk id="79" creationId="{FAF13B59-7D74-D3C3-1F1F-A1CA0F3DB458}"/>
          </ac:spMkLst>
        </pc:spChg>
        <pc:spChg chg="mod">
          <ac:chgData name="Antoine LINGRAND" userId="591590de-47c5-4fb5-a957-e3ab45c22a3f" providerId="ADAL" clId="{12027DC4-FA6E-40C0-846B-B80DA563F459}" dt="2024-04-23T14:34:08.679" v="381" actId="20577"/>
          <ac:spMkLst>
            <pc:docMk/>
            <pc:sldMk cId="308255770" sldId="257"/>
            <ac:spMk id="107" creationId="{878594A8-F903-D721-FA11-2AE9BB88F6B6}"/>
          </ac:spMkLst>
        </pc:spChg>
        <pc:spChg chg="mod">
          <ac:chgData name="Antoine LINGRAND" userId="591590de-47c5-4fb5-a957-e3ab45c22a3f" providerId="ADAL" clId="{12027DC4-FA6E-40C0-846B-B80DA563F459}" dt="2024-04-23T14:35:38.846" v="426" actId="20577"/>
          <ac:spMkLst>
            <pc:docMk/>
            <pc:sldMk cId="308255770" sldId="257"/>
            <ac:spMk id="109" creationId="{BC371889-259E-10DA-ACA9-DA64A51EAFE8}"/>
          </ac:spMkLst>
        </pc:spChg>
        <pc:spChg chg="mod">
          <ac:chgData name="Antoine LINGRAND" userId="591590de-47c5-4fb5-a957-e3ab45c22a3f" providerId="ADAL" clId="{12027DC4-FA6E-40C0-846B-B80DA563F459}" dt="2024-04-23T14:32:23.295" v="344" actId="20577"/>
          <ac:spMkLst>
            <pc:docMk/>
            <pc:sldMk cId="308255770" sldId="257"/>
            <ac:spMk id="132" creationId="{749253AC-44E2-AD7C-8853-58EF8F81B559}"/>
          </ac:spMkLst>
        </pc:spChg>
      </pc:sldChg>
      <pc:sldChg chg="modSp mod">
        <pc:chgData name="Antoine LINGRAND" userId="591590de-47c5-4fb5-a957-e3ab45c22a3f" providerId="ADAL" clId="{12027DC4-FA6E-40C0-846B-B80DA563F459}" dt="2024-04-23T14:59:06.689" v="1113" actId="20577"/>
        <pc:sldMkLst>
          <pc:docMk/>
          <pc:sldMk cId="633387468" sldId="258"/>
        </pc:sldMkLst>
        <pc:spChg chg="mod">
          <ac:chgData name="Antoine LINGRAND" userId="591590de-47c5-4fb5-a957-e3ab45c22a3f" providerId="ADAL" clId="{12027DC4-FA6E-40C0-846B-B80DA563F459}" dt="2024-04-23T14:53:21.354" v="863" actId="20577"/>
          <ac:spMkLst>
            <pc:docMk/>
            <pc:sldMk cId="633387468" sldId="258"/>
            <ac:spMk id="5" creationId="{AE8FE496-CFEE-1D1D-0090-FBB82B8CA48C}"/>
          </ac:spMkLst>
        </pc:spChg>
        <pc:spChg chg="mod">
          <ac:chgData name="Antoine LINGRAND" userId="591590de-47c5-4fb5-a957-e3ab45c22a3f" providerId="ADAL" clId="{12027DC4-FA6E-40C0-846B-B80DA563F459}" dt="2024-04-23T14:57:01.982" v="1029" actId="20577"/>
          <ac:spMkLst>
            <pc:docMk/>
            <pc:sldMk cId="633387468" sldId="258"/>
            <ac:spMk id="17" creationId="{F6C38411-2F94-0E87-5628-9D9258D157AB}"/>
          </ac:spMkLst>
        </pc:spChg>
        <pc:spChg chg="mod">
          <ac:chgData name="Antoine LINGRAND" userId="591590de-47c5-4fb5-a957-e3ab45c22a3f" providerId="ADAL" clId="{12027DC4-FA6E-40C0-846B-B80DA563F459}" dt="2024-04-23T14:59:06.689" v="1113" actId="20577"/>
          <ac:spMkLst>
            <pc:docMk/>
            <pc:sldMk cId="633387468" sldId="258"/>
            <ac:spMk id="18" creationId="{3405F871-28E4-A2EA-F2B7-9C242FABF16E}"/>
          </ac:spMkLst>
        </pc:spChg>
        <pc:spChg chg="mod">
          <ac:chgData name="Antoine LINGRAND" userId="591590de-47c5-4fb5-a957-e3ab45c22a3f" providerId="ADAL" clId="{12027DC4-FA6E-40C0-846B-B80DA563F459}" dt="2024-04-23T14:58:55.889" v="1110" actId="20577"/>
          <ac:spMkLst>
            <pc:docMk/>
            <pc:sldMk cId="633387468" sldId="258"/>
            <ac:spMk id="19" creationId="{3315D725-DA6E-4F8D-ED81-89E0C4486825}"/>
          </ac:spMkLst>
        </pc:spChg>
        <pc:spChg chg="mod">
          <ac:chgData name="Antoine LINGRAND" userId="591590de-47c5-4fb5-a957-e3ab45c22a3f" providerId="ADAL" clId="{12027DC4-FA6E-40C0-846B-B80DA563F459}" dt="2024-04-23T14:54:20.169" v="898" actId="313"/>
          <ac:spMkLst>
            <pc:docMk/>
            <pc:sldMk cId="633387468" sldId="258"/>
            <ac:spMk id="35" creationId="{B4F9A15A-D101-39E7-DB22-20A83A2D4F03}"/>
          </ac:spMkLst>
        </pc:spChg>
        <pc:spChg chg="mod">
          <ac:chgData name="Antoine LINGRAND" userId="591590de-47c5-4fb5-a957-e3ab45c22a3f" providerId="ADAL" clId="{12027DC4-FA6E-40C0-846B-B80DA563F459}" dt="2024-04-23T14:55:44.226" v="938" actId="313"/>
          <ac:spMkLst>
            <pc:docMk/>
            <pc:sldMk cId="633387468" sldId="258"/>
            <ac:spMk id="51" creationId="{F2FC70A6-75AA-51A7-8793-E2123041E6FC}"/>
          </ac:spMkLst>
        </pc:spChg>
      </pc:sldChg>
      <pc:sldChg chg="modSp mod">
        <pc:chgData name="Antoine LINGRAND" userId="591590de-47c5-4fb5-a957-e3ab45c22a3f" providerId="ADAL" clId="{12027DC4-FA6E-40C0-846B-B80DA563F459}" dt="2024-04-23T14:51:26.903" v="754" actId="20577"/>
        <pc:sldMkLst>
          <pc:docMk/>
          <pc:sldMk cId="296630495" sldId="259"/>
        </pc:sldMkLst>
        <pc:spChg chg="mod">
          <ac:chgData name="Antoine LINGRAND" userId="591590de-47c5-4fb5-a957-e3ab45c22a3f" providerId="ADAL" clId="{12027DC4-FA6E-40C0-846B-B80DA563F459}" dt="2024-04-23T14:42:55.471" v="613" actId="1076"/>
          <ac:spMkLst>
            <pc:docMk/>
            <pc:sldMk cId="296630495" sldId="259"/>
            <ac:spMk id="5" creationId="{695A203E-5B23-FE6E-98F8-F10C13502CD4}"/>
          </ac:spMkLst>
        </pc:spChg>
        <pc:spChg chg="mod">
          <ac:chgData name="Antoine LINGRAND" userId="591590de-47c5-4fb5-a957-e3ab45c22a3f" providerId="ADAL" clId="{12027DC4-FA6E-40C0-846B-B80DA563F459}" dt="2024-04-23T14:45:28.410" v="693" actId="20577"/>
          <ac:spMkLst>
            <pc:docMk/>
            <pc:sldMk cId="296630495" sldId="259"/>
            <ac:spMk id="59" creationId="{48D0F80B-5ED6-8886-7335-E2EB73BD0A8F}"/>
          </ac:spMkLst>
        </pc:spChg>
        <pc:spChg chg="mod">
          <ac:chgData name="Antoine LINGRAND" userId="591590de-47c5-4fb5-a957-e3ab45c22a3f" providerId="ADAL" clId="{12027DC4-FA6E-40C0-846B-B80DA563F459}" dt="2024-04-23T14:50:59.524" v="752" actId="20577"/>
          <ac:spMkLst>
            <pc:docMk/>
            <pc:sldMk cId="296630495" sldId="259"/>
            <ac:spMk id="60" creationId="{E0592668-6AE5-59CF-94D9-F49566BE42BA}"/>
          </ac:spMkLst>
        </pc:spChg>
        <pc:spChg chg="mod">
          <ac:chgData name="Antoine LINGRAND" userId="591590de-47c5-4fb5-a957-e3ab45c22a3f" providerId="ADAL" clId="{12027DC4-FA6E-40C0-846B-B80DA563F459}" dt="2024-04-23T14:51:26.903" v="754" actId="20577"/>
          <ac:spMkLst>
            <pc:docMk/>
            <pc:sldMk cId="296630495" sldId="259"/>
            <ac:spMk id="61" creationId="{8FD00E53-1E8A-D77D-0799-5584ADE192AA}"/>
          </ac:spMkLst>
        </pc:spChg>
        <pc:spChg chg="mod">
          <ac:chgData name="Antoine LINGRAND" userId="591590de-47c5-4fb5-a957-e3ab45c22a3f" providerId="ADAL" clId="{12027DC4-FA6E-40C0-846B-B80DA563F459}" dt="2024-04-23T14:41:50.705" v="612" actId="20577"/>
          <ac:spMkLst>
            <pc:docMk/>
            <pc:sldMk cId="296630495" sldId="259"/>
            <ac:spMk id="62" creationId="{49C50A29-0461-A22F-F1E4-61A0641E1C3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3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7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6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8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93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88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90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12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16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44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D7FC-D530-4DDE-8D22-4C5FC4D3B4BA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8B19-F5C2-4505-93A5-A7AF6B47F3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7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19" Type="http://schemas.openxmlformats.org/officeDocument/2006/relationships/image" Target="../media/image26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9381F59-E791-2E5E-B591-8F0721B77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15459" b="6851"/>
          <a:stretch/>
        </p:blipFill>
        <p:spPr bwMode="auto">
          <a:xfrm>
            <a:off x="5281" y="-15690"/>
            <a:ext cx="10970339" cy="686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1CF5C-A24D-F2A9-AA82-0E32D2E307DC}"/>
              </a:ext>
            </a:extLst>
          </p:cNvPr>
          <p:cNvSpPr/>
          <p:nvPr/>
        </p:nvSpPr>
        <p:spPr>
          <a:xfrm>
            <a:off x="5282" y="4413576"/>
            <a:ext cx="12186718" cy="2447705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13CC30-20E1-C44C-897A-8527EB5159E9}"/>
              </a:ext>
            </a:extLst>
          </p:cNvPr>
          <p:cNvSpPr txBox="1"/>
          <p:nvPr/>
        </p:nvSpPr>
        <p:spPr>
          <a:xfrm>
            <a:off x="424202" y="4556019"/>
            <a:ext cx="3384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Statut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Salarié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230A54-9274-B77E-2AF3-3A97171762DF}"/>
              </a:ext>
            </a:extLst>
          </p:cNvPr>
          <p:cNvSpPr txBox="1"/>
          <p:nvPr/>
        </p:nvSpPr>
        <p:spPr>
          <a:xfrm>
            <a:off x="3819074" y="4556019"/>
            <a:ext cx="4439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Groupe de cliniques / CH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C92A8-2142-3656-1895-1A5BCB5A1688}"/>
              </a:ext>
            </a:extLst>
          </p:cNvPr>
          <p:cNvSpPr txBox="1"/>
          <p:nvPr/>
        </p:nvSpPr>
        <p:spPr>
          <a:xfrm>
            <a:off x="8660125" y="4556019"/>
            <a:ext cx="3015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Âge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 ans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6D2426-92D4-0DBA-8AFB-611BA9241C68}"/>
              </a:ext>
            </a:extLst>
          </p:cNvPr>
          <p:cNvCxnSpPr>
            <a:cxnSpLocks/>
          </p:cNvCxnSpPr>
          <p:nvPr/>
        </p:nvCxnSpPr>
        <p:spPr>
          <a:xfrm>
            <a:off x="3745200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57B7C0B-6745-1865-0E24-860B84C0A819}"/>
              </a:ext>
            </a:extLst>
          </p:cNvPr>
          <p:cNvCxnSpPr>
            <a:cxnSpLocks/>
          </p:cNvCxnSpPr>
          <p:nvPr/>
        </p:nvCxnSpPr>
        <p:spPr>
          <a:xfrm>
            <a:off x="8564565" y="4671559"/>
            <a:ext cx="0" cy="8170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E1D1CFB-FEB8-9206-56FB-5AEC923E4361}"/>
              </a:ext>
            </a:extLst>
          </p:cNvPr>
          <p:cNvSpPr txBox="1"/>
          <p:nvPr/>
        </p:nvSpPr>
        <p:spPr>
          <a:xfrm>
            <a:off x="511184" y="456457"/>
            <a:ext cx="5720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Quicksand" pitchFamily="2" charset="0"/>
              </a:rPr>
              <a:t>Laurent</a:t>
            </a:r>
          </a:p>
          <a:p>
            <a:r>
              <a:rPr lang="fr-FR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RSSI</a:t>
            </a:r>
          </a:p>
        </p:txBody>
      </p:sp>
      <p:pic>
        <p:nvPicPr>
          <p:cNvPr id="13" name="Graphique 12" descr="Chat avec un remplissage uni">
            <a:extLst>
              <a:ext uri="{FF2B5EF4-FFF2-40B4-BE49-F238E27FC236}">
                <a16:creationId xmlns:a16="http://schemas.microsoft.com/office/drawing/2014/main" id="{DBCACA04-90FC-3B38-8BE2-AE2BF70C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11185" y="7088425"/>
            <a:ext cx="801498" cy="80149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4F3E6DA-C2AB-B36E-25DF-53429BE2E3FD}"/>
              </a:ext>
            </a:extLst>
          </p:cNvPr>
          <p:cNvSpPr txBox="1"/>
          <p:nvPr/>
        </p:nvSpPr>
        <p:spPr>
          <a:xfrm>
            <a:off x="1354757" y="7184570"/>
            <a:ext cx="700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Citation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5D1165E-78BA-E73F-EEF0-F23B4BCDF3DF}"/>
              </a:ext>
            </a:extLst>
          </p:cNvPr>
          <p:cNvCxnSpPr>
            <a:cxnSpLocks/>
          </p:cNvCxnSpPr>
          <p:nvPr/>
        </p:nvCxnSpPr>
        <p:spPr>
          <a:xfrm>
            <a:off x="2918589" y="7483241"/>
            <a:ext cx="7680138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5C79FEC-8014-C795-88DB-7BCF9AAFEE33}"/>
              </a:ext>
            </a:extLst>
          </p:cNvPr>
          <p:cNvCxnSpPr>
            <a:cxnSpLocks/>
          </p:cNvCxnSpPr>
          <p:nvPr/>
        </p:nvCxnSpPr>
        <p:spPr>
          <a:xfrm>
            <a:off x="5282" y="7483241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44B4CDE-EF06-01A1-6084-6AEFC4E42B80}"/>
              </a:ext>
            </a:extLst>
          </p:cNvPr>
          <p:cNvSpPr txBox="1"/>
          <p:nvPr/>
        </p:nvSpPr>
        <p:spPr>
          <a:xfrm>
            <a:off x="511184" y="7964930"/>
            <a:ext cx="100875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On m ’appelle toujours quand il y a un problème. »</a:t>
            </a: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On est la dernière roue du carrosse. »</a:t>
            </a:r>
          </a:p>
          <a:p>
            <a:pPr algn="just"/>
            <a:r>
              <a:rPr lang="fr-FR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 Mes projets ne sont jamais prioritaires. »</a:t>
            </a:r>
          </a:p>
        </p:txBody>
      </p:sp>
      <p:pic>
        <p:nvPicPr>
          <p:cNvPr id="19" name="Graphique 18" descr="Joker avec un remplissage uni">
            <a:extLst>
              <a:ext uri="{FF2B5EF4-FFF2-40B4-BE49-F238E27FC236}">
                <a16:creationId xmlns:a16="http://schemas.microsoft.com/office/drawing/2014/main" id="{F9436903-C338-7A10-17B1-3FC433BE9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rot="1800000">
            <a:off x="511663" y="11187989"/>
            <a:ext cx="801498" cy="8014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F129A6-2423-BD28-B199-53362883C1A5}"/>
              </a:ext>
            </a:extLst>
          </p:cNvPr>
          <p:cNvSpPr txBox="1"/>
          <p:nvPr/>
        </p:nvSpPr>
        <p:spPr>
          <a:xfrm>
            <a:off x="1354757" y="11286730"/>
            <a:ext cx="435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FFBE00"/>
                </a:solidFill>
                <a:latin typeface="Quicksand" pitchFamily="2" charset="0"/>
              </a:rPr>
              <a:t>Traits de caractère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9B549A2-5705-2CF5-DF03-CFAFB53B9E37}"/>
              </a:ext>
            </a:extLst>
          </p:cNvPr>
          <p:cNvCxnSpPr>
            <a:cxnSpLocks/>
          </p:cNvCxnSpPr>
          <p:nvPr/>
        </p:nvCxnSpPr>
        <p:spPr>
          <a:xfrm>
            <a:off x="4959649" y="11582805"/>
            <a:ext cx="595306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5DE0D06-70F3-E724-8F6C-0BB3BFD377CC}"/>
              </a:ext>
            </a:extLst>
          </p:cNvPr>
          <p:cNvCxnSpPr>
            <a:cxnSpLocks/>
          </p:cNvCxnSpPr>
          <p:nvPr/>
        </p:nvCxnSpPr>
        <p:spPr>
          <a:xfrm>
            <a:off x="5282" y="11582805"/>
            <a:ext cx="418920" cy="0"/>
          </a:xfrm>
          <a:prstGeom prst="line">
            <a:avLst/>
          </a:prstGeom>
          <a:ln w="38100">
            <a:solidFill>
              <a:srgbClr val="FF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A18CCD5-9B36-2573-BB12-C69F5EB67C7E}"/>
              </a:ext>
            </a:extLst>
          </p:cNvPr>
          <p:cNvSpPr txBox="1"/>
          <p:nvPr/>
        </p:nvSpPr>
        <p:spPr>
          <a:xfrm>
            <a:off x="511184" y="12114316"/>
            <a:ext cx="50409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Curieux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Ecoute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Bienveillance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Adaptabilité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Résistance au stress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Volontaire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 du service client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Ambassadeur / communicant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FF99D6E-60B3-0251-20E4-C1B0AD761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66" y="391929"/>
            <a:ext cx="2198061" cy="691178"/>
          </a:xfrm>
          <a:prstGeom prst="rect">
            <a:avLst/>
          </a:prstGeom>
        </p:spPr>
      </p:pic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3488635" y="7519478"/>
            <a:ext cx="16248262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7" y="5022921"/>
            <a:ext cx="4939236" cy="1224782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 dirty="0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3435F-8E9C-95A0-4FE3-7AE44CF5BBB2}"/>
              </a:ext>
            </a:extLst>
          </p:cNvPr>
          <p:cNvSpPr/>
          <p:nvPr/>
        </p:nvSpPr>
        <p:spPr>
          <a:xfrm>
            <a:off x="6231284" y="11133315"/>
            <a:ext cx="4215531" cy="1262828"/>
          </a:xfrm>
          <a:prstGeom prst="rect">
            <a:avLst/>
          </a:prstGeom>
          <a:solidFill>
            <a:schemeClr val="bg1"/>
          </a:solidFill>
          <a:ln w="38100">
            <a:solidFill>
              <a:srgbClr val="FFB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100/150</a:t>
            </a:r>
          </a:p>
          <a:p>
            <a:pPr algn="ctr"/>
            <a:r>
              <a:rPr lang="fr-FR" sz="2400" dirty="0">
                <a:solidFill>
                  <a:srgbClr val="FFB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professionnels en Occitanie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388BD1A-3A1E-9B96-1611-46B3C1347D04}"/>
              </a:ext>
            </a:extLst>
          </p:cNvPr>
          <p:cNvGrpSpPr/>
          <p:nvPr/>
        </p:nvGrpSpPr>
        <p:grpSpPr>
          <a:xfrm>
            <a:off x="6105742" y="12602486"/>
            <a:ext cx="4492984" cy="3197057"/>
            <a:chOff x="6105742" y="11695174"/>
            <a:chExt cx="4492984" cy="3197057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BD0DA13-2A60-B258-5AB1-A2BC9DB2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848" b="92387" l="8785" r="92094">
                          <a14:foregroundMark x1="89458" y1="40123" x2="89458" y2="40123"/>
                          <a14:foregroundMark x1="85652" y1="50617" x2="85652" y2="50617"/>
                          <a14:foregroundMark x1="79941" y1="50000" x2="79941" y2="50000"/>
                          <a14:foregroundMark x1="48463" y1="88889" x2="48463" y2="88889"/>
                          <a14:foregroundMark x1="38507" y1="9053" x2="38507" y2="9053"/>
                          <a14:foregroundMark x1="14934" y1="71399" x2="14934" y2="71399"/>
                          <a14:foregroundMark x1="56369" y1="92387" x2="56369" y2="92387"/>
                          <a14:foregroundMark x1="45681" y1="92181" x2="45681" y2="92181"/>
                          <a14:foregroundMark x1="92094" y1="40123" x2="92094" y2="40123"/>
                          <a14:foregroundMark x1="8785" y1="75514" x2="8785" y2="75514"/>
                          <a14:foregroundMark x1="36018" y1="48765" x2="36310" y2="48765"/>
                          <a14:backgroundMark x1="15373" y1="20988" x2="15373" y2="20988"/>
                          <a14:backgroundMark x1="15520" y1="19342" x2="14202" y2="29218"/>
                          <a14:backgroundMark x1="26354" y1="16667" x2="20205" y2="20782"/>
                          <a14:backgroundMark x1="25476" y1="22840" x2="16105" y2="28807"/>
                          <a14:backgroundMark x1="20205" y1="31276" x2="17277" y2="31070"/>
                          <a14:backgroundMark x1="22694" y1="32716" x2="14788" y2="33745"/>
                          <a14:backgroundMark x1="13470" y1="36214" x2="12006" y2="37037"/>
                          <a14:backgroundMark x1="6149" y1="53704" x2="9517" y2="56996"/>
                          <a14:backgroundMark x1="70864" y1="8230" x2="72182" y2="11111"/>
                          <a14:backgroundMark x1="80527" y1="16049" x2="89312" y2="17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05742" y="11695174"/>
              <a:ext cx="4492984" cy="3197057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C84E5C80-F357-C29A-E34F-706735B8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62488" y="13946310"/>
              <a:ext cx="984327" cy="849751"/>
            </a:xfrm>
            <a:prstGeom prst="rect">
              <a:avLst/>
            </a:prstGeom>
          </p:spPr>
        </p:pic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236AE1A-68C1-C2DD-C1AC-64DAFB9BAB6D}"/>
              </a:ext>
            </a:extLst>
          </p:cNvPr>
          <p:cNvSpPr txBox="1"/>
          <p:nvPr/>
        </p:nvSpPr>
        <p:spPr>
          <a:xfrm>
            <a:off x="424202" y="5776346"/>
            <a:ext cx="7576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lvl="1"/>
            <a:r>
              <a:rPr lang="fr-FR" sz="2800" b="1" dirty="0">
                <a:solidFill>
                  <a:schemeClr val="bg1"/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Catégorie de professionnel</a:t>
            </a:r>
          </a:p>
          <a:p>
            <a:pPr marL="87313" lvl="1"/>
            <a:r>
              <a:rPr lang="fr-FR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Administratif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60C9851C-A42B-413B-FE17-6980F9E185B8}"/>
              </a:ext>
            </a:extLst>
          </p:cNvPr>
          <p:cNvCxnSpPr>
            <a:cxnSpLocks/>
          </p:cNvCxnSpPr>
          <p:nvPr/>
        </p:nvCxnSpPr>
        <p:spPr>
          <a:xfrm>
            <a:off x="364978" y="5647995"/>
            <a:ext cx="1023374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64874" y="1411782"/>
            <a:ext cx="4095784" cy="1224782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</p:spTree>
    <p:extLst>
      <p:ext uri="{BB962C8B-B14F-4D97-AF65-F5344CB8AC3E}">
        <p14:creationId xmlns:p14="http://schemas.microsoft.com/office/powerpoint/2010/main" val="391157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EF9D4F-4C45-A7F0-BA40-5F9F911F7221}"/>
              </a:ext>
            </a:extLst>
          </p:cNvPr>
          <p:cNvSpPr txBox="1"/>
          <p:nvPr/>
        </p:nvSpPr>
        <p:spPr>
          <a:xfrm>
            <a:off x="1325991" y="9630810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Cercle professionnel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73CBCB-F724-A3CC-7AE8-7BC1F2D4D8AB}"/>
              </a:ext>
            </a:extLst>
          </p:cNvPr>
          <p:cNvCxnSpPr>
            <a:cxnSpLocks/>
          </p:cNvCxnSpPr>
          <p:nvPr/>
        </p:nvCxnSpPr>
        <p:spPr>
          <a:xfrm>
            <a:off x="5095684" y="9929481"/>
            <a:ext cx="886529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64347F1-309A-23C7-544F-A9FEF09762D0}"/>
              </a:ext>
            </a:extLst>
          </p:cNvPr>
          <p:cNvCxnSpPr>
            <a:cxnSpLocks/>
          </p:cNvCxnSpPr>
          <p:nvPr/>
        </p:nvCxnSpPr>
        <p:spPr>
          <a:xfrm>
            <a:off x="-23484" y="9929481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43704A2-3DA8-7C36-609B-6FC8E258B3B6}"/>
              </a:ext>
            </a:extLst>
          </p:cNvPr>
          <p:cNvSpPr txBox="1"/>
          <p:nvPr/>
        </p:nvSpPr>
        <p:spPr>
          <a:xfrm>
            <a:off x="6765242" y="9621159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Evénements</a:t>
            </a:r>
          </a:p>
        </p:txBody>
      </p:sp>
      <p:pic>
        <p:nvPicPr>
          <p:cNvPr id="31" name="Graphique 30" descr="Banderole avec un remplissage uni">
            <a:extLst>
              <a:ext uri="{FF2B5EF4-FFF2-40B4-BE49-F238E27FC236}">
                <a16:creationId xmlns:a16="http://schemas.microsoft.com/office/drawing/2014/main" id="{368AE70D-4927-63DB-F978-9D8F8A30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2535" y="9574505"/>
            <a:ext cx="616527" cy="616527"/>
          </a:xfrm>
          <a:prstGeom prst="rect">
            <a:avLst/>
          </a:prstGeom>
        </p:spPr>
      </p:pic>
      <p:pic>
        <p:nvPicPr>
          <p:cNvPr id="35" name="Graphique 34" descr="Conseil d’administration avec un remplissage uni">
            <a:extLst>
              <a:ext uri="{FF2B5EF4-FFF2-40B4-BE49-F238E27FC236}">
                <a16:creationId xmlns:a16="http://schemas.microsoft.com/office/drawing/2014/main" id="{BCBB5698-6094-B727-8AF2-B720F0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209" y="9610826"/>
            <a:ext cx="637309" cy="637309"/>
          </a:xfrm>
          <a:prstGeom prst="rect">
            <a:avLst/>
          </a:prstGeom>
        </p:spPr>
      </p:pic>
      <p:pic>
        <p:nvPicPr>
          <p:cNvPr id="37" name="Graphique 36" descr="Mégaphone avec un remplissage uni">
            <a:extLst>
              <a:ext uri="{FF2B5EF4-FFF2-40B4-BE49-F238E27FC236}">
                <a16:creationId xmlns:a16="http://schemas.microsoft.com/office/drawing/2014/main" id="{0F821873-9CB8-EFEA-955C-2C01CC2B1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5707" y="3570088"/>
            <a:ext cx="658299" cy="65829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63EFE5F5-D3CD-76FC-AEF8-4B8CC32120EC}"/>
              </a:ext>
            </a:extLst>
          </p:cNvPr>
          <p:cNvSpPr txBox="1"/>
          <p:nvPr/>
        </p:nvSpPr>
        <p:spPr>
          <a:xfrm>
            <a:off x="1354757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Médias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DAA7BA03-9D69-61E2-5478-798B1D3DFFBB}"/>
              </a:ext>
            </a:extLst>
          </p:cNvPr>
          <p:cNvCxnSpPr>
            <a:cxnSpLocks/>
          </p:cNvCxnSpPr>
          <p:nvPr/>
        </p:nvCxnSpPr>
        <p:spPr>
          <a:xfrm>
            <a:off x="2897295" y="3925259"/>
            <a:ext cx="319870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DB24C462-39F0-E95A-1617-C89060C904CC}"/>
              </a:ext>
            </a:extLst>
          </p:cNvPr>
          <p:cNvCxnSpPr>
            <a:cxnSpLocks/>
          </p:cNvCxnSpPr>
          <p:nvPr/>
        </p:nvCxnSpPr>
        <p:spPr>
          <a:xfrm>
            <a:off x="5282" y="3925259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927A2CAC-1C24-FF56-CB94-9FC6531E065C}"/>
              </a:ext>
            </a:extLst>
          </p:cNvPr>
          <p:cNvSpPr txBox="1"/>
          <p:nvPr/>
        </p:nvSpPr>
        <p:spPr>
          <a:xfrm>
            <a:off x="1354757" y="12632346"/>
            <a:ext cx="417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Eléments de langage</a:t>
            </a: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D6BEC0C-C5DF-0B73-1376-2A7B11472E16}"/>
              </a:ext>
            </a:extLst>
          </p:cNvPr>
          <p:cNvCxnSpPr>
            <a:cxnSpLocks/>
          </p:cNvCxnSpPr>
          <p:nvPr/>
        </p:nvCxnSpPr>
        <p:spPr>
          <a:xfrm>
            <a:off x="5276850" y="12931017"/>
            <a:ext cx="5321877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F728582-A07F-6E12-FBAE-619327D32577}"/>
              </a:ext>
            </a:extLst>
          </p:cNvPr>
          <p:cNvCxnSpPr>
            <a:cxnSpLocks/>
          </p:cNvCxnSpPr>
          <p:nvPr/>
        </p:nvCxnSpPr>
        <p:spPr>
          <a:xfrm>
            <a:off x="5282" y="12931017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que 64" descr="Bulle de discussion avec un remplissage uni">
            <a:extLst>
              <a:ext uri="{FF2B5EF4-FFF2-40B4-BE49-F238E27FC236}">
                <a16:creationId xmlns:a16="http://schemas.microsoft.com/office/drawing/2014/main" id="{CE28C6ED-1FEF-BCDA-40F6-21AC4F428C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706" y="12594246"/>
            <a:ext cx="719131" cy="719131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2D6AE3EC-85AF-7114-EB90-63B2142362CF}"/>
              </a:ext>
            </a:extLst>
          </p:cNvPr>
          <p:cNvSpPr txBox="1"/>
          <p:nvPr/>
        </p:nvSpPr>
        <p:spPr>
          <a:xfrm>
            <a:off x="571975" y="13495243"/>
            <a:ext cx="4514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accepte (intérêt)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premier entretien téléphonique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47F01A8-E7F6-6CD3-3E25-D9C2910EA572}"/>
              </a:ext>
            </a:extLst>
          </p:cNvPr>
          <p:cNvSpPr txBox="1"/>
          <p:nvPr/>
        </p:nvSpPr>
        <p:spPr>
          <a:xfrm>
            <a:off x="5931518" y="13495243"/>
            <a:ext cx="4667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 rejette 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Rendez-vous trop long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Appel de numéro inconnu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A0AF466F-8743-2E11-7C20-7109ECE93019}"/>
              </a:ext>
            </a:extLst>
          </p:cNvPr>
          <p:cNvCxnSpPr>
            <a:cxnSpLocks/>
          </p:cNvCxnSpPr>
          <p:nvPr/>
        </p:nvCxnSpPr>
        <p:spPr>
          <a:xfrm>
            <a:off x="5566282" y="13670797"/>
            <a:ext cx="0" cy="168387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BFBD29E8-8B3C-1CB8-87E6-B17F35930403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Besoins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C9AABC9F-43F3-D660-8130-AA97A4F617AC}"/>
              </a:ext>
            </a:extLst>
          </p:cNvPr>
          <p:cNvCxnSpPr>
            <a:cxnSpLocks/>
          </p:cNvCxnSpPr>
          <p:nvPr/>
        </p:nvCxnSpPr>
        <p:spPr>
          <a:xfrm>
            <a:off x="2625507" y="775482"/>
            <a:ext cx="3241893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3435B4A-0F40-8D57-D386-0991A79E89EC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F0F5F851-A673-1D20-2DDD-612AC16D0792}"/>
              </a:ext>
            </a:extLst>
          </p:cNvPr>
          <p:cNvSpPr txBox="1"/>
          <p:nvPr/>
        </p:nvSpPr>
        <p:spPr>
          <a:xfrm>
            <a:off x="6669062" y="518723"/>
            <a:ext cx="245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Contraintes</a:t>
            </a: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DD7F7FDD-5122-4210-A9A6-D1727414429B}"/>
              </a:ext>
            </a:extLst>
          </p:cNvPr>
          <p:cNvCxnSpPr>
            <a:cxnSpLocks/>
          </p:cNvCxnSpPr>
          <p:nvPr/>
        </p:nvCxnSpPr>
        <p:spPr>
          <a:xfrm>
            <a:off x="8963327" y="775482"/>
            <a:ext cx="163454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7FF38CB3-9A15-B54D-928C-4004399A4A3F}"/>
              </a:ext>
            </a:extLst>
          </p:cNvPr>
          <p:cNvCxnSpPr>
            <a:cxnSpLocks/>
          </p:cNvCxnSpPr>
          <p:nvPr/>
        </p:nvCxnSpPr>
        <p:spPr>
          <a:xfrm>
            <a:off x="5570987" y="309976"/>
            <a:ext cx="0" cy="11808197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89C7BBA-30D8-287E-254D-DE7933E42C8B}"/>
              </a:ext>
            </a:extLst>
          </p:cNvPr>
          <p:cNvSpPr txBox="1"/>
          <p:nvPr/>
        </p:nvSpPr>
        <p:spPr>
          <a:xfrm>
            <a:off x="470454" y="1284597"/>
            <a:ext cx="443956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Moyens / ressources pour décliner les plans d’actions (exemple : sécurité)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Être membre du codir et engagement de la direction dans l’ensemble des projets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Proximité métier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Mise à disposition et partage d’outil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 de RETEX entre RSSI</a:t>
            </a:r>
          </a:p>
        </p:txBody>
      </p:sp>
      <p:pic>
        <p:nvPicPr>
          <p:cNvPr id="78" name="Graphique 77" descr="Bouée de sauvetage avec un remplissage uni">
            <a:extLst>
              <a:ext uri="{FF2B5EF4-FFF2-40B4-BE49-F238E27FC236}">
                <a16:creationId xmlns:a16="http://schemas.microsoft.com/office/drawing/2014/main" id="{38BA71AA-2F6C-B865-A0C9-F46B879968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2001" y="427948"/>
            <a:ext cx="695066" cy="695066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FAF13B59-7D74-D3C3-1F1F-A1CA0F3DB458}"/>
              </a:ext>
            </a:extLst>
          </p:cNvPr>
          <p:cNvSpPr txBox="1"/>
          <p:nvPr/>
        </p:nvSpPr>
        <p:spPr>
          <a:xfrm>
            <a:off x="6008086" y="1284597"/>
            <a:ext cx="45897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Directives européennes / nationales et régionales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Manque de moyens (humain et financier)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 d’implication de l’ensemble des acteurs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Enjeux métier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Profusion des projets </a:t>
            </a: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charge de travail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0" name="Graphique 79" descr="Visage triste à remplissage solide avec un remplissage uni">
            <a:extLst>
              <a:ext uri="{FF2B5EF4-FFF2-40B4-BE49-F238E27FC236}">
                <a16:creationId xmlns:a16="http://schemas.microsoft.com/office/drawing/2014/main" id="{1FB6144B-146D-07B8-5B60-C30EC79FF3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991036" y="469770"/>
            <a:ext cx="632315" cy="632315"/>
          </a:xfrm>
          <a:prstGeom prst="rect">
            <a:avLst/>
          </a:prstGeom>
        </p:spPr>
      </p:pic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693AF4C2-5293-7F65-8874-9910D203728A}"/>
              </a:ext>
            </a:extLst>
          </p:cNvPr>
          <p:cNvCxnSpPr>
            <a:cxnSpLocks/>
          </p:cNvCxnSpPr>
          <p:nvPr/>
        </p:nvCxnSpPr>
        <p:spPr>
          <a:xfrm>
            <a:off x="8444536" y="3925259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42A6834F-11CC-187F-9053-6E8D90085D07}"/>
              </a:ext>
            </a:extLst>
          </p:cNvPr>
          <p:cNvSpPr txBox="1"/>
          <p:nvPr/>
        </p:nvSpPr>
        <p:spPr>
          <a:xfrm>
            <a:off x="6826960" y="3626588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Canaux</a:t>
            </a:r>
          </a:p>
        </p:txBody>
      </p:sp>
      <p:pic>
        <p:nvPicPr>
          <p:cNvPr id="99" name="Graphique 98" descr="Réseau utilisateur avec un remplissage uni">
            <a:extLst>
              <a:ext uri="{FF2B5EF4-FFF2-40B4-BE49-F238E27FC236}">
                <a16:creationId xmlns:a16="http://schemas.microsoft.com/office/drawing/2014/main" id="{1AFA7B34-231E-9229-4E38-75652BD20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140895" y="3559049"/>
            <a:ext cx="658297" cy="658297"/>
          </a:xfrm>
          <a:prstGeom prst="rect">
            <a:avLst/>
          </a:prstGeom>
        </p:spPr>
      </p:pic>
      <p:pic>
        <p:nvPicPr>
          <p:cNvPr id="102" name="Graphique 101" descr="Formes simples avec un remplissage uni">
            <a:extLst>
              <a:ext uri="{FF2B5EF4-FFF2-40B4-BE49-F238E27FC236}">
                <a16:creationId xmlns:a16="http://schemas.microsoft.com/office/drawing/2014/main" id="{7180EA1B-B0FC-E0DF-48CB-151BB8E1DD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88342" y="6729906"/>
            <a:ext cx="658297" cy="658297"/>
          </a:xfrm>
          <a:prstGeom prst="rect">
            <a:avLst/>
          </a:prstGeom>
        </p:spPr>
      </p:pic>
      <p:sp>
        <p:nvSpPr>
          <p:cNvPr id="107" name="ZoneTexte 106">
            <a:extLst>
              <a:ext uri="{FF2B5EF4-FFF2-40B4-BE49-F238E27FC236}">
                <a16:creationId xmlns:a16="http://schemas.microsoft.com/office/drawing/2014/main" id="{878594A8-F903-D721-FA11-2AE9BB88F6B6}"/>
              </a:ext>
            </a:extLst>
          </p:cNvPr>
          <p:cNvSpPr txBox="1"/>
          <p:nvPr/>
        </p:nvSpPr>
        <p:spPr>
          <a:xfrm>
            <a:off x="469097" y="7520834"/>
            <a:ext cx="48054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Conférence présentielle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Newsletter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Groupe d’échange / ateliers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Article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Flux RSS (réception auto de notif lors de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modif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sur certains sites)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BC371889-259E-10DA-ACA9-DA64A51EAFE8}"/>
              </a:ext>
            </a:extLst>
          </p:cNvPr>
          <p:cNvSpPr txBox="1"/>
          <p:nvPr/>
        </p:nvSpPr>
        <p:spPr>
          <a:xfrm>
            <a:off x="5972635" y="7430191"/>
            <a:ext cx="466720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Sécurité du SI (Authentification, …)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Numérique responsable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Interopérabilité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Sensibilisation cyber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de crise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Réglementation et standard cyber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Organisation de la cyber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Menace, vulnérabilité et risque</a:t>
            </a:r>
          </a:p>
        </p:txBody>
      </p:sp>
      <p:pic>
        <p:nvPicPr>
          <p:cNvPr id="110" name="Graphique 109" descr="Toupie avec un remplissage uni">
            <a:extLst>
              <a:ext uri="{FF2B5EF4-FFF2-40B4-BE49-F238E27FC236}">
                <a16:creationId xmlns:a16="http://schemas.microsoft.com/office/drawing/2014/main" id="{87675164-8A32-3A54-4844-0EF4A7842F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6140895" y="6692846"/>
            <a:ext cx="658296" cy="658296"/>
          </a:xfrm>
          <a:prstGeom prst="rect">
            <a:avLst/>
          </a:prstGeom>
        </p:spPr>
      </p:pic>
      <p:sp>
        <p:nvSpPr>
          <p:cNvPr id="118" name="ZoneTexte 117">
            <a:extLst>
              <a:ext uri="{FF2B5EF4-FFF2-40B4-BE49-F238E27FC236}">
                <a16:creationId xmlns:a16="http://schemas.microsoft.com/office/drawing/2014/main" id="{951F8F44-3D92-0EAB-1C4D-74D456265B9F}"/>
              </a:ext>
            </a:extLst>
          </p:cNvPr>
          <p:cNvSpPr txBox="1"/>
          <p:nvPr/>
        </p:nvSpPr>
        <p:spPr>
          <a:xfrm>
            <a:off x="1354757" y="6760384"/>
            <a:ext cx="3922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Formats recherchés</a:t>
            </a: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3D941E8D-31B5-2E7E-152A-3B700CF23592}"/>
              </a:ext>
            </a:extLst>
          </p:cNvPr>
          <p:cNvCxnSpPr>
            <a:cxnSpLocks/>
          </p:cNvCxnSpPr>
          <p:nvPr/>
        </p:nvCxnSpPr>
        <p:spPr>
          <a:xfrm>
            <a:off x="5086431" y="7059055"/>
            <a:ext cx="921655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1C876B11-867C-3C05-6E48-338817BEEABC}"/>
              </a:ext>
            </a:extLst>
          </p:cNvPr>
          <p:cNvCxnSpPr>
            <a:cxnSpLocks/>
          </p:cNvCxnSpPr>
          <p:nvPr/>
        </p:nvCxnSpPr>
        <p:spPr>
          <a:xfrm>
            <a:off x="5282" y="7059055"/>
            <a:ext cx="418920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6E611353-8C8C-F8A0-837B-58CD74B00F39}"/>
              </a:ext>
            </a:extLst>
          </p:cNvPr>
          <p:cNvCxnSpPr>
            <a:cxnSpLocks/>
          </p:cNvCxnSpPr>
          <p:nvPr/>
        </p:nvCxnSpPr>
        <p:spPr>
          <a:xfrm>
            <a:off x="8444536" y="7059055"/>
            <a:ext cx="2154191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8C0FDED-D272-D5BA-AB6C-3B2EEB5EE2FA}"/>
              </a:ext>
            </a:extLst>
          </p:cNvPr>
          <p:cNvSpPr txBox="1"/>
          <p:nvPr/>
        </p:nvSpPr>
        <p:spPr>
          <a:xfrm>
            <a:off x="6826960" y="6760384"/>
            <a:ext cx="273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E10F76"/>
                </a:solidFill>
                <a:latin typeface="Quicksand" pitchFamily="2" charset="0"/>
              </a:rPr>
              <a:t>Intérêts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FB22E237-7A8D-EFAB-BDD1-96BED2C878D4}"/>
              </a:ext>
            </a:extLst>
          </p:cNvPr>
          <p:cNvCxnSpPr>
            <a:cxnSpLocks/>
          </p:cNvCxnSpPr>
          <p:nvPr/>
        </p:nvCxnSpPr>
        <p:spPr>
          <a:xfrm>
            <a:off x="9181909" y="9929481"/>
            <a:ext cx="1388052" cy="0"/>
          </a:xfrm>
          <a:prstGeom prst="line">
            <a:avLst/>
          </a:prstGeom>
          <a:ln w="38100">
            <a:solidFill>
              <a:srgbClr val="E10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ZoneTexte 131">
            <a:extLst>
              <a:ext uri="{FF2B5EF4-FFF2-40B4-BE49-F238E27FC236}">
                <a16:creationId xmlns:a16="http://schemas.microsoft.com/office/drawing/2014/main" id="{749253AC-44E2-AD7C-8853-58EF8F81B559}"/>
              </a:ext>
            </a:extLst>
          </p:cNvPr>
          <p:cNvSpPr txBox="1"/>
          <p:nvPr/>
        </p:nvSpPr>
        <p:spPr>
          <a:xfrm>
            <a:off x="428475" y="4361409"/>
            <a:ext cx="466720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Lettre d’info du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Veille (newsletter site spécialisés et systèmes d’info hospitaliers)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ANSSI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APSSIS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Club RSSI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64812F-2875-5F71-9CF0-C13CB926F2A5}"/>
              </a:ext>
            </a:extLst>
          </p:cNvPr>
          <p:cNvSpPr txBox="1"/>
          <p:nvPr/>
        </p:nvSpPr>
        <p:spPr>
          <a:xfrm>
            <a:off x="469097" y="10428867"/>
            <a:ext cx="480547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Réseau régional (ARS + 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GRADeS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Réseaux nationaux (CERT ANS, syndicats)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RSSI Santé nationale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CLUSIR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Commission cyber de la Mêlée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E43E4-9F17-4BA0-B8B5-6EC8EC39D603}"/>
              </a:ext>
            </a:extLst>
          </p:cNvPr>
          <p:cNvSpPr txBox="1"/>
          <p:nvPr/>
        </p:nvSpPr>
        <p:spPr>
          <a:xfrm>
            <a:off x="5935542" y="10428867"/>
            <a:ext cx="4805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Webinaires ANS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SANTEXPO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Events cyber (</a:t>
            </a: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cybercamp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…)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Afterwork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sujet spécifique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ACCD7B-5981-C2C0-5863-792761F421F3}"/>
              </a:ext>
            </a:extLst>
          </p:cNvPr>
          <p:cNvSpPr txBox="1"/>
          <p:nvPr/>
        </p:nvSpPr>
        <p:spPr>
          <a:xfrm>
            <a:off x="5763348" y="4324299"/>
            <a:ext cx="466720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Newsletter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Intranet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Site institutionnel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RESANA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ANSSI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CNIL</a:t>
            </a:r>
          </a:p>
        </p:txBody>
      </p:sp>
    </p:spTree>
    <p:extLst>
      <p:ext uri="{BB962C8B-B14F-4D97-AF65-F5344CB8AC3E}">
        <p14:creationId xmlns:p14="http://schemas.microsoft.com/office/powerpoint/2010/main" val="3082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pic>
        <p:nvPicPr>
          <p:cNvPr id="2" name="Graphique 1" descr="Ampoule et engrenage avec un remplissage uni">
            <a:extLst>
              <a:ext uri="{FF2B5EF4-FFF2-40B4-BE49-F238E27FC236}">
                <a16:creationId xmlns:a16="http://schemas.microsoft.com/office/drawing/2014/main" id="{0402F9D0-BE51-5CC7-D24B-36345EA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205" y="4283397"/>
            <a:ext cx="669546" cy="669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4EACD1-CAA0-2397-62E9-5E547418AE9C}"/>
              </a:ext>
            </a:extLst>
          </p:cNvPr>
          <p:cNvSpPr txBox="1"/>
          <p:nvPr/>
        </p:nvSpPr>
        <p:spPr>
          <a:xfrm>
            <a:off x="340709" y="5077238"/>
            <a:ext cx="50379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Haute au niveau technique et usages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2324AB-9A53-6DCB-0491-B88CB79A67BF}"/>
              </a:ext>
            </a:extLst>
          </p:cNvPr>
          <p:cNvSpPr txBox="1"/>
          <p:nvPr/>
        </p:nvSpPr>
        <p:spPr>
          <a:xfrm>
            <a:off x="1070970" y="518723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Motivation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68EE118-0D2B-CA69-3BDE-E22553C87FB1}"/>
              </a:ext>
            </a:extLst>
          </p:cNvPr>
          <p:cNvCxnSpPr>
            <a:cxnSpLocks/>
          </p:cNvCxnSpPr>
          <p:nvPr/>
        </p:nvCxnSpPr>
        <p:spPr>
          <a:xfrm>
            <a:off x="3213542" y="775482"/>
            <a:ext cx="741635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070FCBA-5654-8C96-FEC9-ABC9C40F0925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Danser avec un remplissage uni">
            <a:extLst>
              <a:ext uri="{FF2B5EF4-FFF2-40B4-BE49-F238E27FC236}">
                <a16:creationId xmlns:a16="http://schemas.microsoft.com/office/drawing/2014/main" id="{DF37622D-E715-EE07-379E-1BF713DF2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7ACB07D-F54E-3F01-E671-1D6F90D375A6}"/>
              </a:ext>
            </a:extLst>
          </p:cNvPr>
          <p:cNvSpPr txBox="1"/>
          <p:nvPr/>
        </p:nvSpPr>
        <p:spPr>
          <a:xfrm>
            <a:off x="1119252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Maturité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5AD9FC3-58B1-FFCD-1714-B657269FE00E}"/>
              </a:ext>
            </a:extLst>
          </p:cNvPr>
          <p:cNvCxnSpPr>
            <a:cxnSpLocks/>
          </p:cNvCxnSpPr>
          <p:nvPr/>
        </p:nvCxnSpPr>
        <p:spPr>
          <a:xfrm>
            <a:off x="2838450" y="4638931"/>
            <a:ext cx="306705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C2C550B-2B94-44F7-C9F4-94A69774AC8F}"/>
              </a:ext>
            </a:extLst>
          </p:cNvPr>
          <p:cNvCxnSpPr>
            <a:cxnSpLocks/>
          </p:cNvCxnSpPr>
          <p:nvPr/>
        </p:nvCxnSpPr>
        <p:spPr>
          <a:xfrm>
            <a:off x="8829" y="463893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7A9E8C8-D6FC-1877-A808-7F145B999B90}"/>
              </a:ext>
            </a:extLst>
          </p:cNvPr>
          <p:cNvCxnSpPr>
            <a:cxnSpLocks/>
          </p:cNvCxnSpPr>
          <p:nvPr/>
        </p:nvCxnSpPr>
        <p:spPr>
          <a:xfrm>
            <a:off x="5570987" y="4283397"/>
            <a:ext cx="0" cy="11586523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24" descr="Ordinateur portable avec un remplissage uni">
            <a:extLst>
              <a:ext uri="{FF2B5EF4-FFF2-40B4-BE49-F238E27FC236}">
                <a16:creationId xmlns:a16="http://schemas.microsoft.com/office/drawing/2014/main" id="{657858EF-3784-3519-A62D-2A11F6C05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0648" y="4301188"/>
            <a:ext cx="669546" cy="6695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930F26A-68D6-EC51-B53E-3A4D334BFC6D}"/>
              </a:ext>
            </a:extLst>
          </p:cNvPr>
          <p:cNvSpPr txBox="1"/>
          <p:nvPr/>
        </p:nvSpPr>
        <p:spPr>
          <a:xfrm>
            <a:off x="6733530" y="4382172"/>
            <a:ext cx="3611331" cy="53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Technologie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FF290D8-B13F-61E9-4AB7-906A42B20C19}"/>
              </a:ext>
            </a:extLst>
          </p:cNvPr>
          <p:cNvCxnSpPr>
            <a:cxnSpLocks/>
          </p:cNvCxnSpPr>
          <p:nvPr/>
        </p:nvCxnSpPr>
        <p:spPr>
          <a:xfrm>
            <a:off x="9185531" y="4638931"/>
            <a:ext cx="144436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phique 31" descr="Vibration du téléphone avec un remplissage uni">
            <a:extLst>
              <a:ext uri="{FF2B5EF4-FFF2-40B4-BE49-F238E27FC236}">
                <a16:creationId xmlns:a16="http://schemas.microsoft.com/office/drawing/2014/main" id="{99A3F8B0-C9C0-8968-7785-7C8E62969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73063" y="8745503"/>
            <a:ext cx="690876" cy="69087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18E57E3-C82E-9BC4-C5CA-C28451D898F4}"/>
              </a:ext>
            </a:extLst>
          </p:cNvPr>
          <p:cNvSpPr txBox="1"/>
          <p:nvPr/>
        </p:nvSpPr>
        <p:spPr>
          <a:xfrm>
            <a:off x="111925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Adhésion e-santé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FE50084-EF57-E3F9-63B6-084B0447B465}"/>
              </a:ext>
            </a:extLst>
          </p:cNvPr>
          <p:cNvCxnSpPr>
            <a:cxnSpLocks/>
          </p:cNvCxnSpPr>
          <p:nvPr/>
        </p:nvCxnSpPr>
        <p:spPr>
          <a:xfrm>
            <a:off x="4368800" y="9090941"/>
            <a:ext cx="1536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AB6D820-6479-1AFF-4DF2-05F3E010D371}"/>
              </a:ext>
            </a:extLst>
          </p:cNvPr>
          <p:cNvCxnSpPr>
            <a:cxnSpLocks/>
          </p:cNvCxnSpPr>
          <p:nvPr/>
        </p:nvCxnSpPr>
        <p:spPr>
          <a:xfrm>
            <a:off x="8829" y="9090941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que 42" descr="Médical avec un remplissage uni">
            <a:extLst>
              <a:ext uri="{FF2B5EF4-FFF2-40B4-BE49-F238E27FC236}">
                <a16:creationId xmlns:a16="http://schemas.microsoft.com/office/drawing/2014/main" id="{925CEBB6-6169-4F17-E03A-794CB3665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987223" y="8745503"/>
            <a:ext cx="690876" cy="690876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46F381B-35D1-4063-AA76-3FB890491077}"/>
              </a:ext>
            </a:extLst>
          </p:cNvPr>
          <p:cNvSpPr txBox="1"/>
          <p:nvPr/>
        </p:nvSpPr>
        <p:spPr>
          <a:xfrm>
            <a:off x="6633412" y="8834182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Outils métiers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27CFD21-C89C-9E60-47EA-BBC4A063FF0D}"/>
              </a:ext>
            </a:extLst>
          </p:cNvPr>
          <p:cNvCxnSpPr>
            <a:cxnSpLocks/>
          </p:cNvCxnSpPr>
          <p:nvPr/>
        </p:nvCxnSpPr>
        <p:spPr>
          <a:xfrm>
            <a:off x="9318171" y="9090941"/>
            <a:ext cx="1311729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Iceberg avec un remplissage uni">
            <a:extLst>
              <a:ext uri="{FF2B5EF4-FFF2-40B4-BE49-F238E27FC236}">
                <a16:creationId xmlns:a16="http://schemas.microsoft.com/office/drawing/2014/main" id="{B2037F4F-570F-9FF6-1CA9-B53EF9FB45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0775" y="12537370"/>
            <a:ext cx="646189" cy="646189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D28BB47F-359B-4EDD-BA5B-2581FCBFC4F8}"/>
              </a:ext>
            </a:extLst>
          </p:cNvPr>
          <p:cNvSpPr txBox="1"/>
          <p:nvPr/>
        </p:nvSpPr>
        <p:spPr>
          <a:xfrm>
            <a:off x="1119252" y="12603706"/>
            <a:ext cx="436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Gestion des problèmes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CF6854EF-C8C5-A49F-FA01-22025F2DB4B7}"/>
              </a:ext>
            </a:extLst>
          </p:cNvPr>
          <p:cNvCxnSpPr>
            <a:cxnSpLocks/>
          </p:cNvCxnSpPr>
          <p:nvPr/>
        </p:nvCxnSpPr>
        <p:spPr>
          <a:xfrm>
            <a:off x="5257800" y="12860465"/>
            <a:ext cx="647700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0110D003-CF7A-4A3F-0B78-E296FE2A3D15}"/>
              </a:ext>
            </a:extLst>
          </p:cNvPr>
          <p:cNvCxnSpPr>
            <a:cxnSpLocks/>
          </p:cNvCxnSpPr>
          <p:nvPr/>
        </p:nvCxnSpPr>
        <p:spPr>
          <a:xfrm>
            <a:off x="8829" y="12860465"/>
            <a:ext cx="363291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que 52" descr="Éclair avec un remplissage uni">
            <a:extLst>
              <a:ext uri="{FF2B5EF4-FFF2-40B4-BE49-F238E27FC236}">
                <a16:creationId xmlns:a16="http://schemas.microsoft.com/office/drawing/2014/main" id="{C1705A75-9D20-20DF-8E2C-3E4796172D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987223" y="12515027"/>
            <a:ext cx="690876" cy="690876"/>
          </a:xfrm>
          <a:prstGeom prst="rect">
            <a:avLst/>
          </a:prstGeom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C679293F-2E6E-1355-7839-F19B6839DB14}"/>
              </a:ext>
            </a:extLst>
          </p:cNvPr>
          <p:cNvSpPr txBox="1"/>
          <p:nvPr/>
        </p:nvSpPr>
        <p:spPr>
          <a:xfrm>
            <a:off x="6633412" y="12603706"/>
            <a:ext cx="361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30B7DA"/>
                </a:solidFill>
                <a:latin typeface="Quicksand" pitchFamily="2" charset="0"/>
              </a:rPr>
              <a:t>Craintes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34498621-D467-DD74-76F0-C14DBDBFEA1C}"/>
              </a:ext>
            </a:extLst>
          </p:cNvPr>
          <p:cNvCxnSpPr>
            <a:cxnSpLocks/>
          </p:cNvCxnSpPr>
          <p:nvPr/>
        </p:nvCxnSpPr>
        <p:spPr>
          <a:xfrm>
            <a:off x="8290072" y="12860465"/>
            <a:ext cx="2339828" cy="0"/>
          </a:xfrm>
          <a:prstGeom prst="line">
            <a:avLst/>
          </a:prstGeom>
          <a:ln w="38100">
            <a:solidFill>
              <a:srgbClr val="30B7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AF3006B-611B-2C4A-93EA-41BECECCDA72}"/>
              </a:ext>
            </a:extLst>
          </p:cNvPr>
          <p:cNvSpPr txBox="1"/>
          <p:nvPr/>
        </p:nvSpPr>
        <p:spPr>
          <a:xfrm>
            <a:off x="469097" y="9502715"/>
            <a:ext cx="48054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Totale adhésion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8D0F80B-5ED6-8886-7335-E2EB73BD0A8F}"/>
              </a:ext>
            </a:extLst>
          </p:cNvPr>
          <p:cNvSpPr txBox="1"/>
          <p:nvPr/>
        </p:nvSpPr>
        <p:spPr>
          <a:xfrm>
            <a:off x="5867403" y="9502715"/>
            <a:ext cx="48054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Sanitaire : GAM, DPI, RIS, PACS, GRM, GGF, EAI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RH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financiers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 (médico-économique)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Outils de gestion de parcs informatiques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Ensemble des outils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0592668-6AE5-59CF-94D9-F49566BE42BA}"/>
              </a:ext>
            </a:extLst>
          </p:cNvPr>
          <p:cNvSpPr txBox="1"/>
          <p:nvPr/>
        </p:nvSpPr>
        <p:spPr>
          <a:xfrm>
            <a:off x="469097" y="13309459"/>
            <a:ext cx="4805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Gestion et organisation de crise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Avoir le sens des priorités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Coordonne les parties prenantes lors des incidents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FD00E53-1E8A-D77D-0799-5584ADE192AA}"/>
              </a:ext>
            </a:extLst>
          </p:cNvPr>
          <p:cNvSpPr txBox="1"/>
          <p:nvPr/>
        </p:nvSpPr>
        <p:spPr>
          <a:xfrm>
            <a:off x="5867403" y="13309459"/>
            <a:ext cx="48054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 métier : disponibilité des données , confidentialité et l’intégrité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Conformité avec la réglementation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 sur l’image et la réputation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Ressources compétentes (temps pour la montée en compétence)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9C50A29-0461-A22F-F1E4-61A0641E1C31}"/>
              </a:ext>
            </a:extLst>
          </p:cNvPr>
          <p:cNvSpPr txBox="1"/>
          <p:nvPr/>
        </p:nvSpPr>
        <p:spPr>
          <a:xfrm>
            <a:off x="469097" y="1136799"/>
            <a:ext cx="102037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Garantir la sécurité de l’information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Avoir un SI sécurisé, à jour et fonctionnel pour les utilisateurs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Contribuer au respect de la réglementation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Mettre en œuvre un plan de sensibilisation et de formation de cybersécurité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Mettre en œuvre un plan de continuité d’activité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Instaurer une culture de sécurité de l’information au sein de sa structure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E88A41-4DC1-DDDE-11FC-9C9124903F6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32" y="5076702"/>
            <a:ext cx="4594573" cy="194498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695A203E-5B23-FE6E-98F8-F10C13502CD4}"/>
              </a:ext>
            </a:extLst>
          </p:cNvPr>
          <p:cNvSpPr/>
          <p:nvPr/>
        </p:nvSpPr>
        <p:spPr>
          <a:xfrm>
            <a:off x="6789337" y="6464569"/>
            <a:ext cx="264767" cy="264767"/>
          </a:xfrm>
          <a:prstGeom prst="ellipse">
            <a:avLst/>
          </a:prstGeom>
          <a:solidFill>
            <a:srgbClr val="30B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 arrondi 40">
            <a:extLst>
              <a:ext uri="{FF2B5EF4-FFF2-40B4-BE49-F238E27FC236}">
                <a16:creationId xmlns:a16="http://schemas.microsoft.com/office/drawing/2014/main" id="{4947FDEA-6B26-34A3-F5C8-95B50D231291}"/>
              </a:ext>
            </a:extLst>
          </p:cNvPr>
          <p:cNvSpPr/>
          <p:nvPr/>
        </p:nvSpPr>
        <p:spPr>
          <a:xfrm rot="5400000">
            <a:off x="9143148" y="1317399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96C21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9" name="Rectangle : avec coin arrondi 38">
            <a:extLst>
              <a:ext uri="{FF2B5EF4-FFF2-40B4-BE49-F238E27FC236}">
                <a16:creationId xmlns:a16="http://schemas.microsoft.com/office/drawing/2014/main" id="{77A890F4-E1CF-F072-067F-17DD07CD602F}"/>
              </a:ext>
            </a:extLst>
          </p:cNvPr>
          <p:cNvSpPr/>
          <p:nvPr/>
        </p:nvSpPr>
        <p:spPr>
          <a:xfrm rot="5400000">
            <a:off x="9282617" y="9149007"/>
            <a:ext cx="4660296" cy="1224784"/>
          </a:xfrm>
          <a:prstGeom prst="round1Rect">
            <a:avLst>
              <a:gd name="adj" fmla="val 50000"/>
            </a:avLst>
          </a:prstGeom>
          <a:solidFill>
            <a:srgbClr val="30B7D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3" name="Rectangle : avec coin arrondi 32">
            <a:extLst>
              <a:ext uri="{FF2B5EF4-FFF2-40B4-BE49-F238E27FC236}">
                <a16:creationId xmlns:a16="http://schemas.microsoft.com/office/drawing/2014/main" id="{E8898398-9D88-F5FA-6AD8-018CC4CF1732}"/>
              </a:ext>
            </a:extLst>
          </p:cNvPr>
          <p:cNvSpPr/>
          <p:nvPr/>
        </p:nvSpPr>
        <p:spPr>
          <a:xfrm rot="5400000">
            <a:off x="9143148" y="5022920"/>
            <a:ext cx="4939236" cy="1224784"/>
          </a:xfrm>
          <a:prstGeom prst="round1Rect">
            <a:avLst>
              <a:gd name="adj" fmla="val 50000"/>
            </a:avLst>
          </a:prstGeom>
          <a:solidFill>
            <a:srgbClr val="E10F7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28" name="Rectangle : avec coin arrondi 27">
            <a:extLst>
              <a:ext uri="{FF2B5EF4-FFF2-40B4-BE49-F238E27FC236}">
                <a16:creationId xmlns:a16="http://schemas.microsoft.com/office/drawing/2014/main" id="{7C7BF20B-6BB5-99CF-63BE-9710292F39B9}"/>
              </a:ext>
            </a:extLst>
          </p:cNvPr>
          <p:cNvSpPr/>
          <p:nvPr/>
        </p:nvSpPr>
        <p:spPr>
          <a:xfrm rot="5400000">
            <a:off x="9580604" y="1427508"/>
            <a:ext cx="4064325" cy="1224784"/>
          </a:xfrm>
          <a:prstGeom prst="round1Rect">
            <a:avLst>
              <a:gd name="adj" fmla="val 50000"/>
            </a:avLst>
          </a:prstGeom>
          <a:solidFill>
            <a:srgbClr val="FFBE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3A98073-7CF3-ABEB-8279-A070821B3369}"/>
              </a:ext>
            </a:extLst>
          </p:cNvPr>
          <p:cNvSpPr txBox="1"/>
          <p:nvPr/>
        </p:nvSpPr>
        <p:spPr>
          <a:xfrm rot="5400000">
            <a:off x="9580603" y="1769915"/>
            <a:ext cx="40643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Généralités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FC7FDB8-F242-AE33-370F-4E8D25A81F9B}"/>
              </a:ext>
            </a:extLst>
          </p:cNvPr>
          <p:cNvSpPr txBox="1"/>
          <p:nvPr/>
        </p:nvSpPr>
        <p:spPr>
          <a:xfrm rot="5400000">
            <a:off x="9588466" y="5842105"/>
            <a:ext cx="40485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Relationnel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E4BEC5-3A9A-89BE-8451-9C741C85D491}"/>
              </a:ext>
            </a:extLst>
          </p:cNvPr>
          <p:cNvSpPr txBox="1"/>
          <p:nvPr/>
        </p:nvSpPr>
        <p:spPr>
          <a:xfrm rot="5400000">
            <a:off x="9596785" y="9644681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Maturité </a:t>
            </a:r>
            <a:br>
              <a:rPr lang="fr-FR" sz="2500" b="1">
                <a:solidFill>
                  <a:schemeClr val="bg1"/>
                </a:solidFill>
                <a:latin typeface="Quicksand" pitchFamily="2" charset="0"/>
              </a:rPr>
            </a:br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numérique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EFFD0C7-4971-FF28-D533-E9F442BFFDFF}"/>
              </a:ext>
            </a:extLst>
          </p:cNvPr>
          <p:cNvSpPr txBox="1"/>
          <p:nvPr/>
        </p:nvSpPr>
        <p:spPr>
          <a:xfrm rot="5400000">
            <a:off x="9596785" y="13703266"/>
            <a:ext cx="4031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>
                <a:solidFill>
                  <a:schemeClr val="bg1"/>
                </a:solidFill>
                <a:latin typeface="Quicksand" pitchFamily="2" charset="0"/>
              </a:rPr>
              <a:t>Besoins et usages fonctionnels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FE496-CFEE-1D1D-0090-FBB82B8CA48C}"/>
              </a:ext>
            </a:extLst>
          </p:cNvPr>
          <p:cNvSpPr txBox="1"/>
          <p:nvPr/>
        </p:nvSpPr>
        <p:spPr>
          <a:xfrm>
            <a:off x="461029" y="1192067"/>
            <a:ext cx="101654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Politiques, procédures, instructions (PSSI…)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Engagement de la direction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Comité de sécurité (achat, juridique, …)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Outils / mesures numériques de sécurité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DEF603-2772-637E-770B-B6ED3927CBF8}"/>
              </a:ext>
            </a:extLst>
          </p:cNvPr>
          <p:cNvSpPr txBox="1"/>
          <p:nvPr/>
        </p:nvSpPr>
        <p:spPr>
          <a:xfrm>
            <a:off x="1070970" y="5187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Besoins fonctionnels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699ED2-3FB8-114C-BB5A-2AE207BE0171}"/>
              </a:ext>
            </a:extLst>
          </p:cNvPr>
          <p:cNvCxnSpPr>
            <a:cxnSpLocks/>
          </p:cNvCxnSpPr>
          <p:nvPr/>
        </p:nvCxnSpPr>
        <p:spPr>
          <a:xfrm>
            <a:off x="4876800" y="775482"/>
            <a:ext cx="57531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838DD10-3311-34B1-F8B4-3F93BB462810}"/>
              </a:ext>
            </a:extLst>
          </p:cNvPr>
          <p:cNvCxnSpPr>
            <a:cxnSpLocks/>
          </p:cNvCxnSpPr>
          <p:nvPr/>
        </p:nvCxnSpPr>
        <p:spPr>
          <a:xfrm>
            <a:off x="8829" y="7754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que 9" descr="Ambulance avec un remplissage uni">
            <a:extLst>
              <a:ext uri="{FF2B5EF4-FFF2-40B4-BE49-F238E27FC236}">
                <a16:creationId xmlns:a16="http://schemas.microsoft.com/office/drawing/2014/main" id="{5272ED9A-1C72-13A1-956D-133C41DF6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1029" y="471490"/>
            <a:ext cx="638969" cy="63896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1A81C9-5B11-5E4F-5D4D-27FCE946099B}"/>
              </a:ext>
            </a:extLst>
          </p:cNvPr>
          <p:cNvSpPr txBox="1"/>
          <p:nvPr/>
        </p:nvSpPr>
        <p:spPr>
          <a:xfrm>
            <a:off x="1070970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Critères de sélection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D56630C-DD9B-EECD-DF54-C2CA202AFCC9}"/>
              </a:ext>
            </a:extLst>
          </p:cNvPr>
          <p:cNvCxnSpPr>
            <a:cxnSpLocks/>
          </p:cNvCxnSpPr>
          <p:nvPr/>
        </p:nvCxnSpPr>
        <p:spPr>
          <a:xfrm>
            <a:off x="4876800" y="8676082"/>
            <a:ext cx="111363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CD1958-0201-4008-53B2-9D205BCDD43A}"/>
              </a:ext>
            </a:extLst>
          </p:cNvPr>
          <p:cNvCxnSpPr>
            <a:cxnSpLocks/>
          </p:cNvCxnSpPr>
          <p:nvPr/>
        </p:nvCxnSpPr>
        <p:spPr>
          <a:xfrm>
            <a:off x="8829" y="8676082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que 20" descr="Cristaux avec un remplissage uni">
            <a:extLst>
              <a:ext uri="{FF2B5EF4-FFF2-40B4-BE49-F238E27FC236}">
                <a16:creationId xmlns:a16="http://schemas.microsoft.com/office/drawing/2014/main" id="{14914D06-3ADA-A8D4-0193-4C9A2EDE9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1029" y="8372090"/>
            <a:ext cx="638969" cy="63896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3C0BB04-84E4-2D1D-73E8-5130624086D1}"/>
              </a:ext>
            </a:extLst>
          </p:cNvPr>
          <p:cNvSpPr txBox="1"/>
          <p:nvPr/>
        </p:nvSpPr>
        <p:spPr>
          <a:xfrm>
            <a:off x="1070970" y="11893761"/>
            <a:ext cx="60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Utilisation outils du </a:t>
            </a:r>
            <a:r>
              <a:rPr lang="fr-FR" sz="2800" b="1" err="1">
                <a:solidFill>
                  <a:srgbClr val="96C21B"/>
                </a:solidFill>
                <a:latin typeface="Quicksand" pitchFamily="2" charset="0"/>
              </a:rPr>
              <a:t>GRADeS</a:t>
            </a:r>
            <a:endParaRPr lang="fr-FR" sz="2800" b="1">
              <a:solidFill>
                <a:srgbClr val="96C21B"/>
              </a:solidFill>
              <a:latin typeface="Quicksand" pitchFamily="2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8AEA888-2A31-7A4A-7F5D-72A9CE26EE43}"/>
              </a:ext>
            </a:extLst>
          </p:cNvPr>
          <p:cNvCxnSpPr>
            <a:cxnSpLocks/>
          </p:cNvCxnSpPr>
          <p:nvPr/>
        </p:nvCxnSpPr>
        <p:spPr>
          <a:xfrm>
            <a:off x="6096000" y="12150520"/>
            <a:ext cx="45339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219930A-B533-53D6-AA43-592ECDBD343B}"/>
              </a:ext>
            </a:extLst>
          </p:cNvPr>
          <p:cNvCxnSpPr>
            <a:cxnSpLocks/>
          </p:cNvCxnSpPr>
          <p:nvPr/>
        </p:nvCxnSpPr>
        <p:spPr>
          <a:xfrm>
            <a:off x="8829" y="12150520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Outils d'exploitation minière avec un remplissage uni">
            <a:extLst>
              <a:ext uri="{FF2B5EF4-FFF2-40B4-BE49-F238E27FC236}">
                <a16:creationId xmlns:a16="http://schemas.microsoft.com/office/drawing/2014/main" id="{E5D9D8EB-F480-97C5-F070-E35D29D8C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61029" y="11846528"/>
            <a:ext cx="638969" cy="638969"/>
          </a:xfrm>
          <a:prstGeom prst="rect">
            <a:avLst/>
          </a:prstGeom>
        </p:spPr>
      </p:pic>
      <p:graphicFrame>
        <p:nvGraphicFramePr>
          <p:cNvPr id="31" name="Tableau 31">
            <a:extLst>
              <a:ext uri="{FF2B5EF4-FFF2-40B4-BE49-F238E27FC236}">
                <a16:creationId xmlns:a16="http://schemas.microsoft.com/office/drawing/2014/main" id="{DE0EC7AA-B954-3F89-6964-D69329F46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8506"/>
              </p:ext>
            </p:extLst>
          </p:nvPr>
        </p:nvGraphicFramePr>
        <p:xfrm>
          <a:off x="461029" y="12548513"/>
          <a:ext cx="10165482" cy="3342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4247">
                  <a:extLst>
                    <a:ext uri="{9D8B030D-6E8A-4147-A177-3AD203B41FA5}">
                      <a16:colId xmlns:a16="http://schemas.microsoft.com/office/drawing/2014/main" val="92371107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730484449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3911240492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859580430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227235343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4006857951"/>
                    </a:ext>
                  </a:extLst>
                </a:gridCol>
              </a:tblGrid>
              <a:tr h="627212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Discussions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SPICO 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Dossiers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err="1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Medimail</a:t>
                      </a:r>
                      <a:endParaRPr lang="fr-FR" sz="1700">
                        <a:latin typeface="Quicksand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ViaTrajectoire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>
                          <a:latin typeface="Quicksand" pitchFamily="2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TéléO</a:t>
                      </a:r>
                    </a:p>
                  </a:txBody>
                  <a:tcPr anchor="ctr">
                    <a:solidFill>
                      <a:srgbClr val="96C2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59594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Satisfaction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4955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Nombre d’utilisateurs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62011"/>
                  </a:ext>
                </a:extLst>
              </a:tr>
              <a:tr h="905031">
                <a:tc>
                  <a:txBody>
                    <a:bodyPr/>
                    <a:lstStyle/>
                    <a:p>
                      <a:r>
                        <a:rPr lang="fr-FR" sz="1700" b="1">
                          <a:solidFill>
                            <a:srgbClr val="96C21B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Ancienneté moyenne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57172"/>
                  </a:ext>
                </a:extLst>
              </a:tr>
            </a:tbl>
          </a:graphicData>
        </a:graphic>
      </p:graphicFrame>
      <p:pic>
        <p:nvPicPr>
          <p:cNvPr id="45" name="Graphique 44" descr="Évaluation 3 étoiles contour">
            <a:extLst>
              <a:ext uri="{FF2B5EF4-FFF2-40B4-BE49-F238E27FC236}">
                <a16:creationId xmlns:a16="http://schemas.microsoft.com/office/drawing/2014/main" id="{88F10371-0DA3-4647-1ED9-672846DC28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06107" y="13163990"/>
            <a:ext cx="914400" cy="914400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1C6328E2-3755-BFE8-5642-7BCE01F1C17B}"/>
              </a:ext>
            </a:extLst>
          </p:cNvPr>
          <p:cNvSpPr txBox="1"/>
          <p:nvPr/>
        </p:nvSpPr>
        <p:spPr>
          <a:xfrm>
            <a:off x="1062902" y="5570374"/>
            <a:ext cx="756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Attentes vis-à-vis de l’interopérabilité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26C74C7-458C-A441-0000-F0FCA0F58427}"/>
              </a:ext>
            </a:extLst>
          </p:cNvPr>
          <p:cNvCxnSpPr>
            <a:cxnSpLocks/>
          </p:cNvCxnSpPr>
          <p:nvPr/>
        </p:nvCxnSpPr>
        <p:spPr>
          <a:xfrm>
            <a:off x="7815132" y="5827133"/>
            <a:ext cx="2806700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52F66D6F-E5A5-A056-03ED-FB9D56DCBBF6}"/>
              </a:ext>
            </a:extLst>
          </p:cNvPr>
          <p:cNvCxnSpPr>
            <a:cxnSpLocks/>
          </p:cNvCxnSpPr>
          <p:nvPr/>
        </p:nvCxnSpPr>
        <p:spPr>
          <a:xfrm>
            <a:off x="761" y="5827133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Connecté avec un remplissage uni">
            <a:extLst>
              <a:ext uri="{FF2B5EF4-FFF2-40B4-BE49-F238E27FC236}">
                <a16:creationId xmlns:a16="http://schemas.microsoft.com/office/drawing/2014/main" id="{9EE6001B-A0D7-FF37-8FF7-F1CFBD67AF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52961" y="5523141"/>
            <a:ext cx="638969" cy="638969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F2FC70A6-75AA-51A7-8793-E2123041E6FC}"/>
              </a:ext>
            </a:extLst>
          </p:cNvPr>
          <p:cNvSpPr txBox="1"/>
          <p:nvPr/>
        </p:nvSpPr>
        <p:spPr>
          <a:xfrm>
            <a:off x="461029" y="6252396"/>
            <a:ext cx="102037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 qu’elle soit mis en place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0C4F323-E44E-B4B3-9670-5FB1F0FA2745}"/>
              </a:ext>
            </a:extLst>
          </p:cNvPr>
          <p:cNvCxnSpPr>
            <a:cxnSpLocks/>
          </p:cNvCxnSpPr>
          <p:nvPr/>
        </p:nvCxnSpPr>
        <p:spPr>
          <a:xfrm>
            <a:off x="5570987" y="8419323"/>
            <a:ext cx="0" cy="3380791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F23E7-ADEF-2914-2D61-BCE2F1CC3FAF}"/>
              </a:ext>
            </a:extLst>
          </p:cNvPr>
          <p:cNvSpPr txBox="1"/>
          <p:nvPr/>
        </p:nvSpPr>
        <p:spPr>
          <a:xfrm>
            <a:off x="6719878" y="8419323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96C21B"/>
                </a:solidFill>
                <a:latin typeface="Quicksand" pitchFamily="2" charset="0"/>
              </a:rPr>
              <a:t>Outils hors e-santé</a:t>
            </a:r>
          </a:p>
        </p:txBody>
      </p:sp>
      <p:pic>
        <p:nvPicPr>
          <p:cNvPr id="14" name="Graphique 13" descr="Interface utilisateur ou expérience utilisateur avec un remplissage uni">
            <a:extLst>
              <a:ext uri="{FF2B5EF4-FFF2-40B4-BE49-F238E27FC236}">
                <a16:creationId xmlns:a16="http://schemas.microsoft.com/office/drawing/2014/main" id="{03C916D3-1D44-AB86-F259-688719877C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109937" y="8372090"/>
            <a:ext cx="638969" cy="638969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18168B-4585-F9C4-BE1C-9176BE63900A}"/>
              </a:ext>
            </a:extLst>
          </p:cNvPr>
          <p:cNvCxnSpPr>
            <a:cxnSpLocks/>
          </p:cNvCxnSpPr>
          <p:nvPr/>
        </p:nvCxnSpPr>
        <p:spPr>
          <a:xfrm>
            <a:off x="10180391" y="8676082"/>
            <a:ext cx="446117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5A5EBE-FE66-48AB-C43C-A5E03E4A34AB}"/>
              </a:ext>
            </a:extLst>
          </p:cNvPr>
          <p:cNvSpPr txBox="1"/>
          <p:nvPr/>
        </p:nvSpPr>
        <p:spPr>
          <a:xfrm>
            <a:off x="1021817" y="3032685"/>
            <a:ext cx="477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6C21B"/>
                </a:solidFill>
                <a:latin typeface="Quicksand" pitchFamily="2" charset="0"/>
              </a:rPr>
              <a:t>Freins techniques des outils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EA33083-47A6-1FC1-CAA8-44887D5B1886}"/>
              </a:ext>
            </a:extLst>
          </p:cNvPr>
          <p:cNvCxnSpPr>
            <a:cxnSpLocks/>
          </p:cNvCxnSpPr>
          <p:nvPr/>
        </p:nvCxnSpPr>
        <p:spPr>
          <a:xfrm>
            <a:off x="5610743" y="3289444"/>
            <a:ext cx="4970004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F8BEB8-9B81-BBF4-B65D-72CB8407F3D7}"/>
              </a:ext>
            </a:extLst>
          </p:cNvPr>
          <p:cNvCxnSpPr>
            <a:cxnSpLocks/>
          </p:cNvCxnSpPr>
          <p:nvPr/>
        </p:nvCxnSpPr>
        <p:spPr>
          <a:xfrm>
            <a:off x="-40324" y="3289444"/>
            <a:ext cx="363291" cy="0"/>
          </a:xfrm>
          <a:prstGeom prst="line">
            <a:avLst/>
          </a:prstGeom>
          <a:ln w="38100">
            <a:solidFill>
              <a:srgbClr val="96C2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42EB008-829E-6462-4762-EA6752F2BD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28" y="2984864"/>
            <a:ext cx="543057" cy="5430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B4F9A15A-D101-39E7-DB22-20A83A2D4F03}"/>
              </a:ext>
            </a:extLst>
          </p:cNvPr>
          <p:cNvSpPr txBox="1"/>
          <p:nvPr/>
        </p:nvSpPr>
        <p:spPr>
          <a:xfrm>
            <a:off x="372120" y="3895616"/>
            <a:ext cx="101163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approprié à son besoin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Compliqué d’utilisation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adapté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Evolution rapide des techniques et des systèmes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Couts des outils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Manque d’interopérabilité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15D725-DA6E-4F8D-ED81-89E0C4486825}"/>
              </a:ext>
            </a:extLst>
          </p:cNvPr>
          <p:cNvSpPr txBox="1"/>
          <p:nvPr/>
        </p:nvSpPr>
        <p:spPr>
          <a:xfrm>
            <a:off x="5927333" y="9100037"/>
            <a:ext cx="61640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RESANA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SENSIWAVE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Outils d’échange de docs sécurisés (</a:t>
            </a:r>
            <a:r>
              <a:rPr lang="fr-FR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Bluefiles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FR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netexplorer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pic>
        <p:nvPicPr>
          <p:cNvPr id="29" name="Graphique 28" descr="Évaluation 3 étoiles contour">
            <a:extLst>
              <a:ext uri="{FF2B5EF4-FFF2-40B4-BE49-F238E27FC236}">
                <a16:creationId xmlns:a16="http://schemas.microsoft.com/office/drawing/2014/main" id="{33E70878-8336-9930-EDA4-BB7BF99F5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72221" y="13175835"/>
            <a:ext cx="914400" cy="914400"/>
          </a:xfrm>
          <a:prstGeom prst="rect">
            <a:avLst/>
          </a:prstGeom>
        </p:spPr>
      </p:pic>
      <p:pic>
        <p:nvPicPr>
          <p:cNvPr id="32" name="Graphique 31" descr="Évaluation 3 étoiles contour">
            <a:extLst>
              <a:ext uri="{FF2B5EF4-FFF2-40B4-BE49-F238E27FC236}">
                <a16:creationId xmlns:a16="http://schemas.microsoft.com/office/drawing/2014/main" id="{861504C7-A91F-4D5C-D0DB-58CE4309BA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38545" y="13163990"/>
            <a:ext cx="914400" cy="914400"/>
          </a:xfrm>
          <a:prstGeom prst="rect">
            <a:avLst/>
          </a:prstGeom>
        </p:spPr>
      </p:pic>
      <p:pic>
        <p:nvPicPr>
          <p:cNvPr id="34" name="Graphique 33" descr="Évaluation 3 étoiles contour">
            <a:extLst>
              <a:ext uri="{FF2B5EF4-FFF2-40B4-BE49-F238E27FC236}">
                <a16:creationId xmlns:a16="http://schemas.microsoft.com/office/drawing/2014/main" id="{1CA7BA4C-2442-6D16-7161-696F86255D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28310" y="13163990"/>
            <a:ext cx="914400" cy="9144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6C38411-2F94-0E87-5628-9D9258D157AB}"/>
              </a:ext>
            </a:extLst>
          </p:cNvPr>
          <p:cNvSpPr txBox="1"/>
          <p:nvPr/>
        </p:nvSpPr>
        <p:spPr>
          <a:xfrm>
            <a:off x="468128" y="9113328"/>
            <a:ext cx="47782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Répond au besoin et ajout de valeur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Sécurité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Respect des normes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Interopérabilité avec les autres outils de gestion de parcs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405F871-28E4-A2EA-F2B7-9C242FABF16E}"/>
              </a:ext>
            </a:extLst>
          </p:cNvPr>
          <p:cNvSpPr txBox="1"/>
          <p:nvPr/>
        </p:nvSpPr>
        <p:spPr>
          <a:xfrm>
            <a:off x="3488053" y="14209922"/>
            <a:ext cx="6130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Le RSSI n’utilise pas d’outils =&gt; voir cyber (exercices de crises …)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7D1BB64-91E7-7836-1573-F7CE69193138}"/>
              </a:ext>
            </a:extLst>
          </p:cNvPr>
          <p:cNvSpPr txBox="1"/>
          <p:nvPr/>
        </p:nvSpPr>
        <p:spPr>
          <a:xfrm>
            <a:off x="5501716" y="1107131"/>
            <a:ext cx="101654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Réunion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régulière avec la direction 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Scans d’expositions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Audits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Exemples de documentations</a:t>
            </a:r>
          </a:p>
        </p:txBody>
      </p:sp>
    </p:spTree>
    <p:extLst>
      <p:ext uri="{BB962C8B-B14F-4D97-AF65-F5344CB8AC3E}">
        <p14:creationId xmlns:p14="http://schemas.microsoft.com/office/powerpoint/2010/main" val="6333874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13" ma:contentTypeDescription="Crée un document." ma:contentTypeScope="" ma:versionID="171a8ad7d3c570580f8cafbed5182d6c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36649724315f86abbed8838aed6adf2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</documentManagement>
</p:properties>
</file>

<file path=customXml/itemProps1.xml><?xml version="1.0" encoding="utf-8"?>
<ds:datastoreItem xmlns:ds="http://schemas.openxmlformats.org/officeDocument/2006/customXml" ds:itemID="{F8EB30EB-9EE8-4119-A23F-F3BCB0174ADC}"/>
</file>

<file path=customXml/itemProps2.xml><?xml version="1.0" encoding="utf-8"?>
<ds:datastoreItem xmlns:ds="http://schemas.openxmlformats.org/officeDocument/2006/customXml" ds:itemID="{2F5A50FF-DE15-483A-ADC6-66807C8D91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8FBDA6-1A2B-4205-8702-04D767B12500}">
  <ds:schemaRefs>
    <ds:schemaRef ds:uri="2a60bf09-78f3-4f6e-9a35-318ee9c34373"/>
    <ds:schemaRef ds:uri="867f5572-39d1-4305-9c63-2920d9f6c0a6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629</Words>
  <Application>Microsoft Office PowerPoint</Application>
  <PresentationFormat>Personnalisé</PresentationFormat>
  <Paragraphs>179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Quicksand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DESLOGES</dc:creator>
  <cp:lastModifiedBy>Antoine LINGRAND</cp:lastModifiedBy>
  <cp:revision>9</cp:revision>
  <dcterms:created xsi:type="dcterms:W3CDTF">2023-03-17T14:20:48Z</dcterms:created>
  <dcterms:modified xsi:type="dcterms:W3CDTF">2024-06-20T09:14:46Z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rvices régionaux">
    <vt:lpwstr/>
  </property>
  <property fmtid="{D5CDD505-2E9C-101B-9397-08002B2CF9AE}" pid="3" name="Profils structures &amp; utilisateurs">
    <vt:lpwstr/>
  </property>
  <property fmtid="{D5CDD505-2E9C-101B-9397-08002B2CF9AE}" pid="4" name="MediaServiceImageTags">
    <vt:lpwstr/>
  </property>
  <property fmtid="{D5CDD505-2E9C-101B-9397-08002B2CF9AE}" pid="5" name="Type_x0020_de_x0020_document">
    <vt:lpwstr/>
  </property>
  <property fmtid="{D5CDD505-2E9C-101B-9397-08002B2CF9AE}" pid="6" name="ContentTypeId">
    <vt:lpwstr>0x0101001AE25ADDDAC98D43B45461BA867E41CA</vt:lpwstr>
  </property>
  <property fmtid="{D5CDD505-2E9C-101B-9397-08002B2CF9AE}" pid="7" name="Type de document">
    <vt:lpwstr/>
  </property>
  <property fmtid="{D5CDD505-2E9C-101B-9397-08002B2CF9AE}" pid="8" name="Services internes &amp; activités">
    <vt:lpwstr/>
  </property>
  <property fmtid="{D5CDD505-2E9C-101B-9397-08002B2CF9AE}" pid="9" name="Phases projet">
    <vt:lpwstr/>
  </property>
  <property fmtid="{D5CDD505-2E9C-101B-9397-08002B2CF9AE}" pid="10" name="Pôles">
    <vt:lpwstr>2;#Support|bc19b912-1a97-46d5-9f7c-3f7b4ab36b8a</vt:lpwstr>
  </property>
  <property fmtid="{D5CDD505-2E9C-101B-9397-08002B2CF9AE}" pid="11" name="Profils_x0020_structures_x0020__x0026__x0020_utilisateurs">
    <vt:lpwstr/>
  </property>
  <property fmtid="{D5CDD505-2E9C-101B-9397-08002B2CF9AE}" pid="12" name="Territoire">
    <vt:lpwstr/>
  </property>
  <property fmtid="{D5CDD505-2E9C-101B-9397-08002B2CF9AE}" pid="13" name="Services_x0020_r_x00e9_gionaux">
    <vt:lpwstr/>
  </property>
  <property fmtid="{D5CDD505-2E9C-101B-9397-08002B2CF9AE}" pid="14" name="Phases_x0020_service">
    <vt:lpwstr/>
  </property>
  <property fmtid="{D5CDD505-2E9C-101B-9397-08002B2CF9AE}" pid="15" name="SharedWithUsers">
    <vt:lpwstr>6;#Anne  YZEBE;#476;#Antoine LINGRAND;#1565;#Léa CONDE;#53;#Stéphanie  GARRIGUES;#38;#Xavier  BONNEFILLE;#130;#Arnaud POISAC;#47;#Marvin KONE;#36;#Chloé MAZENS</vt:lpwstr>
  </property>
  <property fmtid="{D5CDD505-2E9C-101B-9397-08002B2CF9AE}" pid="16" name="Phases_x0020_projet">
    <vt:lpwstr/>
  </property>
  <property fmtid="{D5CDD505-2E9C-101B-9397-08002B2CF9AE}" pid="17" name="A la une">
    <vt:lpwstr>1;#Non|b52639b8-ac52-4455-b99e-97360e667202</vt:lpwstr>
  </property>
  <property fmtid="{D5CDD505-2E9C-101B-9397-08002B2CF9AE}" pid="18" name="Services_x0020_internes_x0020__x0026__x0020_activit_x00e9_s">
    <vt:lpwstr/>
  </property>
  <property fmtid="{D5CDD505-2E9C-101B-9397-08002B2CF9AE}" pid="19" name="Phases service">
    <vt:lpwstr/>
  </property>
  <property fmtid="{D5CDD505-2E9C-101B-9397-08002B2CF9AE}" pid="20" name="A_x0020_la_x0020_une">
    <vt:lpwstr>1;#Non|b52639b8-ac52-4455-b99e-97360e667202</vt:lpwstr>
  </property>
  <property fmtid="{D5CDD505-2E9C-101B-9397-08002B2CF9AE}" pid="21" name="P_x00f4_les">
    <vt:lpwstr>2;#Support|bc19b912-1a97-46d5-9f7c-3f7b4ab36b8a</vt:lpwstr>
  </property>
  <property fmtid="{D5CDD505-2E9C-101B-9397-08002B2CF9AE}" pid="22" name="n2f8aa669d3d4c0bb218a01240c5d2b6">
    <vt:lpwstr>Non|b52639b8-ac52-4455-b99e-97360e667202</vt:lpwstr>
  </property>
  <property fmtid="{D5CDD505-2E9C-101B-9397-08002B2CF9AE}" pid="23" name="Order">
    <vt:r8>6774500</vt:r8>
  </property>
  <property fmtid="{D5CDD505-2E9C-101B-9397-08002B2CF9AE}" pid="24" name="pd3e2e876cb74e329359f76e277116ab">
    <vt:lpwstr>Support|bc19b912-1a97-46d5-9f7c-3f7b4ab36b8a</vt:lpwstr>
  </property>
  <property fmtid="{D5CDD505-2E9C-101B-9397-08002B2CF9AE}" pid="25" name="xd_Signature">
    <vt:bool>false</vt:bool>
  </property>
  <property fmtid="{D5CDD505-2E9C-101B-9397-08002B2CF9AE}" pid="26" name="xd_ProgID">
    <vt:lpwstr/>
  </property>
  <property fmtid="{D5CDD505-2E9C-101B-9397-08002B2CF9AE}" pid="27" name="_SourceUrl">
    <vt:lpwstr/>
  </property>
  <property fmtid="{D5CDD505-2E9C-101B-9397-08002B2CF9AE}" pid="28" name="_SharedFileIndex">
    <vt:lpwstr/>
  </property>
  <property fmtid="{D5CDD505-2E9C-101B-9397-08002B2CF9AE}" pid="29" name="ComplianceAssetId">
    <vt:lpwstr/>
  </property>
  <property fmtid="{D5CDD505-2E9C-101B-9397-08002B2CF9AE}" pid="30" name="TemplateUrl">
    <vt:lpwstr/>
  </property>
  <property fmtid="{D5CDD505-2E9C-101B-9397-08002B2CF9AE}" pid="31" name="_ExtendedDescription">
    <vt:lpwstr/>
  </property>
  <property fmtid="{D5CDD505-2E9C-101B-9397-08002B2CF9AE}" pid="32" name="TriggerFlowInfo">
    <vt:lpwstr/>
  </property>
</Properties>
</file>