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4746992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3C2E0-A71F-42ED-8D75-93E68BAF0452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C21A-885D-4971-8B7B-DBEC3950E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65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9792B-882F-E992-71FC-CE8450BA4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331A6A-33EF-3371-6265-A11ED8E76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C8A3F2-422B-9413-1462-5DB03FEB3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B57E3A-A65A-0DFE-8BAD-27CDC97CA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9004F3-3DC1-47F7-9228-A081D27210F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336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7.svg"/><Relationship Id="rId5" Type="http://schemas.openxmlformats.org/officeDocument/2006/relationships/image" Target="../media/image9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7.svg"/><Relationship Id="rId5" Type="http://schemas.openxmlformats.org/officeDocument/2006/relationships/image" Target="../media/image9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BB2EE2-C2F9-6215-7A03-F1C2E1AB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62" y="5981700"/>
            <a:ext cx="1575138" cy="4953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8779B7CD-B870-9CDB-D046-99E8F9DC76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767" y="2846268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F7C03BD7-9E1C-EC9C-584A-644D3B2D7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7767" y="434239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D9FB074-A643-5876-6391-0D7145CEB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b="71716"/>
          <a:stretch/>
        </p:blipFill>
        <p:spPr>
          <a:xfrm rot="10800000">
            <a:off x="6791624" y="0"/>
            <a:ext cx="5400375" cy="17133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7178FA2-1BE3-5E63-E2F7-FB6F5266E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355508" y="-1370593"/>
            <a:ext cx="7963016" cy="77724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5FAF3A-F076-9A56-BB4F-997F75ECDB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7502"/>
          <a:stretch/>
        </p:blipFill>
        <p:spPr>
          <a:xfrm>
            <a:off x="0" y="0"/>
            <a:ext cx="5309601" cy="6477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1347A9A8-4AC7-2892-8F8A-8D84478D289E}"/>
              </a:ext>
            </a:extLst>
          </p:cNvPr>
          <p:cNvCxnSpPr>
            <a:cxnSpLocks/>
          </p:cNvCxnSpPr>
          <p:nvPr/>
        </p:nvCxnSpPr>
        <p:spPr>
          <a:xfrm>
            <a:off x="6186667" y="418555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475" y="2469379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376291" y="2229785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48993" y="2418132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0168" y="2469379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51329" y="2240730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75742" y="2229784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96686" y="2418132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0518" y="2469379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81679" y="2240730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306092" y="2229784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27036" y="2418132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977" y="2910412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7977" y="3205686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503" y="2910412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9503" y="3205686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9153" y="2910412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9153" y="3205686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3678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976" y="14696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1963550" y="12300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2084494" y="14183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7976" y="4247737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1939137" y="4019088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1963550" y="4008142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2084494" y="419649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6131" y="14696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6507292" y="12409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6531705" y="12300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6652649" y="14183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29764" y="4247737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6565338" y="4008142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6686282" y="419649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3478" y="19106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13478" y="22059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5116" y="19106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85116" y="22059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6961" y="4688770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16961" y="4984044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5266" y="4672975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66" y="4968249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4614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CED93E40-469A-7A4F-2168-2D41F59EC1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AutoShape 1">
            <a:extLst>
              <a:ext uri="{FF2B5EF4-FFF2-40B4-BE49-F238E27FC236}">
                <a16:creationId xmlns:a16="http://schemas.microsoft.com/office/drawing/2014/main" id="{F144AF65-2300-62CE-2802-0CF91C27EDE0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7" name="AutoShape 1">
            <a:extLst>
              <a:ext uri="{FF2B5EF4-FFF2-40B4-BE49-F238E27FC236}">
                <a16:creationId xmlns:a16="http://schemas.microsoft.com/office/drawing/2014/main" id="{93733878-AA40-AEA6-5412-4654D110D6A2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D0C8AFA-BE6C-CD96-1393-15BF53EA7B81}"/>
              </a:ext>
            </a:extLst>
          </p:cNvPr>
          <p:cNvSpPr txBox="1"/>
          <p:nvPr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7" name="Espace réservé du texte 60">
            <a:extLst>
              <a:ext uri="{FF2B5EF4-FFF2-40B4-BE49-F238E27FC236}">
                <a16:creationId xmlns:a16="http://schemas.microsoft.com/office/drawing/2014/main" id="{D31CE4AB-120B-55B1-8E84-521C1E8A1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8" name="Espace réservé du texte 62">
            <a:extLst>
              <a:ext uri="{FF2B5EF4-FFF2-40B4-BE49-F238E27FC236}">
                <a16:creationId xmlns:a16="http://schemas.microsoft.com/office/drawing/2014/main" id="{6D75C0E0-4AEB-E4C2-C317-05C0BA3017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348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6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9BDB7A7B-7833-D92C-C8C5-4380C1542C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8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AutoShape 1">
            <a:extLst>
              <a:ext uri="{FF2B5EF4-FFF2-40B4-BE49-F238E27FC236}">
                <a16:creationId xmlns:a16="http://schemas.microsoft.com/office/drawing/2014/main" id="{CB4381FD-9F94-1950-704C-CA8DF45CCF1B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" name="AutoShape 1">
            <a:extLst>
              <a:ext uri="{FF2B5EF4-FFF2-40B4-BE49-F238E27FC236}">
                <a16:creationId xmlns:a16="http://schemas.microsoft.com/office/drawing/2014/main" id="{692CB2EE-A79F-8AF2-4EAA-200255A6C096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8FB3207-8CBD-C83F-34F2-BBD9D8CD5C53}"/>
              </a:ext>
            </a:extLst>
          </p:cNvPr>
          <p:cNvSpPr txBox="1"/>
          <p:nvPr/>
        </p:nvSpPr>
        <p:spPr>
          <a:xfrm>
            <a:off x="827080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CED93E40-469A-7A4F-2168-2D41F59EC1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AutoShape 1">
            <a:extLst>
              <a:ext uri="{FF2B5EF4-FFF2-40B4-BE49-F238E27FC236}">
                <a16:creationId xmlns:a16="http://schemas.microsoft.com/office/drawing/2014/main" id="{F144AF65-2300-62CE-2802-0CF91C27EDE0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7" name="AutoShape 1">
            <a:extLst>
              <a:ext uri="{FF2B5EF4-FFF2-40B4-BE49-F238E27FC236}">
                <a16:creationId xmlns:a16="http://schemas.microsoft.com/office/drawing/2014/main" id="{93733878-AA40-AEA6-5412-4654D110D6A2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D0C8AFA-BE6C-CD96-1393-15BF53EA7B81}"/>
              </a:ext>
            </a:extLst>
          </p:cNvPr>
          <p:cNvSpPr txBox="1"/>
          <p:nvPr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7" name="Espace réservé du texte 60">
            <a:extLst>
              <a:ext uri="{FF2B5EF4-FFF2-40B4-BE49-F238E27FC236}">
                <a16:creationId xmlns:a16="http://schemas.microsoft.com/office/drawing/2014/main" id="{D31CE4AB-120B-55B1-8E84-521C1E8A1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8" name="Espace réservé du texte 62">
            <a:extLst>
              <a:ext uri="{FF2B5EF4-FFF2-40B4-BE49-F238E27FC236}">
                <a16:creationId xmlns:a16="http://schemas.microsoft.com/office/drawing/2014/main" id="{6D75C0E0-4AEB-E4C2-C317-05C0BA3017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9" name="Espace réservé du texte 60">
            <a:extLst>
              <a:ext uri="{FF2B5EF4-FFF2-40B4-BE49-F238E27FC236}">
                <a16:creationId xmlns:a16="http://schemas.microsoft.com/office/drawing/2014/main" id="{0705203A-B012-CD17-3990-E7B92DDBE4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0" name="Espace réservé du texte 62">
            <a:extLst>
              <a:ext uri="{FF2B5EF4-FFF2-40B4-BE49-F238E27FC236}">
                <a16:creationId xmlns:a16="http://schemas.microsoft.com/office/drawing/2014/main" id="{DB4052D6-97F1-F721-5C71-511706DA07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7526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845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FAB500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358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D6C4D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779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fus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50071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05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0060A8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055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97C21D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51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turquoi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38BADB"/>
          </a:solidFill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0211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cxnSp>
        <p:nvCxnSpPr>
          <p:cNvPr id="4" name="Straight Connector 8">
            <a:extLst>
              <a:ext uri="{FF2B5EF4-FFF2-40B4-BE49-F238E27FC236}">
                <a16:creationId xmlns:a16="http://schemas.microsoft.com/office/drawing/2014/main" id="{754630D0-79AD-4B44-3314-9FAC7D6DE237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845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AB500"/>
          </a:solidFill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A0034A9-C5BC-683A-9AF2-BEC83A9B84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991140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D6C4D"/>
          </a:solidFill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722663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fus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50071"/>
          </a:solidFill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13CDE64-07DE-5D5D-C04D-31776088E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321685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0060A8"/>
          </a:solidFill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18C9D-9E01-2517-2223-BC9C9384D6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380694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97C21D"/>
          </a:solidFill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D8E207D-C711-1DBE-EF7E-5EE902C66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2531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321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438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960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770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898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031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BE3B7B45-36A8-8CBA-24C7-800DCD8F7E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4418519"/>
            <a:ext cx="5742344" cy="13095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750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17D204F1-D21F-1EE6-572C-69C564183A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4418519"/>
            <a:ext cx="5742344" cy="13095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122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9752C80F-B5F1-1A7C-0F7B-B530CB2EA1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4418519"/>
            <a:ext cx="5742344" cy="13095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412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673B9926-BDEA-E3C5-392B-DB1F98DF46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4418519"/>
            <a:ext cx="5742344" cy="13095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872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2A218436-94B2-2E04-74C2-873258150A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4418519"/>
            <a:ext cx="5742344" cy="13095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976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355D68A6-1C3B-8850-7D29-CA0B0DEE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4418519"/>
            <a:ext cx="5742344" cy="13095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916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38BA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084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57396" y="3801426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B39150E8-5548-D00F-5325-B73C0CF689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3286CB37-447B-BB67-3081-0E3C58E3F8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513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94A09044-354F-BF34-6BAA-D025F64544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C28AD20-BD81-C144-5DDC-1F54ED9C2B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007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5A9B1B6-74E2-8A9F-89E3-4C09FA08E8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4A3A97B5-02CC-93CF-D6F7-080FB4F84F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475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30F1E817-DCAE-F9BA-3CD9-7680FF1001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B7804729-96E3-9169-DE6B-68F8946135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7349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D658DEAF-A5A5-0D93-9EF4-B808BFBA696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A2D218B-B3A4-FFFE-27FB-1B9235DC80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0" y="4888237"/>
            <a:ext cx="216762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1030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1881299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7895272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9366678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9454473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94129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4378061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5841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5988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4199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5686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6888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2280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495839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13245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752651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820747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13283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4925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0140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736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8321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6948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6960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bg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87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10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7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8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38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70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3CC172A-574B-1AED-F0E6-8E885D76F9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9043434F-D0F8-C87F-A998-8FB6842F7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3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A19D4B74-C476-02A9-E4BD-4D4FF2C28F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3050F4C5-B981-7E94-6371-6A20D31E17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7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14EF5BAD-9D25-D77D-183E-AA32EED930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0335689E-18DB-8923-06EA-7E6C3D1DFA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95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79AA05FA-D29E-66D0-E9C8-95DD03519F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E211BEFB-AA03-CBD8-AE5A-BFC3C3D801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9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702C5DFE-2198-B5DE-7771-5B9FBDB3A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5C47BDE-76C7-0A8E-932C-212E351F98F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27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6AF9ACC-C82D-43B3-17DE-72876F65B8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75D9BE3A-A6F7-95DA-569C-2A78574533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4640627"/>
            <a:ext cx="1493120" cy="1020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25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8169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4368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784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943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6212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4569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34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937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00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03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50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80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6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02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61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695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696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47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6774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4191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9547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0638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5695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8885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2831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2108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82629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9042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78393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5851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266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006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/>
        </p:nvSpPr>
        <p:spPr bwMode="auto">
          <a:xfrm rot="6754542">
            <a:off x="6025616" y="365757"/>
            <a:ext cx="7123414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5981700"/>
            <a:ext cx="1575138" cy="4953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1" y="1583525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1" y="3079650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/>
        </p:nvCxnSpPr>
        <p:spPr>
          <a:xfrm>
            <a:off x="498591" y="2922814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/>
        </p:nvSpPr>
        <p:spPr bwMode="auto">
          <a:xfrm>
            <a:off x="6390180" y="465514"/>
            <a:ext cx="6406989" cy="624114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47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1324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D4A882CC-E398-31BE-C4AA-3D96F1FC9C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6D4C6B0-28F1-4C0A-DB84-302DEB9519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72C0C54-C002-7FF4-005E-E5A94AB956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D56297-62B1-C48E-5CD7-BF2EF4FD7E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07261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F63CC17-8868-A72D-4355-E83182F2EADB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75E0E941-327C-F0D7-EFE9-6BD9D5E60A6D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98F9A193-DEE4-83B9-D384-CB3F0EBD1911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BE691AD9-58B6-6C78-70F2-D952CDDCE75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F8CB99F6-2422-924E-8DDE-B96EB7C33B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69E79CC-0F4A-C002-7022-497E2C1A2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CE3668D9-40BB-5394-8316-D2D23C8437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088D893-9ECC-EF74-E2CB-4C83142A1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26B3C3B2-A0C1-6880-FC0B-5D4D45417B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EAE0CDFE-FEAD-C07E-B092-962E2A3EE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CE82AF7-DB10-EB0A-9AAE-83F9A01E83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1BE4FF6B-5052-5FF2-90FA-0DF3CA46E1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F643D88-C8B0-E6C4-521C-1B98E0A4BD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769F97C-22C9-E720-26C1-3E2D8ADB47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FE1ABCF-E77C-F7AE-DA23-C9B3EBC0C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03B6191E-75F8-0662-3D4B-0B71CFC2E3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4748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52365A91-25C6-F797-8935-7019A8CD5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74B91D9-5DDF-CE29-3AB1-F641AF9B916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E130BF54-B07D-0174-1E56-BFCA5800FA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C381D04-B4C4-1C6D-51CF-6635751046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81FC6F8-701F-D3A2-BF72-A1C57CA6D58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BC6611D-7F70-A516-CDFB-72290FBDB7C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158284D-D095-3C53-F208-A92D69F92EE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155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272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29115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420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863757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970494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501EAA-E8EF-5583-979A-4B7482510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DAD6764A-6687-50CE-5EF7-630E0371EB4D}"/>
              </a:ext>
            </a:extLst>
          </p:cNvPr>
          <p:cNvCxnSpPr>
            <a:cxnSpLocks/>
          </p:cNvCxnSpPr>
          <p:nvPr userDrawn="1"/>
        </p:nvCxnSpPr>
        <p:spPr>
          <a:xfrm>
            <a:off x="8397854" y="1206230"/>
            <a:ext cx="0" cy="1993231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18ECA696-B889-6D62-6A17-1D6A08EC64EE}"/>
              </a:ext>
            </a:extLst>
          </p:cNvPr>
          <p:cNvCxnSpPr>
            <a:cxnSpLocks/>
          </p:cNvCxnSpPr>
          <p:nvPr userDrawn="1"/>
        </p:nvCxnSpPr>
        <p:spPr>
          <a:xfrm flipH="1">
            <a:off x="5758774" y="3672196"/>
            <a:ext cx="2132599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220F4B29-6819-6E15-6265-DD520C81D093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672196"/>
            <a:ext cx="2112829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6110E3A5-B280-8E11-6838-3AA39376595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4151470"/>
            <a:ext cx="0" cy="195750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17558C35-8458-F126-2227-43E9BF3CA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834087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28AAB50-9E86-DC27-7772-CB9769463D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926486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B19E3B8-C255-F24A-15FA-99F058ED1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478450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837E2DA-8FAD-42AF-588E-C40697DD0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834087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0B4B4D8-E001-826D-4C30-D6141D5EEF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926486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F42D161-20B6-833C-0096-4F75CAAC44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478450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CE98FF02-B559-BF9B-EDEC-7F3D55D4E0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3A07D0-748D-7FBF-B875-30D834BE5DE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29E9404-D5F8-74DD-07A8-EAEABB34B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BDC8B7-A797-34C8-AD26-03E9E3E01B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716D7089-ABD8-B159-5FCE-44C7E427D6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250F1CE6-6E7E-0D8F-1ED2-17467D1304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B0736DE-475A-D657-1609-5DBF9CE8D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802498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6BE4DD22-6DE5-FE41-8B54-152277715EE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96DAEA4-0279-02E8-D00A-1A4BEAF35F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ECF653EE-488C-AEBA-4685-BE0C5D719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2C8EC01-AF11-5D32-34E3-FFAF0170D64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294FE72-76BD-E6B6-3877-3B56956A78F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AC24551-4515-01DA-BECA-FE154F0C3B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A3A6D675-6FA2-D957-3D2F-7706EEA3EC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992670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10515600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3066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 userDrawn="1"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B1F8C128-4F73-2401-6C80-34278CE27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AutoShape 1">
            <a:extLst>
              <a:ext uri="{FF2B5EF4-FFF2-40B4-BE49-F238E27FC236}">
                <a16:creationId xmlns:a16="http://schemas.microsoft.com/office/drawing/2014/main" id="{EB647B7A-2DF7-15AD-1590-2DF7826301E8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77757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612E87C4-9420-A302-A6F9-ADD0165A5FB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1A296E-A041-E8EA-1AEA-62CE3F2B044A}"/>
              </a:ext>
            </a:extLst>
          </p:cNvPr>
          <p:cNvSpPr txBox="1"/>
          <p:nvPr userDrawn="1"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AD8A2060-FD23-ED87-EAED-515C6CE969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AutoShape 1">
            <a:extLst>
              <a:ext uri="{FF2B5EF4-FFF2-40B4-BE49-F238E27FC236}">
                <a16:creationId xmlns:a16="http://schemas.microsoft.com/office/drawing/2014/main" id="{42B2F91D-24FA-4941-DBFA-8B1919E11E02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AutoShape 1">
            <a:extLst>
              <a:ext uri="{FF2B5EF4-FFF2-40B4-BE49-F238E27FC236}">
                <a16:creationId xmlns:a16="http://schemas.microsoft.com/office/drawing/2014/main" id="{2235E72C-7BFA-F00F-E743-3ABDA318A83D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9C828B-204E-FC20-0E19-57708B07D9D2}"/>
              </a:ext>
            </a:extLst>
          </p:cNvPr>
          <p:cNvSpPr txBox="1"/>
          <p:nvPr userDrawn="1"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CA0D259-AC93-5AFF-3AFE-AC6EBC573B5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AutoShape 1">
            <a:extLst>
              <a:ext uri="{FF2B5EF4-FFF2-40B4-BE49-F238E27FC236}">
                <a16:creationId xmlns:a16="http://schemas.microsoft.com/office/drawing/2014/main" id="{D9F3948E-76FC-97C5-C822-74ED0E25934C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AutoShape 1">
            <a:extLst>
              <a:ext uri="{FF2B5EF4-FFF2-40B4-BE49-F238E27FC236}">
                <a16:creationId xmlns:a16="http://schemas.microsoft.com/office/drawing/2014/main" id="{C02C52A7-DC23-BB09-3B77-9F3FA52F392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3EA0A2-E456-4048-F26B-A1682812834C}"/>
              </a:ext>
            </a:extLst>
          </p:cNvPr>
          <p:cNvSpPr txBox="1"/>
          <p:nvPr userDrawn="1"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6D6FF3D-53D6-D378-EE94-11B063099DD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AutoShape 1">
            <a:extLst>
              <a:ext uri="{FF2B5EF4-FFF2-40B4-BE49-F238E27FC236}">
                <a16:creationId xmlns:a16="http://schemas.microsoft.com/office/drawing/2014/main" id="{E1619EEA-2DF3-77A9-9A80-AF43DEBC1C09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77757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1">
            <a:extLst>
              <a:ext uri="{FF2B5EF4-FFF2-40B4-BE49-F238E27FC236}">
                <a16:creationId xmlns:a16="http://schemas.microsoft.com/office/drawing/2014/main" id="{C2D8F1BC-7C0E-39BB-0E44-353CB9EBE389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3E7862-5273-DD9A-0BB5-471DDBFE29BB}"/>
              </a:ext>
            </a:extLst>
          </p:cNvPr>
          <p:cNvSpPr txBox="1"/>
          <p:nvPr userDrawn="1"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28" name="Graphique 27">
            <a:extLst>
              <a:ext uri="{FF2B5EF4-FFF2-40B4-BE49-F238E27FC236}">
                <a16:creationId xmlns:a16="http://schemas.microsoft.com/office/drawing/2014/main" id="{C7A211A3-401F-F840-B703-F71EEBC09AB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8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AutoShape 1">
            <a:extLst>
              <a:ext uri="{FF2B5EF4-FFF2-40B4-BE49-F238E27FC236}">
                <a16:creationId xmlns:a16="http://schemas.microsoft.com/office/drawing/2014/main" id="{1894D04C-6277-21CB-E551-B4C5257B3DC7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812545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AutoShape 1">
            <a:extLst>
              <a:ext uri="{FF2B5EF4-FFF2-40B4-BE49-F238E27FC236}">
                <a16:creationId xmlns:a16="http://schemas.microsoft.com/office/drawing/2014/main" id="{A04F32F7-E171-1158-436B-B9C3F544ACF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814986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741E473-E8E0-5160-DF58-F30E6AFA4C4F}"/>
              </a:ext>
            </a:extLst>
          </p:cNvPr>
          <p:cNvSpPr txBox="1"/>
          <p:nvPr userDrawn="1"/>
        </p:nvSpPr>
        <p:spPr>
          <a:xfrm>
            <a:off x="827080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1B49CC56-DEC5-F09A-22E3-FCA18C03798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AutoShape 1">
            <a:extLst>
              <a:ext uri="{FF2B5EF4-FFF2-40B4-BE49-F238E27FC236}">
                <a16:creationId xmlns:a16="http://schemas.microsoft.com/office/drawing/2014/main" id="{6BC1970E-8A4E-0AAD-20ED-EEC77B9A6BAF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" name="AutoShape 1">
            <a:extLst>
              <a:ext uri="{FF2B5EF4-FFF2-40B4-BE49-F238E27FC236}">
                <a16:creationId xmlns:a16="http://schemas.microsoft.com/office/drawing/2014/main" id="{01F33206-45C3-A97F-0502-47215168C40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20EB791-CECB-0FCE-42A8-4C99A99A3953}"/>
              </a:ext>
            </a:extLst>
          </p:cNvPr>
          <p:cNvSpPr txBox="1"/>
          <p:nvPr userDrawn="1"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50F52423-116A-6695-DB5D-5A131F519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3" name="Espace réservé du texte 62">
            <a:extLst>
              <a:ext uri="{FF2B5EF4-FFF2-40B4-BE49-F238E27FC236}">
                <a16:creationId xmlns:a16="http://schemas.microsoft.com/office/drawing/2014/main" id="{9DAE9512-3F0C-BB5E-22EA-E001CFF4E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7" name="Espace réservé du texte 60">
            <a:extLst>
              <a:ext uri="{FF2B5EF4-FFF2-40B4-BE49-F238E27FC236}">
                <a16:creationId xmlns:a16="http://schemas.microsoft.com/office/drawing/2014/main" id="{54F7BA04-12FB-8D7C-D869-23330287E0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8" name="Espace réservé du texte 62">
            <a:extLst>
              <a:ext uri="{FF2B5EF4-FFF2-40B4-BE49-F238E27FC236}">
                <a16:creationId xmlns:a16="http://schemas.microsoft.com/office/drawing/2014/main" id="{2A06E7EB-7114-7AF9-C84A-A09EE9673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9" name="Espace réservé du texte 60">
            <a:extLst>
              <a:ext uri="{FF2B5EF4-FFF2-40B4-BE49-F238E27FC236}">
                <a16:creationId xmlns:a16="http://schemas.microsoft.com/office/drawing/2014/main" id="{0273FFE9-DF0A-4BF7-21EA-5CDEE105F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0" name="Espace réservé du texte 62">
            <a:extLst>
              <a:ext uri="{FF2B5EF4-FFF2-40B4-BE49-F238E27FC236}">
                <a16:creationId xmlns:a16="http://schemas.microsoft.com/office/drawing/2014/main" id="{90DFA136-ED26-F5F7-9B4B-8956B9E3F5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1" name="Espace réservé du texte 60">
            <a:extLst>
              <a:ext uri="{FF2B5EF4-FFF2-40B4-BE49-F238E27FC236}">
                <a16:creationId xmlns:a16="http://schemas.microsoft.com/office/drawing/2014/main" id="{0F93A103-E582-0C5C-8D9F-940B3A0046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2" name="Espace réservé du texte 62">
            <a:extLst>
              <a:ext uri="{FF2B5EF4-FFF2-40B4-BE49-F238E27FC236}">
                <a16:creationId xmlns:a16="http://schemas.microsoft.com/office/drawing/2014/main" id="{5A6D56B6-C00D-EBE1-AA46-A34DF7BF6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3" name="Espace réservé du texte 60">
            <a:extLst>
              <a:ext uri="{FF2B5EF4-FFF2-40B4-BE49-F238E27FC236}">
                <a16:creationId xmlns:a16="http://schemas.microsoft.com/office/drawing/2014/main" id="{1293ECEA-B6E8-1A91-4819-596DC950C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4" name="Espace réservé du texte 62">
            <a:extLst>
              <a:ext uri="{FF2B5EF4-FFF2-40B4-BE49-F238E27FC236}">
                <a16:creationId xmlns:a16="http://schemas.microsoft.com/office/drawing/2014/main" id="{CF08BA4F-21D1-6203-2F3E-46B7454BFF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5" name="Espace réservé du texte 60">
            <a:extLst>
              <a:ext uri="{FF2B5EF4-FFF2-40B4-BE49-F238E27FC236}">
                <a16:creationId xmlns:a16="http://schemas.microsoft.com/office/drawing/2014/main" id="{B80CEDBC-E4BA-DD67-B606-AC0C6247A8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6" name="Espace réservé du texte 62">
            <a:extLst>
              <a:ext uri="{FF2B5EF4-FFF2-40B4-BE49-F238E27FC236}">
                <a16:creationId xmlns:a16="http://schemas.microsoft.com/office/drawing/2014/main" id="{B3AED151-0807-7C87-FF0F-AEA03E7F5F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999751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174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404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62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12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2" r:id="rId92"/>
    <p:sldLayoutId id="2147483753" r:id="rId93"/>
    <p:sldLayoutId id="2147483754" r:id="rId94"/>
    <p:sldLayoutId id="2147483755" r:id="rId95"/>
    <p:sldLayoutId id="2147483756" r:id="rId96"/>
    <p:sldLayoutId id="2147483757" r:id="rId97"/>
    <p:sldLayoutId id="2147483758" r:id="rId98"/>
    <p:sldLayoutId id="2147483759" r:id="rId99"/>
    <p:sldLayoutId id="2147483760" r:id="rId100"/>
    <p:sldLayoutId id="2147483761" r:id="rId101"/>
    <p:sldLayoutId id="2147483762" r:id="rId102"/>
    <p:sldLayoutId id="2147483763" r:id="rId103"/>
    <p:sldLayoutId id="2147483764" r:id="rId104"/>
    <p:sldLayoutId id="2147483765" r:id="rId105"/>
    <p:sldLayoutId id="2147483766" r:id="rId106"/>
    <p:sldLayoutId id="2147483767" r:id="rId107"/>
    <p:sldLayoutId id="2147483768" r:id="rId108"/>
    <p:sldLayoutId id="2147483769" r:id="rId109"/>
    <p:sldLayoutId id="2147483770" r:id="rId110"/>
    <p:sldLayoutId id="2147483771" r:id="rId111"/>
    <p:sldLayoutId id="2147483772" r:id="rId112"/>
    <p:sldLayoutId id="2147483773" r:id="rId113"/>
    <p:sldLayoutId id="2147483774" r:id="rId114"/>
    <p:sldLayoutId id="2147483775" r:id="rId115"/>
    <p:sldLayoutId id="2147483776" r:id="rId1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9" Type="http://schemas.openxmlformats.org/officeDocument/2006/relationships/image" Target="../media/image54.png"/><Relationship Id="rId21" Type="http://schemas.openxmlformats.org/officeDocument/2006/relationships/image" Target="../media/image37.png"/><Relationship Id="rId34" Type="http://schemas.openxmlformats.org/officeDocument/2006/relationships/image" Target="../media/image50.pn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33" Type="http://schemas.openxmlformats.org/officeDocument/2006/relationships/image" Target="../media/image49.png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116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29" Type="http://schemas.openxmlformats.org/officeDocument/2006/relationships/image" Target="../media/image45.svg"/><Relationship Id="rId1" Type="http://schemas.openxmlformats.org/officeDocument/2006/relationships/tags" Target="../tags/tag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32" Type="http://schemas.openxmlformats.org/officeDocument/2006/relationships/image" Target="../media/image48.png"/><Relationship Id="rId37" Type="http://schemas.openxmlformats.org/officeDocument/2006/relationships/image" Target="../media/image53.png"/><Relationship Id="rId40" Type="http://schemas.openxmlformats.org/officeDocument/2006/relationships/image" Target="../media/image55.png"/><Relationship Id="rId5" Type="http://schemas.openxmlformats.org/officeDocument/2006/relationships/image" Target="../media/image21.png"/><Relationship Id="rId15" Type="http://schemas.openxmlformats.org/officeDocument/2006/relationships/image" Target="../media/image31.sv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36" Type="http://schemas.openxmlformats.org/officeDocument/2006/relationships/image" Target="../media/image52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31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svg"/><Relationship Id="rId30" Type="http://schemas.openxmlformats.org/officeDocument/2006/relationships/image" Target="../media/image46.png"/><Relationship Id="rId35" Type="http://schemas.openxmlformats.org/officeDocument/2006/relationships/image" Target="../media/image51.png"/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AC43F-6034-06D5-0515-132D5796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20B0449D-43C1-0A8F-65B0-BD08F9DACC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7" t="9699" r="17944" b="19473"/>
          <a:stretch>
            <a:fillRect/>
          </a:stretch>
        </p:blipFill>
        <p:spPr>
          <a:xfrm>
            <a:off x="1469836" y="0"/>
            <a:ext cx="7650536" cy="66186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120ED2-1227-B94A-10E4-D31BE584FB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84799" y="6233343"/>
            <a:ext cx="16071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Financé par l’ARS Occitanie</a:t>
            </a:r>
          </a:p>
        </p:txBody>
      </p:sp>
      <p:pic>
        <p:nvPicPr>
          <p:cNvPr id="7" name="Image 6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407B33-55B6-9824-BFE0-6B425EC8CE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35" y="6159581"/>
            <a:ext cx="905164" cy="378356"/>
          </a:xfrm>
          <a:prstGeom prst="rect">
            <a:avLst/>
          </a:prstGeom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5E0C65D1-545A-5FA2-2B51-CC4D232CBF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8146" y="2899713"/>
            <a:ext cx="4442978" cy="574472"/>
          </a:xfrm>
          <a:custGeom>
            <a:avLst/>
            <a:gdLst>
              <a:gd name="connsiteX0" fmla="*/ 0 w 2805288"/>
              <a:gd name="connsiteY0" fmla="*/ 0 h 297360"/>
              <a:gd name="connsiteX1" fmla="*/ 2805288 w 2805288"/>
              <a:gd name="connsiteY1" fmla="*/ 0 h 297360"/>
              <a:gd name="connsiteX2" fmla="*/ 2805288 w 2805288"/>
              <a:gd name="connsiteY2" fmla="*/ 297360 h 297360"/>
              <a:gd name="connsiteX3" fmla="*/ 0 w 2805288"/>
              <a:gd name="connsiteY3" fmla="*/ 297360 h 297360"/>
              <a:gd name="connsiteX4" fmla="*/ 0 w 2805288"/>
              <a:gd name="connsiteY4" fmla="*/ 0 h 297360"/>
              <a:gd name="connsiteX0" fmla="*/ 0 w 2805288"/>
              <a:gd name="connsiteY0" fmla="*/ 0 h 462730"/>
              <a:gd name="connsiteX1" fmla="*/ 2805288 w 2805288"/>
              <a:gd name="connsiteY1" fmla="*/ 0 h 462730"/>
              <a:gd name="connsiteX2" fmla="*/ 2790697 w 2805288"/>
              <a:gd name="connsiteY2" fmla="*/ 462730 h 462730"/>
              <a:gd name="connsiteX3" fmla="*/ 0 w 2805288"/>
              <a:gd name="connsiteY3" fmla="*/ 297360 h 462730"/>
              <a:gd name="connsiteX4" fmla="*/ 0 w 2805288"/>
              <a:gd name="connsiteY4" fmla="*/ 0 h 462730"/>
              <a:gd name="connsiteX0" fmla="*/ 0 w 2805288"/>
              <a:gd name="connsiteY0" fmla="*/ 0 h 487049"/>
              <a:gd name="connsiteX1" fmla="*/ 2805288 w 2805288"/>
              <a:gd name="connsiteY1" fmla="*/ 0 h 487049"/>
              <a:gd name="connsiteX2" fmla="*/ 2800424 w 2805288"/>
              <a:gd name="connsiteY2" fmla="*/ 487049 h 487049"/>
              <a:gd name="connsiteX3" fmla="*/ 0 w 2805288"/>
              <a:gd name="connsiteY3" fmla="*/ 297360 h 487049"/>
              <a:gd name="connsiteX4" fmla="*/ 0 w 2805288"/>
              <a:gd name="connsiteY4" fmla="*/ 0 h 487049"/>
              <a:gd name="connsiteX0" fmla="*/ 0 w 2819879"/>
              <a:gd name="connsiteY0" fmla="*/ 0 h 487049"/>
              <a:gd name="connsiteX1" fmla="*/ 2819879 w 2819879"/>
              <a:gd name="connsiteY1" fmla="*/ 194553 h 487049"/>
              <a:gd name="connsiteX2" fmla="*/ 2800424 w 2819879"/>
              <a:gd name="connsiteY2" fmla="*/ 487049 h 487049"/>
              <a:gd name="connsiteX3" fmla="*/ 0 w 2819879"/>
              <a:gd name="connsiteY3" fmla="*/ 297360 h 487049"/>
              <a:gd name="connsiteX4" fmla="*/ 0 w 2819879"/>
              <a:gd name="connsiteY4" fmla="*/ 0 h 487049"/>
              <a:gd name="connsiteX0" fmla="*/ 0 w 2826327"/>
              <a:gd name="connsiteY0" fmla="*/ 0 h 487049"/>
              <a:gd name="connsiteX1" fmla="*/ 2819879 w 2826327"/>
              <a:gd name="connsiteY1" fmla="*/ 194553 h 487049"/>
              <a:gd name="connsiteX2" fmla="*/ 2826141 w 2826327"/>
              <a:gd name="connsiteY2" fmla="*/ 487049 h 487049"/>
              <a:gd name="connsiteX3" fmla="*/ 0 w 2826327"/>
              <a:gd name="connsiteY3" fmla="*/ 297360 h 487049"/>
              <a:gd name="connsiteX4" fmla="*/ 0 w 2826327"/>
              <a:gd name="connsiteY4" fmla="*/ 0 h 487049"/>
              <a:gd name="connsiteX0" fmla="*/ 0 w 2831309"/>
              <a:gd name="connsiteY0" fmla="*/ 0 h 487049"/>
              <a:gd name="connsiteX1" fmla="*/ 2831309 w 2831309"/>
              <a:gd name="connsiteY1" fmla="*/ 197411 h 487049"/>
              <a:gd name="connsiteX2" fmla="*/ 2826141 w 2831309"/>
              <a:gd name="connsiteY2" fmla="*/ 487049 h 487049"/>
              <a:gd name="connsiteX3" fmla="*/ 0 w 2831309"/>
              <a:gd name="connsiteY3" fmla="*/ 297360 h 487049"/>
              <a:gd name="connsiteX4" fmla="*/ 0 w 2831309"/>
              <a:gd name="connsiteY4" fmla="*/ 0 h 487049"/>
              <a:gd name="connsiteX0" fmla="*/ 0 w 2834969"/>
              <a:gd name="connsiteY0" fmla="*/ 0 h 510839"/>
              <a:gd name="connsiteX1" fmla="*/ 2831309 w 2834969"/>
              <a:gd name="connsiteY1" fmla="*/ 197411 h 510839"/>
              <a:gd name="connsiteX2" fmla="*/ 2834713 w 2834969"/>
              <a:gd name="connsiteY2" fmla="*/ 510839 h 510839"/>
              <a:gd name="connsiteX3" fmla="*/ 0 w 2834969"/>
              <a:gd name="connsiteY3" fmla="*/ 297360 h 510839"/>
              <a:gd name="connsiteX4" fmla="*/ 0 w 2834969"/>
              <a:gd name="connsiteY4" fmla="*/ 0 h 51083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297360 h 495969"/>
              <a:gd name="connsiteX4" fmla="*/ 0 w 2831309"/>
              <a:gd name="connsiteY4" fmla="*/ 0 h 49596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169485 h 495969"/>
              <a:gd name="connsiteX4" fmla="*/ 0 w 2831309"/>
              <a:gd name="connsiteY4" fmla="*/ 0 h 495969"/>
              <a:gd name="connsiteX0" fmla="*/ 0 w 2834969"/>
              <a:gd name="connsiteY0" fmla="*/ 0 h 374043"/>
              <a:gd name="connsiteX1" fmla="*/ 2831309 w 2834969"/>
              <a:gd name="connsiteY1" fmla="*/ 197411 h 374043"/>
              <a:gd name="connsiteX2" fmla="*/ 2834713 w 2834969"/>
              <a:gd name="connsiteY2" fmla="*/ 374043 h 374043"/>
              <a:gd name="connsiteX3" fmla="*/ 0 w 2834969"/>
              <a:gd name="connsiteY3" fmla="*/ 169485 h 374043"/>
              <a:gd name="connsiteX4" fmla="*/ 0 w 2834969"/>
              <a:gd name="connsiteY4" fmla="*/ 0 h 374043"/>
              <a:gd name="connsiteX0" fmla="*/ 0 w 2835125"/>
              <a:gd name="connsiteY0" fmla="*/ 0 h 374043"/>
              <a:gd name="connsiteX1" fmla="*/ 2834167 w 2835125"/>
              <a:gd name="connsiteY1" fmla="*/ 215254 h 374043"/>
              <a:gd name="connsiteX2" fmla="*/ 2834713 w 2835125"/>
              <a:gd name="connsiteY2" fmla="*/ 374043 h 374043"/>
              <a:gd name="connsiteX3" fmla="*/ 0 w 2835125"/>
              <a:gd name="connsiteY3" fmla="*/ 169485 h 374043"/>
              <a:gd name="connsiteX4" fmla="*/ 0 w 2835125"/>
              <a:gd name="connsiteY4" fmla="*/ 0 h 374043"/>
              <a:gd name="connsiteX0" fmla="*/ 0 w 2835125"/>
              <a:gd name="connsiteY0" fmla="*/ 0 h 385938"/>
              <a:gd name="connsiteX1" fmla="*/ 2834167 w 2835125"/>
              <a:gd name="connsiteY1" fmla="*/ 215254 h 385938"/>
              <a:gd name="connsiteX2" fmla="*/ 2834713 w 2835125"/>
              <a:gd name="connsiteY2" fmla="*/ 385938 h 385938"/>
              <a:gd name="connsiteX3" fmla="*/ 0 w 2835125"/>
              <a:gd name="connsiteY3" fmla="*/ 169485 h 385938"/>
              <a:gd name="connsiteX4" fmla="*/ 0 w 2835125"/>
              <a:gd name="connsiteY4" fmla="*/ 0 h 385938"/>
              <a:gd name="connsiteX0" fmla="*/ 0 w 2834167"/>
              <a:gd name="connsiteY0" fmla="*/ 0 h 391886"/>
              <a:gd name="connsiteX1" fmla="*/ 2834167 w 2834167"/>
              <a:gd name="connsiteY1" fmla="*/ 215254 h 391886"/>
              <a:gd name="connsiteX2" fmla="*/ 2831855 w 2834167"/>
              <a:gd name="connsiteY2" fmla="*/ 391886 h 391886"/>
              <a:gd name="connsiteX3" fmla="*/ 0 w 2834167"/>
              <a:gd name="connsiteY3" fmla="*/ 169485 h 391886"/>
              <a:gd name="connsiteX4" fmla="*/ 0 w 2834167"/>
              <a:gd name="connsiteY4" fmla="*/ 0 h 391886"/>
              <a:gd name="connsiteX0" fmla="*/ 0 w 2838315"/>
              <a:gd name="connsiteY0" fmla="*/ 0 h 429400"/>
              <a:gd name="connsiteX1" fmla="*/ 2834167 w 2838315"/>
              <a:gd name="connsiteY1" fmla="*/ 215254 h 429400"/>
              <a:gd name="connsiteX2" fmla="*/ 2838075 w 2838315"/>
              <a:gd name="connsiteY2" fmla="*/ 429400 h 429400"/>
              <a:gd name="connsiteX3" fmla="*/ 0 w 2838315"/>
              <a:gd name="connsiteY3" fmla="*/ 169485 h 429400"/>
              <a:gd name="connsiteX4" fmla="*/ 0 w 2838315"/>
              <a:gd name="connsiteY4" fmla="*/ 0 h 429400"/>
              <a:gd name="connsiteX0" fmla="*/ 0 w 2834167"/>
              <a:gd name="connsiteY0" fmla="*/ 0 h 433777"/>
              <a:gd name="connsiteX1" fmla="*/ 2834167 w 2834167"/>
              <a:gd name="connsiteY1" fmla="*/ 215254 h 433777"/>
              <a:gd name="connsiteX2" fmla="*/ 2827915 w 2834167"/>
              <a:gd name="connsiteY2" fmla="*/ 433777 h 433777"/>
              <a:gd name="connsiteX3" fmla="*/ 0 w 2834167"/>
              <a:gd name="connsiteY3" fmla="*/ 169485 h 433777"/>
              <a:gd name="connsiteX4" fmla="*/ 0 w 2834167"/>
              <a:gd name="connsiteY4" fmla="*/ 0 h 433777"/>
              <a:gd name="connsiteX0" fmla="*/ 0 w 2834167"/>
              <a:gd name="connsiteY0" fmla="*/ 0 h 433777"/>
              <a:gd name="connsiteX1" fmla="*/ 2800550 w 2834167"/>
              <a:gd name="connsiteY1" fmla="*/ 216645 h 433777"/>
              <a:gd name="connsiteX2" fmla="*/ 2834167 w 2834167"/>
              <a:gd name="connsiteY2" fmla="*/ 215254 h 433777"/>
              <a:gd name="connsiteX3" fmla="*/ 2827915 w 2834167"/>
              <a:gd name="connsiteY3" fmla="*/ 433777 h 433777"/>
              <a:gd name="connsiteX4" fmla="*/ 0 w 2834167"/>
              <a:gd name="connsiteY4" fmla="*/ 169485 h 433777"/>
              <a:gd name="connsiteX5" fmla="*/ 0 w 2834167"/>
              <a:gd name="connsiteY5" fmla="*/ 0 h 433777"/>
              <a:gd name="connsiteX0" fmla="*/ 0 w 2834167"/>
              <a:gd name="connsiteY0" fmla="*/ 0 h 434327"/>
              <a:gd name="connsiteX1" fmla="*/ 2800550 w 2834167"/>
              <a:gd name="connsiteY1" fmla="*/ 216645 h 434327"/>
              <a:gd name="connsiteX2" fmla="*/ 2834167 w 2834167"/>
              <a:gd name="connsiteY2" fmla="*/ 215254 h 434327"/>
              <a:gd name="connsiteX3" fmla="*/ 2827915 w 2834167"/>
              <a:gd name="connsiteY3" fmla="*/ 433777 h 434327"/>
              <a:gd name="connsiteX4" fmla="*/ 2784508 w 2834167"/>
              <a:gd name="connsiteY4" fmla="*/ 434327 h 434327"/>
              <a:gd name="connsiteX5" fmla="*/ 0 w 2834167"/>
              <a:gd name="connsiteY5" fmla="*/ 169485 h 434327"/>
              <a:gd name="connsiteX6" fmla="*/ 0 w 2834167"/>
              <a:gd name="connsiteY6" fmla="*/ 0 h 434327"/>
              <a:gd name="connsiteX0" fmla="*/ 0 w 4378219"/>
              <a:gd name="connsiteY0" fmla="*/ 0 h 434327"/>
              <a:gd name="connsiteX1" fmla="*/ 2800550 w 4378219"/>
              <a:gd name="connsiteY1" fmla="*/ 216645 h 434327"/>
              <a:gd name="connsiteX2" fmla="*/ 4378219 w 4378219"/>
              <a:gd name="connsiteY2" fmla="*/ 142694 h 434327"/>
              <a:gd name="connsiteX3" fmla="*/ 2827915 w 4378219"/>
              <a:gd name="connsiteY3" fmla="*/ 433777 h 434327"/>
              <a:gd name="connsiteX4" fmla="*/ 2784508 w 4378219"/>
              <a:gd name="connsiteY4" fmla="*/ 434327 h 434327"/>
              <a:gd name="connsiteX5" fmla="*/ 0 w 4378219"/>
              <a:gd name="connsiteY5" fmla="*/ 169485 h 434327"/>
              <a:gd name="connsiteX6" fmla="*/ 0 w 4378219"/>
              <a:gd name="connsiteY6" fmla="*/ 0 h 434327"/>
              <a:gd name="connsiteX0" fmla="*/ 0 w 4378219"/>
              <a:gd name="connsiteY0" fmla="*/ 0 h 434327"/>
              <a:gd name="connsiteX1" fmla="*/ 2800550 w 4378219"/>
              <a:gd name="connsiteY1" fmla="*/ 216645 h 434327"/>
              <a:gd name="connsiteX2" fmla="*/ 4378219 w 4378219"/>
              <a:gd name="connsiteY2" fmla="*/ 142694 h 434327"/>
              <a:gd name="connsiteX3" fmla="*/ 4375978 w 4378219"/>
              <a:gd name="connsiteY3" fmla="*/ 319753 h 434327"/>
              <a:gd name="connsiteX4" fmla="*/ 2784508 w 4378219"/>
              <a:gd name="connsiteY4" fmla="*/ 434327 h 434327"/>
              <a:gd name="connsiteX5" fmla="*/ 0 w 4378219"/>
              <a:gd name="connsiteY5" fmla="*/ 169485 h 434327"/>
              <a:gd name="connsiteX6" fmla="*/ 0 w 4378219"/>
              <a:gd name="connsiteY6" fmla="*/ 0 h 434327"/>
              <a:gd name="connsiteX0" fmla="*/ 0 w 4378219"/>
              <a:gd name="connsiteY0" fmla="*/ 0 h 430872"/>
              <a:gd name="connsiteX1" fmla="*/ 2800550 w 4378219"/>
              <a:gd name="connsiteY1" fmla="*/ 216645 h 430872"/>
              <a:gd name="connsiteX2" fmla="*/ 4378219 w 4378219"/>
              <a:gd name="connsiteY2" fmla="*/ 142694 h 430872"/>
              <a:gd name="connsiteX3" fmla="*/ 4375978 w 4378219"/>
              <a:gd name="connsiteY3" fmla="*/ 319753 h 430872"/>
              <a:gd name="connsiteX4" fmla="*/ 2932898 w 4378219"/>
              <a:gd name="connsiteY4" fmla="*/ 430872 h 430872"/>
              <a:gd name="connsiteX5" fmla="*/ 0 w 4378219"/>
              <a:gd name="connsiteY5" fmla="*/ 169485 h 430872"/>
              <a:gd name="connsiteX6" fmla="*/ 0 w 4378219"/>
              <a:gd name="connsiteY6" fmla="*/ 0 h 430872"/>
              <a:gd name="connsiteX0" fmla="*/ 0 w 4378219"/>
              <a:gd name="connsiteY0" fmla="*/ 0 h 430872"/>
              <a:gd name="connsiteX1" fmla="*/ 2944929 w 4378219"/>
              <a:gd name="connsiteY1" fmla="*/ 230466 h 430872"/>
              <a:gd name="connsiteX2" fmla="*/ 4378219 w 4378219"/>
              <a:gd name="connsiteY2" fmla="*/ 142694 h 430872"/>
              <a:gd name="connsiteX3" fmla="*/ 4375978 w 4378219"/>
              <a:gd name="connsiteY3" fmla="*/ 319753 h 430872"/>
              <a:gd name="connsiteX4" fmla="*/ 2932898 w 4378219"/>
              <a:gd name="connsiteY4" fmla="*/ 430872 h 430872"/>
              <a:gd name="connsiteX5" fmla="*/ 0 w 4378219"/>
              <a:gd name="connsiteY5" fmla="*/ 169485 h 430872"/>
              <a:gd name="connsiteX6" fmla="*/ 0 w 4378219"/>
              <a:gd name="connsiteY6" fmla="*/ 0 h 430872"/>
              <a:gd name="connsiteX0" fmla="*/ 0 w 4432158"/>
              <a:gd name="connsiteY0" fmla="*/ 0 h 430872"/>
              <a:gd name="connsiteX1" fmla="*/ 2944929 w 4432158"/>
              <a:gd name="connsiteY1" fmla="*/ 230466 h 430872"/>
              <a:gd name="connsiteX2" fmla="*/ 4378219 w 4432158"/>
              <a:gd name="connsiteY2" fmla="*/ 142694 h 430872"/>
              <a:gd name="connsiteX3" fmla="*/ 4432125 w 4432158"/>
              <a:gd name="connsiteY3" fmla="*/ 330118 h 430872"/>
              <a:gd name="connsiteX4" fmla="*/ 2932898 w 4432158"/>
              <a:gd name="connsiteY4" fmla="*/ 430872 h 430872"/>
              <a:gd name="connsiteX5" fmla="*/ 0 w 4432158"/>
              <a:gd name="connsiteY5" fmla="*/ 169485 h 430872"/>
              <a:gd name="connsiteX6" fmla="*/ 0 w 4432158"/>
              <a:gd name="connsiteY6" fmla="*/ 0 h 430872"/>
              <a:gd name="connsiteX0" fmla="*/ 0 w 4432452"/>
              <a:gd name="connsiteY0" fmla="*/ 0 h 430872"/>
              <a:gd name="connsiteX1" fmla="*/ 2944929 w 4432452"/>
              <a:gd name="connsiteY1" fmla="*/ 230466 h 430872"/>
              <a:gd name="connsiteX2" fmla="*/ 4430356 w 4432452"/>
              <a:gd name="connsiteY2" fmla="*/ 139240 h 430872"/>
              <a:gd name="connsiteX3" fmla="*/ 4432125 w 4432452"/>
              <a:gd name="connsiteY3" fmla="*/ 330118 h 430872"/>
              <a:gd name="connsiteX4" fmla="*/ 2932898 w 4432452"/>
              <a:gd name="connsiteY4" fmla="*/ 430872 h 430872"/>
              <a:gd name="connsiteX5" fmla="*/ 0 w 4432452"/>
              <a:gd name="connsiteY5" fmla="*/ 169485 h 430872"/>
              <a:gd name="connsiteX6" fmla="*/ 0 w 4432452"/>
              <a:gd name="connsiteY6" fmla="*/ 0 h 430872"/>
              <a:gd name="connsiteX0" fmla="*/ 0 w 4432452"/>
              <a:gd name="connsiteY0" fmla="*/ 0 h 430872"/>
              <a:gd name="connsiteX1" fmla="*/ 2944929 w 4432452"/>
              <a:gd name="connsiteY1" fmla="*/ 216645 h 430872"/>
              <a:gd name="connsiteX2" fmla="*/ 4430356 w 4432452"/>
              <a:gd name="connsiteY2" fmla="*/ 139240 h 430872"/>
              <a:gd name="connsiteX3" fmla="*/ 4432125 w 4432452"/>
              <a:gd name="connsiteY3" fmla="*/ 330118 h 430872"/>
              <a:gd name="connsiteX4" fmla="*/ 2932898 w 4432452"/>
              <a:gd name="connsiteY4" fmla="*/ 430872 h 430872"/>
              <a:gd name="connsiteX5" fmla="*/ 0 w 4432452"/>
              <a:gd name="connsiteY5" fmla="*/ 169485 h 430872"/>
              <a:gd name="connsiteX6" fmla="*/ 0 w 4432452"/>
              <a:gd name="connsiteY6" fmla="*/ 0 h 430872"/>
              <a:gd name="connsiteX0" fmla="*/ 0 w 4432452"/>
              <a:gd name="connsiteY0" fmla="*/ 0 h 423961"/>
              <a:gd name="connsiteX1" fmla="*/ 2944929 w 4432452"/>
              <a:gd name="connsiteY1" fmla="*/ 216645 h 423961"/>
              <a:gd name="connsiteX2" fmla="*/ 4430356 w 4432452"/>
              <a:gd name="connsiteY2" fmla="*/ 139240 h 423961"/>
              <a:gd name="connsiteX3" fmla="*/ 4432125 w 4432452"/>
              <a:gd name="connsiteY3" fmla="*/ 330118 h 423961"/>
              <a:gd name="connsiteX4" fmla="*/ 2932898 w 4432452"/>
              <a:gd name="connsiteY4" fmla="*/ 423961 h 423961"/>
              <a:gd name="connsiteX5" fmla="*/ 0 w 4432452"/>
              <a:gd name="connsiteY5" fmla="*/ 169485 h 423961"/>
              <a:gd name="connsiteX6" fmla="*/ 0 w 4432452"/>
              <a:gd name="connsiteY6" fmla="*/ 0 h 423961"/>
              <a:gd name="connsiteX0" fmla="*/ 0 w 4432714"/>
              <a:gd name="connsiteY0" fmla="*/ 0 h 423961"/>
              <a:gd name="connsiteX1" fmla="*/ 2944929 w 4432714"/>
              <a:gd name="connsiteY1" fmla="*/ 216645 h 423961"/>
              <a:gd name="connsiteX2" fmla="*/ 4430356 w 4432714"/>
              <a:gd name="connsiteY2" fmla="*/ 139240 h 423961"/>
              <a:gd name="connsiteX3" fmla="*/ 4432125 w 4432714"/>
              <a:gd name="connsiteY3" fmla="*/ 330118 h 423961"/>
              <a:gd name="connsiteX4" fmla="*/ 2932898 w 4432714"/>
              <a:gd name="connsiteY4" fmla="*/ 423961 h 423961"/>
              <a:gd name="connsiteX5" fmla="*/ 0 w 4432714"/>
              <a:gd name="connsiteY5" fmla="*/ 169485 h 423961"/>
              <a:gd name="connsiteX6" fmla="*/ 0 w 4432714"/>
              <a:gd name="connsiteY6" fmla="*/ 0 h 423961"/>
              <a:gd name="connsiteX0" fmla="*/ 0 w 4432125"/>
              <a:gd name="connsiteY0" fmla="*/ 0 h 423961"/>
              <a:gd name="connsiteX1" fmla="*/ 2944929 w 4432125"/>
              <a:gd name="connsiteY1" fmla="*/ 216645 h 423961"/>
              <a:gd name="connsiteX2" fmla="*/ 4430356 w 4432125"/>
              <a:gd name="connsiteY2" fmla="*/ 139240 h 423961"/>
              <a:gd name="connsiteX3" fmla="*/ 4432125 w 4432125"/>
              <a:gd name="connsiteY3" fmla="*/ 330118 h 423961"/>
              <a:gd name="connsiteX4" fmla="*/ 2932898 w 4432125"/>
              <a:gd name="connsiteY4" fmla="*/ 423961 h 423961"/>
              <a:gd name="connsiteX5" fmla="*/ 0 w 4432125"/>
              <a:gd name="connsiteY5" fmla="*/ 169485 h 423961"/>
              <a:gd name="connsiteX6" fmla="*/ 0 w 4432125"/>
              <a:gd name="connsiteY6" fmla="*/ 0 h 423961"/>
              <a:gd name="connsiteX0" fmla="*/ 0 w 4440792"/>
              <a:gd name="connsiteY0" fmla="*/ 0 h 423961"/>
              <a:gd name="connsiteX1" fmla="*/ 2944929 w 4440792"/>
              <a:gd name="connsiteY1" fmla="*/ 216645 h 423961"/>
              <a:gd name="connsiteX2" fmla="*/ 4430356 w 4440792"/>
              <a:gd name="connsiteY2" fmla="*/ 139240 h 423961"/>
              <a:gd name="connsiteX3" fmla="*/ 4440792 w 4440792"/>
              <a:gd name="connsiteY3" fmla="*/ 356254 h 423961"/>
              <a:gd name="connsiteX4" fmla="*/ 2932898 w 4440792"/>
              <a:gd name="connsiteY4" fmla="*/ 423961 h 423961"/>
              <a:gd name="connsiteX5" fmla="*/ 0 w 4440792"/>
              <a:gd name="connsiteY5" fmla="*/ 169485 h 423961"/>
              <a:gd name="connsiteX6" fmla="*/ 0 w 4440792"/>
              <a:gd name="connsiteY6" fmla="*/ 0 h 423961"/>
              <a:gd name="connsiteX0" fmla="*/ 0 w 4440792"/>
              <a:gd name="connsiteY0" fmla="*/ 0 h 423961"/>
              <a:gd name="connsiteX1" fmla="*/ 2944929 w 4440792"/>
              <a:gd name="connsiteY1" fmla="*/ 216645 h 423961"/>
              <a:gd name="connsiteX2" fmla="*/ 4434689 w 4440792"/>
              <a:gd name="connsiteY2" fmla="*/ 139240 h 423961"/>
              <a:gd name="connsiteX3" fmla="*/ 4440792 w 4440792"/>
              <a:gd name="connsiteY3" fmla="*/ 356254 h 423961"/>
              <a:gd name="connsiteX4" fmla="*/ 2932898 w 4440792"/>
              <a:gd name="connsiteY4" fmla="*/ 423961 h 423961"/>
              <a:gd name="connsiteX5" fmla="*/ 0 w 4440792"/>
              <a:gd name="connsiteY5" fmla="*/ 169485 h 423961"/>
              <a:gd name="connsiteX6" fmla="*/ 0 w 4440792"/>
              <a:gd name="connsiteY6" fmla="*/ 0 h 423961"/>
              <a:gd name="connsiteX0" fmla="*/ 0 w 4442409"/>
              <a:gd name="connsiteY0" fmla="*/ 0 h 423961"/>
              <a:gd name="connsiteX1" fmla="*/ 2944929 w 4442409"/>
              <a:gd name="connsiteY1" fmla="*/ 216645 h 423961"/>
              <a:gd name="connsiteX2" fmla="*/ 4434689 w 4442409"/>
              <a:gd name="connsiteY2" fmla="*/ 139240 h 423961"/>
              <a:gd name="connsiteX3" fmla="*/ 4440792 w 4442409"/>
              <a:gd name="connsiteY3" fmla="*/ 356254 h 423961"/>
              <a:gd name="connsiteX4" fmla="*/ 2932898 w 4442409"/>
              <a:gd name="connsiteY4" fmla="*/ 423961 h 423961"/>
              <a:gd name="connsiteX5" fmla="*/ 0 w 4442409"/>
              <a:gd name="connsiteY5" fmla="*/ 169485 h 423961"/>
              <a:gd name="connsiteX6" fmla="*/ 0 w 4442409"/>
              <a:gd name="connsiteY6" fmla="*/ 0 h 423961"/>
              <a:gd name="connsiteX0" fmla="*/ 0 w 4440792"/>
              <a:gd name="connsiteY0" fmla="*/ 0 h 423961"/>
              <a:gd name="connsiteX1" fmla="*/ 2944929 w 4440792"/>
              <a:gd name="connsiteY1" fmla="*/ 216645 h 423961"/>
              <a:gd name="connsiteX2" fmla="*/ 4434689 w 4440792"/>
              <a:gd name="connsiteY2" fmla="*/ 139240 h 423961"/>
              <a:gd name="connsiteX3" fmla="*/ 4440792 w 4440792"/>
              <a:gd name="connsiteY3" fmla="*/ 356254 h 423961"/>
              <a:gd name="connsiteX4" fmla="*/ 2932898 w 4440792"/>
              <a:gd name="connsiteY4" fmla="*/ 423961 h 423961"/>
              <a:gd name="connsiteX5" fmla="*/ 0 w 4440792"/>
              <a:gd name="connsiteY5" fmla="*/ 169485 h 423961"/>
              <a:gd name="connsiteX6" fmla="*/ 0 w 4440792"/>
              <a:gd name="connsiteY6" fmla="*/ 0 h 423961"/>
              <a:gd name="connsiteX0" fmla="*/ 0 w 4443871"/>
              <a:gd name="connsiteY0" fmla="*/ 0 h 423961"/>
              <a:gd name="connsiteX1" fmla="*/ 2944929 w 4443871"/>
              <a:gd name="connsiteY1" fmla="*/ 216645 h 423961"/>
              <a:gd name="connsiteX2" fmla="*/ 4434689 w 4443871"/>
              <a:gd name="connsiteY2" fmla="*/ 139240 h 423961"/>
              <a:gd name="connsiteX3" fmla="*/ 4443871 w 4443871"/>
              <a:gd name="connsiteY3" fmla="*/ 358907 h 423961"/>
              <a:gd name="connsiteX4" fmla="*/ 2932898 w 4443871"/>
              <a:gd name="connsiteY4" fmla="*/ 423961 h 423961"/>
              <a:gd name="connsiteX5" fmla="*/ 0 w 4443871"/>
              <a:gd name="connsiteY5" fmla="*/ 169485 h 423961"/>
              <a:gd name="connsiteX6" fmla="*/ 0 w 4443871"/>
              <a:gd name="connsiteY6" fmla="*/ 0 h 423961"/>
              <a:gd name="connsiteX0" fmla="*/ 0 w 4446095"/>
              <a:gd name="connsiteY0" fmla="*/ 0 h 423961"/>
              <a:gd name="connsiteX1" fmla="*/ 2944929 w 4446095"/>
              <a:gd name="connsiteY1" fmla="*/ 216645 h 423961"/>
              <a:gd name="connsiteX2" fmla="*/ 4440847 w 4446095"/>
              <a:gd name="connsiteY2" fmla="*/ 149850 h 423961"/>
              <a:gd name="connsiteX3" fmla="*/ 4443871 w 4446095"/>
              <a:gd name="connsiteY3" fmla="*/ 358907 h 423961"/>
              <a:gd name="connsiteX4" fmla="*/ 2932898 w 4446095"/>
              <a:gd name="connsiteY4" fmla="*/ 423961 h 423961"/>
              <a:gd name="connsiteX5" fmla="*/ 0 w 4446095"/>
              <a:gd name="connsiteY5" fmla="*/ 169485 h 423961"/>
              <a:gd name="connsiteX6" fmla="*/ 0 w 4446095"/>
              <a:gd name="connsiteY6" fmla="*/ 0 h 423961"/>
              <a:gd name="connsiteX0" fmla="*/ 0 w 4446095"/>
              <a:gd name="connsiteY0" fmla="*/ 0 h 423961"/>
              <a:gd name="connsiteX1" fmla="*/ 2944929 w 4446095"/>
              <a:gd name="connsiteY1" fmla="*/ 216645 h 423961"/>
              <a:gd name="connsiteX2" fmla="*/ 4440847 w 4446095"/>
              <a:gd name="connsiteY2" fmla="*/ 154836 h 423961"/>
              <a:gd name="connsiteX3" fmla="*/ 4443871 w 4446095"/>
              <a:gd name="connsiteY3" fmla="*/ 358907 h 423961"/>
              <a:gd name="connsiteX4" fmla="*/ 2932898 w 4446095"/>
              <a:gd name="connsiteY4" fmla="*/ 423961 h 423961"/>
              <a:gd name="connsiteX5" fmla="*/ 0 w 4446095"/>
              <a:gd name="connsiteY5" fmla="*/ 169485 h 423961"/>
              <a:gd name="connsiteX6" fmla="*/ 0 w 4446095"/>
              <a:gd name="connsiteY6" fmla="*/ 0 h 423961"/>
              <a:gd name="connsiteX0" fmla="*/ 0 w 4444829"/>
              <a:gd name="connsiteY0" fmla="*/ 0 h 423961"/>
              <a:gd name="connsiteX1" fmla="*/ 2944929 w 4444829"/>
              <a:gd name="connsiteY1" fmla="*/ 216645 h 423961"/>
              <a:gd name="connsiteX2" fmla="*/ 4440847 w 4444829"/>
              <a:gd name="connsiteY2" fmla="*/ 154836 h 423961"/>
              <a:gd name="connsiteX3" fmla="*/ 4443871 w 4444829"/>
              <a:gd name="connsiteY3" fmla="*/ 358907 h 423961"/>
              <a:gd name="connsiteX4" fmla="*/ 2932898 w 4444829"/>
              <a:gd name="connsiteY4" fmla="*/ 423961 h 423961"/>
              <a:gd name="connsiteX5" fmla="*/ 0 w 4444829"/>
              <a:gd name="connsiteY5" fmla="*/ 169485 h 423961"/>
              <a:gd name="connsiteX6" fmla="*/ 0 w 4444829"/>
              <a:gd name="connsiteY6" fmla="*/ 0 h 423961"/>
              <a:gd name="connsiteX0" fmla="*/ 0 w 4443871"/>
              <a:gd name="connsiteY0" fmla="*/ 0 h 423961"/>
              <a:gd name="connsiteX1" fmla="*/ 2944929 w 4443871"/>
              <a:gd name="connsiteY1" fmla="*/ 216645 h 423961"/>
              <a:gd name="connsiteX2" fmla="*/ 4432166 w 4443871"/>
              <a:gd name="connsiteY2" fmla="*/ 154836 h 423961"/>
              <a:gd name="connsiteX3" fmla="*/ 4443871 w 4443871"/>
              <a:gd name="connsiteY3" fmla="*/ 358907 h 423961"/>
              <a:gd name="connsiteX4" fmla="*/ 2932898 w 4443871"/>
              <a:gd name="connsiteY4" fmla="*/ 423961 h 423961"/>
              <a:gd name="connsiteX5" fmla="*/ 0 w 4443871"/>
              <a:gd name="connsiteY5" fmla="*/ 169485 h 423961"/>
              <a:gd name="connsiteX6" fmla="*/ 0 w 4443871"/>
              <a:gd name="connsiteY6" fmla="*/ 0 h 423961"/>
              <a:gd name="connsiteX0" fmla="*/ 0 w 4443871"/>
              <a:gd name="connsiteY0" fmla="*/ 0 h 423961"/>
              <a:gd name="connsiteX1" fmla="*/ 2944929 w 4443871"/>
              <a:gd name="connsiteY1" fmla="*/ 216645 h 423961"/>
              <a:gd name="connsiteX2" fmla="*/ 4437953 w 4443871"/>
              <a:gd name="connsiteY2" fmla="*/ 159822 h 423961"/>
              <a:gd name="connsiteX3" fmla="*/ 4443871 w 4443871"/>
              <a:gd name="connsiteY3" fmla="*/ 358907 h 423961"/>
              <a:gd name="connsiteX4" fmla="*/ 2932898 w 4443871"/>
              <a:gd name="connsiteY4" fmla="*/ 423961 h 423961"/>
              <a:gd name="connsiteX5" fmla="*/ 0 w 4443871"/>
              <a:gd name="connsiteY5" fmla="*/ 169485 h 423961"/>
              <a:gd name="connsiteX6" fmla="*/ 0 w 4443871"/>
              <a:gd name="connsiteY6" fmla="*/ 0 h 423961"/>
              <a:gd name="connsiteX0" fmla="*/ 0 w 4446765"/>
              <a:gd name="connsiteY0" fmla="*/ 0 h 423961"/>
              <a:gd name="connsiteX1" fmla="*/ 2944929 w 4446765"/>
              <a:gd name="connsiteY1" fmla="*/ 216645 h 423961"/>
              <a:gd name="connsiteX2" fmla="*/ 4437953 w 4446765"/>
              <a:gd name="connsiteY2" fmla="*/ 159822 h 423961"/>
              <a:gd name="connsiteX3" fmla="*/ 4446765 w 4446765"/>
              <a:gd name="connsiteY3" fmla="*/ 356414 h 423961"/>
              <a:gd name="connsiteX4" fmla="*/ 2932898 w 4446765"/>
              <a:gd name="connsiteY4" fmla="*/ 423961 h 423961"/>
              <a:gd name="connsiteX5" fmla="*/ 0 w 4446765"/>
              <a:gd name="connsiteY5" fmla="*/ 169485 h 423961"/>
              <a:gd name="connsiteX6" fmla="*/ 0 w 4446765"/>
              <a:gd name="connsiteY6" fmla="*/ 0 h 423961"/>
              <a:gd name="connsiteX0" fmla="*/ 0 w 4446765"/>
              <a:gd name="connsiteY0" fmla="*/ 0 h 423961"/>
              <a:gd name="connsiteX1" fmla="*/ 2944929 w 4446765"/>
              <a:gd name="connsiteY1" fmla="*/ 216645 h 423961"/>
              <a:gd name="connsiteX2" fmla="*/ 4437953 w 4446765"/>
              <a:gd name="connsiteY2" fmla="*/ 159822 h 423961"/>
              <a:gd name="connsiteX3" fmla="*/ 4446765 w 4446765"/>
              <a:gd name="connsiteY3" fmla="*/ 356414 h 423961"/>
              <a:gd name="connsiteX4" fmla="*/ 2932898 w 4446765"/>
              <a:gd name="connsiteY4" fmla="*/ 423961 h 423961"/>
              <a:gd name="connsiteX5" fmla="*/ 0 w 4446765"/>
              <a:gd name="connsiteY5" fmla="*/ 169485 h 423961"/>
              <a:gd name="connsiteX6" fmla="*/ 0 w 4446765"/>
              <a:gd name="connsiteY6" fmla="*/ 0 h 423961"/>
              <a:gd name="connsiteX0" fmla="*/ 0 w 4441089"/>
              <a:gd name="connsiteY0" fmla="*/ 0 h 423961"/>
              <a:gd name="connsiteX1" fmla="*/ 2944929 w 4441089"/>
              <a:gd name="connsiteY1" fmla="*/ 216645 h 423961"/>
              <a:gd name="connsiteX2" fmla="*/ 4437953 w 4441089"/>
              <a:gd name="connsiteY2" fmla="*/ 159822 h 423961"/>
              <a:gd name="connsiteX3" fmla="*/ 4435335 w 4441089"/>
              <a:gd name="connsiteY3" fmla="*/ 359696 h 423961"/>
              <a:gd name="connsiteX4" fmla="*/ 2932898 w 4441089"/>
              <a:gd name="connsiteY4" fmla="*/ 423961 h 423961"/>
              <a:gd name="connsiteX5" fmla="*/ 0 w 4441089"/>
              <a:gd name="connsiteY5" fmla="*/ 169485 h 423961"/>
              <a:gd name="connsiteX6" fmla="*/ 0 w 4441089"/>
              <a:gd name="connsiteY6" fmla="*/ 0 h 423961"/>
              <a:gd name="connsiteX0" fmla="*/ 0 w 4445090"/>
              <a:gd name="connsiteY0" fmla="*/ 0 h 423961"/>
              <a:gd name="connsiteX1" fmla="*/ 2944929 w 4445090"/>
              <a:gd name="connsiteY1" fmla="*/ 216645 h 423961"/>
              <a:gd name="connsiteX2" fmla="*/ 4437953 w 4445090"/>
              <a:gd name="connsiteY2" fmla="*/ 159822 h 423961"/>
              <a:gd name="connsiteX3" fmla="*/ 4435335 w 4445090"/>
              <a:gd name="connsiteY3" fmla="*/ 359696 h 423961"/>
              <a:gd name="connsiteX4" fmla="*/ 2932898 w 4445090"/>
              <a:gd name="connsiteY4" fmla="*/ 423961 h 423961"/>
              <a:gd name="connsiteX5" fmla="*/ 0 w 4445090"/>
              <a:gd name="connsiteY5" fmla="*/ 169485 h 423961"/>
              <a:gd name="connsiteX6" fmla="*/ 0 w 4445090"/>
              <a:gd name="connsiteY6" fmla="*/ 0 h 423961"/>
              <a:gd name="connsiteX0" fmla="*/ 0 w 4445090"/>
              <a:gd name="connsiteY0" fmla="*/ 0 h 423961"/>
              <a:gd name="connsiteX1" fmla="*/ 2944929 w 4445090"/>
              <a:gd name="connsiteY1" fmla="*/ 216645 h 423961"/>
              <a:gd name="connsiteX2" fmla="*/ 4437953 w 4445090"/>
              <a:gd name="connsiteY2" fmla="*/ 159822 h 423961"/>
              <a:gd name="connsiteX3" fmla="*/ 4435335 w 4445090"/>
              <a:gd name="connsiteY3" fmla="*/ 362979 h 423961"/>
              <a:gd name="connsiteX4" fmla="*/ 2932898 w 4445090"/>
              <a:gd name="connsiteY4" fmla="*/ 423961 h 423961"/>
              <a:gd name="connsiteX5" fmla="*/ 0 w 4445090"/>
              <a:gd name="connsiteY5" fmla="*/ 169485 h 423961"/>
              <a:gd name="connsiteX6" fmla="*/ 0 w 4445090"/>
              <a:gd name="connsiteY6" fmla="*/ 0 h 423961"/>
              <a:gd name="connsiteX0" fmla="*/ 0 w 4447909"/>
              <a:gd name="connsiteY0" fmla="*/ 0 h 423961"/>
              <a:gd name="connsiteX1" fmla="*/ 2944929 w 4447909"/>
              <a:gd name="connsiteY1" fmla="*/ 216645 h 423961"/>
              <a:gd name="connsiteX2" fmla="*/ 4437953 w 4447909"/>
              <a:gd name="connsiteY2" fmla="*/ 159822 h 423961"/>
              <a:gd name="connsiteX3" fmla="*/ 4440778 w 4447909"/>
              <a:gd name="connsiteY3" fmla="*/ 358290 h 423961"/>
              <a:gd name="connsiteX4" fmla="*/ 2932898 w 4447909"/>
              <a:gd name="connsiteY4" fmla="*/ 423961 h 423961"/>
              <a:gd name="connsiteX5" fmla="*/ 0 w 4447909"/>
              <a:gd name="connsiteY5" fmla="*/ 169485 h 423961"/>
              <a:gd name="connsiteX6" fmla="*/ 0 w 4447909"/>
              <a:gd name="connsiteY6" fmla="*/ 0 h 423961"/>
              <a:gd name="connsiteX0" fmla="*/ 0 w 4443028"/>
              <a:gd name="connsiteY0" fmla="*/ 0 h 423961"/>
              <a:gd name="connsiteX1" fmla="*/ 2944929 w 4443028"/>
              <a:gd name="connsiteY1" fmla="*/ 216645 h 423961"/>
              <a:gd name="connsiteX2" fmla="*/ 4437953 w 4443028"/>
              <a:gd name="connsiteY2" fmla="*/ 159822 h 423961"/>
              <a:gd name="connsiteX3" fmla="*/ 4440778 w 4443028"/>
              <a:gd name="connsiteY3" fmla="*/ 358290 h 423961"/>
              <a:gd name="connsiteX4" fmla="*/ 2932898 w 4443028"/>
              <a:gd name="connsiteY4" fmla="*/ 423961 h 423961"/>
              <a:gd name="connsiteX5" fmla="*/ 0 w 4443028"/>
              <a:gd name="connsiteY5" fmla="*/ 169485 h 423961"/>
              <a:gd name="connsiteX6" fmla="*/ 0 w 4443028"/>
              <a:gd name="connsiteY6" fmla="*/ 0 h 423961"/>
              <a:gd name="connsiteX0" fmla="*/ 0 w 4443028"/>
              <a:gd name="connsiteY0" fmla="*/ 0 h 423961"/>
              <a:gd name="connsiteX1" fmla="*/ 2949086 w 4443028"/>
              <a:gd name="connsiteY1" fmla="*/ 299006 h 423961"/>
              <a:gd name="connsiteX2" fmla="*/ 4437953 w 4443028"/>
              <a:gd name="connsiteY2" fmla="*/ 159822 h 423961"/>
              <a:gd name="connsiteX3" fmla="*/ 4440778 w 4443028"/>
              <a:gd name="connsiteY3" fmla="*/ 358290 h 423961"/>
              <a:gd name="connsiteX4" fmla="*/ 2932898 w 4443028"/>
              <a:gd name="connsiteY4" fmla="*/ 423961 h 423961"/>
              <a:gd name="connsiteX5" fmla="*/ 0 w 4443028"/>
              <a:gd name="connsiteY5" fmla="*/ 169485 h 423961"/>
              <a:gd name="connsiteX6" fmla="*/ 0 w 4443028"/>
              <a:gd name="connsiteY6" fmla="*/ 0 h 423961"/>
              <a:gd name="connsiteX0" fmla="*/ 0 w 4443028"/>
              <a:gd name="connsiteY0" fmla="*/ 0 h 491999"/>
              <a:gd name="connsiteX1" fmla="*/ 2949086 w 4443028"/>
              <a:gd name="connsiteY1" fmla="*/ 299006 h 491999"/>
              <a:gd name="connsiteX2" fmla="*/ 4437953 w 4443028"/>
              <a:gd name="connsiteY2" fmla="*/ 159822 h 491999"/>
              <a:gd name="connsiteX3" fmla="*/ 4440778 w 4443028"/>
              <a:gd name="connsiteY3" fmla="*/ 358290 h 491999"/>
              <a:gd name="connsiteX4" fmla="*/ 2945367 w 4443028"/>
              <a:gd name="connsiteY4" fmla="*/ 491999 h 491999"/>
              <a:gd name="connsiteX5" fmla="*/ 0 w 4443028"/>
              <a:gd name="connsiteY5" fmla="*/ 169485 h 491999"/>
              <a:gd name="connsiteX6" fmla="*/ 0 w 4443028"/>
              <a:gd name="connsiteY6" fmla="*/ 0 h 491999"/>
              <a:gd name="connsiteX0" fmla="*/ 0 w 4443028"/>
              <a:gd name="connsiteY0" fmla="*/ 0 h 491999"/>
              <a:gd name="connsiteX1" fmla="*/ 2949086 w 4443028"/>
              <a:gd name="connsiteY1" fmla="*/ 281102 h 491999"/>
              <a:gd name="connsiteX2" fmla="*/ 4437953 w 4443028"/>
              <a:gd name="connsiteY2" fmla="*/ 159822 h 491999"/>
              <a:gd name="connsiteX3" fmla="*/ 4440778 w 4443028"/>
              <a:gd name="connsiteY3" fmla="*/ 358290 h 491999"/>
              <a:gd name="connsiteX4" fmla="*/ 2945367 w 4443028"/>
              <a:gd name="connsiteY4" fmla="*/ 491999 h 491999"/>
              <a:gd name="connsiteX5" fmla="*/ 0 w 4443028"/>
              <a:gd name="connsiteY5" fmla="*/ 169485 h 491999"/>
              <a:gd name="connsiteX6" fmla="*/ 0 w 4443028"/>
              <a:gd name="connsiteY6" fmla="*/ 0 h 491999"/>
              <a:gd name="connsiteX0" fmla="*/ 0 w 4443028"/>
              <a:gd name="connsiteY0" fmla="*/ 0 h 484838"/>
              <a:gd name="connsiteX1" fmla="*/ 2949086 w 4443028"/>
              <a:gd name="connsiteY1" fmla="*/ 281102 h 484838"/>
              <a:gd name="connsiteX2" fmla="*/ 4437953 w 4443028"/>
              <a:gd name="connsiteY2" fmla="*/ 159822 h 484838"/>
              <a:gd name="connsiteX3" fmla="*/ 4440778 w 4443028"/>
              <a:gd name="connsiteY3" fmla="*/ 358290 h 484838"/>
              <a:gd name="connsiteX4" fmla="*/ 2953680 w 4443028"/>
              <a:gd name="connsiteY4" fmla="*/ 484838 h 484838"/>
              <a:gd name="connsiteX5" fmla="*/ 0 w 4443028"/>
              <a:gd name="connsiteY5" fmla="*/ 169485 h 484838"/>
              <a:gd name="connsiteX6" fmla="*/ 0 w 4443028"/>
              <a:gd name="connsiteY6" fmla="*/ 0 h 484838"/>
              <a:gd name="connsiteX0" fmla="*/ 0 w 4443028"/>
              <a:gd name="connsiteY0" fmla="*/ 0 h 494938"/>
              <a:gd name="connsiteX1" fmla="*/ 2949086 w 4443028"/>
              <a:gd name="connsiteY1" fmla="*/ 281102 h 494938"/>
              <a:gd name="connsiteX2" fmla="*/ 4437953 w 4443028"/>
              <a:gd name="connsiteY2" fmla="*/ 159822 h 494938"/>
              <a:gd name="connsiteX3" fmla="*/ 4440778 w 4443028"/>
              <a:gd name="connsiteY3" fmla="*/ 358290 h 494938"/>
              <a:gd name="connsiteX4" fmla="*/ 2973219 w 4443028"/>
              <a:gd name="connsiteY4" fmla="*/ 494938 h 494938"/>
              <a:gd name="connsiteX5" fmla="*/ 0 w 4443028"/>
              <a:gd name="connsiteY5" fmla="*/ 169485 h 494938"/>
              <a:gd name="connsiteX6" fmla="*/ 0 w 4443028"/>
              <a:gd name="connsiteY6" fmla="*/ 0 h 494938"/>
              <a:gd name="connsiteX0" fmla="*/ 0 w 4443028"/>
              <a:gd name="connsiteY0" fmla="*/ 0 h 494938"/>
              <a:gd name="connsiteX1" fmla="*/ 2976440 w 4443028"/>
              <a:gd name="connsiteY1" fmla="*/ 291202 h 494938"/>
              <a:gd name="connsiteX2" fmla="*/ 4437953 w 4443028"/>
              <a:gd name="connsiteY2" fmla="*/ 159822 h 494938"/>
              <a:gd name="connsiteX3" fmla="*/ 4440778 w 4443028"/>
              <a:gd name="connsiteY3" fmla="*/ 358290 h 494938"/>
              <a:gd name="connsiteX4" fmla="*/ 2973219 w 4443028"/>
              <a:gd name="connsiteY4" fmla="*/ 494938 h 494938"/>
              <a:gd name="connsiteX5" fmla="*/ 0 w 4443028"/>
              <a:gd name="connsiteY5" fmla="*/ 169485 h 494938"/>
              <a:gd name="connsiteX6" fmla="*/ 0 w 4443028"/>
              <a:gd name="connsiteY6" fmla="*/ 0 h 494938"/>
              <a:gd name="connsiteX0" fmla="*/ 0 w 4446887"/>
              <a:gd name="connsiteY0" fmla="*/ 0 h 494938"/>
              <a:gd name="connsiteX1" fmla="*/ 2976440 w 4446887"/>
              <a:gd name="connsiteY1" fmla="*/ 291202 h 494938"/>
              <a:gd name="connsiteX2" fmla="*/ 4442978 w 4446887"/>
              <a:gd name="connsiteY2" fmla="*/ 185794 h 494938"/>
              <a:gd name="connsiteX3" fmla="*/ 4440778 w 4446887"/>
              <a:gd name="connsiteY3" fmla="*/ 358290 h 494938"/>
              <a:gd name="connsiteX4" fmla="*/ 2973219 w 4446887"/>
              <a:gd name="connsiteY4" fmla="*/ 494938 h 494938"/>
              <a:gd name="connsiteX5" fmla="*/ 0 w 4446887"/>
              <a:gd name="connsiteY5" fmla="*/ 169485 h 494938"/>
              <a:gd name="connsiteX6" fmla="*/ 0 w 4446887"/>
              <a:gd name="connsiteY6" fmla="*/ 0 h 494938"/>
              <a:gd name="connsiteX0" fmla="*/ 0 w 4446887"/>
              <a:gd name="connsiteY0" fmla="*/ 0 h 494938"/>
              <a:gd name="connsiteX1" fmla="*/ 2976440 w 4446887"/>
              <a:gd name="connsiteY1" fmla="*/ 291202 h 494938"/>
              <a:gd name="connsiteX2" fmla="*/ 4442978 w 4446887"/>
              <a:gd name="connsiteY2" fmla="*/ 185794 h 494938"/>
              <a:gd name="connsiteX3" fmla="*/ 4440778 w 4446887"/>
              <a:gd name="connsiteY3" fmla="*/ 388590 h 494938"/>
              <a:gd name="connsiteX4" fmla="*/ 2973219 w 4446887"/>
              <a:gd name="connsiteY4" fmla="*/ 494938 h 494938"/>
              <a:gd name="connsiteX5" fmla="*/ 0 w 4446887"/>
              <a:gd name="connsiteY5" fmla="*/ 169485 h 494938"/>
              <a:gd name="connsiteX6" fmla="*/ 0 w 4446887"/>
              <a:gd name="connsiteY6" fmla="*/ 0 h 494938"/>
              <a:gd name="connsiteX0" fmla="*/ 0 w 4442978"/>
              <a:gd name="connsiteY0" fmla="*/ 0 h 494938"/>
              <a:gd name="connsiteX1" fmla="*/ 2976440 w 4442978"/>
              <a:gd name="connsiteY1" fmla="*/ 291202 h 494938"/>
              <a:gd name="connsiteX2" fmla="*/ 4442978 w 4442978"/>
              <a:gd name="connsiteY2" fmla="*/ 185794 h 494938"/>
              <a:gd name="connsiteX3" fmla="*/ 4440778 w 4442978"/>
              <a:gd name="connsiteY3" fmla="*/ 388590 h 494938"/>
              <a:gd name="connsiteX4" fmla="*/ 2973219 w 4442978"/>
              <a:gd name="connsiteY4" fmla="*/ 494938 h 494938"/>
              <a:gd name="connsiteX5" fmla="*/ 0 w 4442978"/>
              <a:gd name="connsiteY5" fmla="*/ 169485 h 494938"/>
              <a:gd name="connsiteX6" fmla="*/ 0 w 4442978"/>
              <a:gd name="connsiteY6" fmla="*/ 0 h 49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2978" h="494938">
                <a:moveTo>
                  <a:pt x="0" y="0"/>
                </a:moveTo>
                <a:lnTo>
                  <a:pt x="2976440" y="291202"/>
                </a:lnTo>
                <a:lnTo>
                  <a:pt x="4442978" y="185794"/>
                </a:lnTo>
                <a:cubicBezTo>
                  <a:pt x="4442042" y="397121"/>
                  <a:pt x="4438772" y="153548"/>
                  <a:pt x="4440778" y="388590"/>
                </a:cubicBezTo>
                <a:lnTo>
                  <a:pt x="2973219" y="494938"/>
                </a:lnTo>
                <a:lnTo>
                  <a:pt x="0" y="16948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804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F15ECC-836F-4004-36C9-E5C6BD5076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3280" y="316467"/>
            <a:ext cx="51654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Quicksand"/>
                <a:ea typeface="Open Sans"/>
                <a:cs typeface="Open Sans"/>
              </a:rPr>
              <a:t>Services numériques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Quicksand"/>
                <a:ea typeface="Open Sans"/>
                <a:cs typeface="Open Sans"/>
              </a:rPr>
              <a:t>portés par le GRADeS en Occitanie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2D428FF-9076-527F-969E-A79A210CB3B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33156" y="2414897"/>
            <a:ext cx="4445768" cy="483809"/>
            <a:chOff x="3321766" y="2561609"/>
            <a:chExt cx="4445768" cy="48380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F539283-4165-E938-E42E-1AE7AF843F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6756" y="2561609"/>
              <a:ext cx="4440778" cy="483809"/>
            </a:xfrm>
            <a:custGeom>
              <a:avLst/>
              <a:gdLst>
                <a:gd name="connsiteX0" fmla="*/ 0 w 2805288"/>
                <a:gd name="connsiteY0" fmla="*/ 0 h 297360"/>
                <a:gd name="connsiteX1" fmla="*/ 2805288 w 2805288"/>
                <a:gd name="connsiteY1" fmla="*/ 0 h 297360"/>
                <a:gd name="connsiteX2" fmla="*/ 2805288 w 2805288"/>
                <a:gd name="connsiteY2" fmla="*/ 297360 h 297360"/>
                <a:gd name="connsiteX3" fmla="*/ 0 w 2805288"/>
                <a:gd name="connsiteY3" fmla="*/ 297360 h 297360"/>
                <a:gd name="connsiteX4" fmla="*/ 0 w 2805288"/>
                <a:gd name="connsiteY4" fmla="*/ 0 h 297360"/>
                <a:gd name="connsiteX0" fmla="*/ 0 w 2805288"/>
                <a:gd name="connsiteY0" fmla="*/ 0 h 462730"/>
                <a:gd name="connsiteX1" fmla="*/ 2805288 w 2805288"/>
                <a:gd name="connsiteY1" fmla="*/ 0 h 462730"/>
                <a:gd name="connsiteX2" fmla="*/ 2790697 w 2805288"/>
                <a:gd name="connsiteY2" fmla="*/ 462730 h 462730"/>
                <a:gd name="connsiteX3" fmla="*/ 0 w 2805288"/>
                <a:gd name="connsiteY3" fmla="*/ 297360 h 462730"/>
                <a:gd name="connsiteX4" fmla="*/ 0 w 2805288"/>
                <a:gd name="connsiteY4" fmla="*/ 0 h 462730"/>
                <a:gd name="connsiteX0" fmla="*/ 0 w 2805288"/>
                <a:gd name="connsiteY0" fmla="*/ 0 h 487049"/>
                <a:gd name="connsiteX1" fmla="*/ 2805288 w 2805288"/>
                <a:gd name="connsiteY1" fmla="*/ 0 h 487049"/>
                <a:gd name="connsiteX2" fmla="*/ 2800424 w 2805288"/>
                <a:gd name="connsiteY2" fmla="*/ 487049 h 487049"/>
                <a:gd name="connsiteX3" fmla="*/ 0 w 2805288"/>
                <a:gd name="connsiteY3" fmla="*/ 297360 h 487049"/>
                <a:gd name="connsiteX4" fmla="*/ 0 w 2805288"/>
                <a:gd name="connsiteY4" fmla="*/ 0 h 487049"/>
                <a:gd name="connsiteX0" fmla="*/ 0 w 2819879"/>
                <a:gd name="connsiteY0" fmla="*/ 0 h 487049"/>
                <a:gd name="connsiteX1" fmla="*/ 2819879 w 2819879"/>
                <a:gd name="connsiteY1" fmla="*/ 194553 h 487049"/>
                <a:gd name="connsiteX2" fmla="*/ 2800424 w 2819879"/>
                <a:gd name="connsiteY2" fmla="*/ 487049 h 487049"/>
                <a:gd name="connsiteX3" fmla="*/ 0 w 2819879"/>
                <a:gd name="connsiteY3" fmla="*/ 297360 h 487049"/>
                <a:gd name="connsiteX4" fmla="*/ 0 w 2819879"/>
                <a:gd name="connsiteY4" fmla="*/ 0 h 487049"/>
                <a:gd name="connsiteX0" fmla="*/ 0 w 2826327"/>
                <a:gd name="connsiteY0" fmla="*/ 0 h 487049"/>
                <a:gd name="connsiteX1" fmla="*/ 2819879 w 2826327"/>
                <a:gd name="connsiteY1" fmla="*/ 194553 h 487049"/>
                <a:gd name="connsiteX2" fmla="*/ 2826141 w 2826327"/>
                <a:gd name="connsiteY2" fmla="*/ 487049 h 487049"/>
                <a:gd name="connsiteX3" fmla="*/ 0 w 2826327"/>
                <a:gd name="connsiteY3" fmla="*/ 297360 h 487049"/>
                <a:gd name="connsiteX4" fmla="*/ 0 w 2826327"/>
                <a:gd name="connsiteY4" fmla="*/ 0 h 487049"/>
                <a:gd name="connsiteX0" fmla="*/ 0 w 2831309"/>
                <a:gd name="connsiteY0" fmla="*/ 0 h 487049"/>
                <a:gd name="connsiteX1" fmla="*/ 2831309 w 2831309"/>
                <a:gd name="connsiteY1" fmla="*/ 197411 h 487049"/>
                <a:gd name="connsiteX2" fmla="*/ 2826141 w 2831309"/>
                <a:gd name="connsiteY2" fmla="*/ 487049 h 487049"/>
                <a:gd name="connsiteX3" fmla="*/ 0 w 2831309"/>
                <a:gd name="connsiteY3" fmla="*/ 297360 h 487049"/>
                <a:gd name="connsiteX4" fmla="*/ 0 w 2831309"/>
                <a:gd name="connsiteY4" fmla="*/ 0 h 487049"/>
                <a:gd name="connsiteX0" fmla="*/ 0 w 2834969"/>
                <a:gd name="connsiteY0" fmla="*/ 0 h 510839"/>
                <a:gd name="connsiteX1" fmla="*/ 2831309 w 2834969"/>
                <a:gd name="connsiteY1" fmla="*/ 197411 h 510839"/>
                <a:gd name="connsiteX2" fmla="*/ 2834713 w 2834969"/>
                <a:gd name="connsiteY2" fmla="*/ 510839 h 510839"/>
                <a:gd name="connsiteX3" fmla="*/ 0 w 2834969"/>
                <a:gd name="connsiteY3" fmla="*/ 297360 h 510839"/>
                <a:gd name="connsiteX4" fmla="*/ 0 w 2834969"/>
                <a:gd name="connsiteY4" fmla="*/ 0 h 51083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297360 h 495969"/>
                <a:gd name="connsiteX4" fmla="*/ 0 w 2831309"/>
                <a:gd name="connsiteY4" fmla="*/ 0 h 49596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169485 h 495969"/>
                <a:gd name="connsiteX4" fmla="*/ 0 w 2831309"/>
                <a:gd name="connsiteY4" fmla="*/ 0 h 495969"/>
                <a:gd name="connsiteX0" fmla="*/ 0 w 2834969"/>
                <a:gd name="connsiteY0" fmla="*/ 0 h 374043"/>
                <a:gd name="connsiteX1" fmla="*/ 2831309 w 2834969"/>
                <a:gd name="connsiteY1" fmla="*/ 197411 h 374043"/>
                <a:gd name="connsiteX2" fmla="*/ 2834713 w 2834969"/>
                <a:gd name="connsiteY2" fmla="*/ 374043 h 374043"/>
                <a:gd name="connsiteX3" fmla="*/ 0 w 2834969"/>
                <a:gd name="connsiteY3" fmla="*/ 169485 h 374043"/>
                <a:gd name="connsiteX4" fmla="*/ 0 w 2834969"/>
                <a:gd name="connsiteY4" fmla="*/ 0 h 374043"/>
                <a:gd name="connsiteX0" fmla="*/ 0 w 2835125"/>
                <a:gd name="connsiteY0" fmla="*/ 0 h 374043"/>
                <a:gd name="connsiteX1" fmla="*/ 2834167 w 2835125"/>
                <a:gd name="connsiteY1" fmla="*/ 215254 h 374043"/>
                <a:gd name="connsiteX2" fmla="*/ 2834713 w 2835125"/>
                <a:gd name="connsiteY2" fmla="*/ 374043 h 374043"/>
                <a:gd name="connsiteX3" fmla="*/ 0 w 2835125"/>
                <a:gd name="connsiteY3" fmla="*/ 169485 h 374043"/>
                <a:gd name="connsiteX4" fmla="*/ 0 w 2835125"/>
                <a:gd name="connsiteY4" fmla="*/ 0 h 374043"/>
                <a:gd name="connsiteX0" fmla="*/ 0 w 2835125"/>
                <a:gd name="connsiteY0" fmla="*/ 0 h 385938"/>
                <a:gd name="connsiteX1" fmla="*/ 2834167 w 2835125"/>
                <a:gd name="connsiteY1" fmla="*/ 215254 h 385938"/>
                <a:gd name="connsiteX2" fmla="*/ 2834713 w 2835125"/>
                <a:gd name="connsiteY2" fmla="*/ 385938 h 385938"/>
                <a:gd name="connsiteX3" fmla="*/ 0 w 2835125"/>
                <a:gd name="connsiteY3" fmla="*/ 169485 h 385938"/>
                <a:gd name="connsiteX4" fmla="*/ 0 w 2835125"/>
                <a:gd name="connsiteY4" fmla="*/ 0 h 385938"/>
                <a:gd name="connsiteX0" fmla="*/ 0 w 2834167"/>
                <a:gd name="connsiteY0" fmla="*/ 0 h 391886"/>
                <a:gd name="connsiteX1" fmla="*/ 2834167 w 2834167"/>
                <a:gd name="connsiteY1" fmla="*/ 215254 h 391886"/>
                <a:gd name="connsiteX2" fmla="*/ 2831855 w 2834167"/>
                <a:gd name="connsiteY2" fmla="*/ 391886 h 391886"/>
                <a:gd name="connsiteX3" fmla="*/ 0 w 2834167"/>
                <a:gd name="connsiteY3" fmla="*/ 169485 h 391886"/>
                <a:gd name="connsiteX4" fmla="*/ 0 w 2834167"/>
                <a:gd name="connsiteY4" fmla="*/ 0 h 391886"/>
                <a:gd name="connsiteX0" fmla="*/ 0 w 2838315"/>
                <a:gd name="connsiteY0" fmla="*/ 0 h 429400"/>
                <a:gd name="connsiteX1" fmla="*/ 2834167 w 2838315"/>
                <a:gd name="connsiteY1" fmla="*/ 215254 h 429400"/>
                <a:gd name="connsiteX2" fmla="*/ 2838075 w 2838315"/>
                <a:gd name="connsiteY2" fmla="*/ 429400 h 429400"/>
                <a:gd name="connsiteX3" fmla="*/ 0 w 2838315"/>
                <a:gd name="connsiteY3" fmla="*/ 169485 h 429400"/>
                <a:gd name="connsiteX4" fmla="*/ 0 w 2838315"/>
                <a:gd name="connsiteY4" fmla="*/ 0 h 429400"/>
                <a:gd name="connsiteX0" fmla="*/ 0 w 2834167"/>
                <a:gd name="connsiteY0" fmla="*/ 0 h 433777"/>
                <a:gd name="connsiteX1" fmla="*/ 2834167 w 2834167"/>
                <a:gd name="connsiteY1" fmla="*/ 215254 h 433777"/>
                <a:gd name="connsiteX2" fmla="*/ 2827915 w 2834167"/>
                <a:gd name="connsiteY2" fmla="*/ 433777 h 433777"/>
                <a:gd name="connsiteX3" fmla="*/ 0 w 2834167"/>
                <a:gd name="connsiteY3" fmla="*/ 169485 h 433777"/>
                <a:gd name="connsiteX4" fmla="*/ 0 w 2834167"/>
                <a:gd name="connsiteY4" fmla="*/ 0 h 433777"/>
                <a:gd name="connsiteX0" fmla="*/ 0 w 2834167"/>
                <a:gd name="connsiteY0" fmla="*/ 0 h 433777"/>
                <a:gd name="connsiteX1" fmla="*/ 2800550 w 2834167"/>
                <a:gd name="connsiteY1" fmla="*/ 216645 h 433777"/>
                <a:gd name="connsiteX2" fmla="*/ 2834167 w 2834167"/>
                <a:gd name="connsiteY2" fmla="*/ 215254 h 433777"/>
                <a:gd name="connsiteX3" fmla="*/ 2827915 w 2834167"/>
                <a:gd name="connsiteY3" fmla="*/ 433777 h 433777"/>
                <a:gd name="connsiteX4" fmla="*/ 0 w 2834167"/>
                <a:gd name="connsiteY4" fmla="*/ 169485 h 433777"/>
                <a:gd name="connsiteX5" fmla="*/ 0 w 2834167"/>
                <a:gd name="connsiteY5" fmla="*/ 0 h 433777"/>
                <a:gd name="connsiteX0" fmla="*/ 0 w 2834167"/>
                <a:gd name="connsiteY0" fmla="*/ 0 h 434327"/>
                <a:gd name="connsiteX1" fmla="*/ 2800550 w 2834167"/>
                <a:gd name="connsiteY1" fmla="*/ 216645 h 434327"/>
                <a:gd name="connsiteX2" fmla="*/ 2834167 w 2834167"/>
                <a:gd name="connsiteY2" fmla="*/ 215254 h 434327"/>
                <a:gd name="connsiteX3" fmla="*/ 2827915 w 2834167"/>
                <a:gd name="connsiteY3" fmla="*/ 433777 h 434327"/>
                <a:gd name="connsiteX4" fmla="*/ 2784508 w 2834167"/>
                <a:gd name="connsiteY4" fmla="*/ 434327 h 434327"/>
                <a:gd name="connsiteX5" fmla="*/ 0 w 2834167"/>
                <a:gd name="connsiteY5" fmla="*/ 169485 h 434327"/>
                <a:gd name="connsiteX6" fmla="*/ 0 w 2834167"/>
                <a:gd name="connsiteY6" fmla="*/ 0 h 434327"/>
                <a:gd name="connsiteX0" fmla="*/ 0 w 4378219"/>
                <a:gd name="connsiteY0" fmla="*/ 0 h 434327"/>
                <a:gd name="connsiteX1" fmla="*/ 2800550 w 4378219"/>
                <a:gd name="connsiteY1" fmla="*/ 216645 h 434327"/>
                <a:gd name="connsiteX2" fmla="*/ 4378219 w 4378219"/>
                <a:gd name="connsiteY2" fmla="*/ 142694 h 434327"/>
                <a:gd name="connsiteX3" fmla="*/ 2827915 w 4378219"/>
                <a:gd name="connsiteY3" fmla="*/ 433777 h 434327"/>
                <a:gd name="connsiteX4" fmla="*/ 2784508 w 4378219"/>
                <a:gd name="connsiteY4" fmla="*/ 434327 h 434327"/>
                <a:gd name="connsiteX5" fmla="*/ 0 w 4378219"/>
                <a:gd name="connsiteY5" fmla="*/ 169485 h 434327"/>
                <a:gd name="connsiteX6" fmla="*/ 0 w 4378219"/>
                <a:gd name="connsiteY6" fmla="*/ 0 h 434327"/>
                <a:gd name="connsiteX0" fmla="*/ 0 w 4378219"/>
                <a:gd name="connsiteY0" fmla="*/ 0 h 434327"/>
                <a:gd name="connsiteX1" fmla="*/ 2800550 w 4378219"/>
                <a:gd name="connsiteY1" fmla="*/ 216645 h 434327"/>
                <a:gd name="connsiteX2" fmla="*/ 4378219 w 4378219"/>
                <a:gd name="connsiteY2" fmla="*/ 142694 h 434327"/>
                <a:gd name="connsiteX3" fmla="*/ 4375978 w 4378219"/>
                <a:gd name="connsiteY3" fmla="*/ 319753 h 434327"/>
                <a:gd name="connsiteX4" fmla="*/ 2784508 w 4378219"/>
                <a:gd name="connsiteY4" fmla="*/ 434327 h 434327"/>
                <a:gd name="connsiteX5" fmla="*/ 0 w 4378219"/>
                <a:gd name="connsiteY5" fmla="*/ 169485 h 434327"/>
                <a:gd name="connsiteX6" fmla="*/ 0 w 4378219"/>
                <a:gd name="connsiteY6" fmla="*/ 0 h 434327"/>
                <a:gd name="connsiteX0" fmla="*/ 0 w 4378219"/>
                <a:gd name="connsiteY0" fmla="*/ 0 h 430872"/>
                <a:gd name="connsiteX1" fmla="*/ 2800550 w 4378219"/>
                <a:gd name="connsiteY1" fmla="*/ 216645 h 430872"/>
                <a:gd name="connsiteX2" fmla="*/ 4378219 w 4378219"/>
                <a:gd name="connsiteY2" fmla="*/ 142694 h 430872"/>
                <a:gd name="connsiteX3" fmla="*/ 4375978 w 4378219"/>
                <a:gd name="connsiteY3" fmla="*/ 319753 h 430872"/>
                <a:gd name="connsiteX4" fmla="*/ 2932898 w 4378219"/>
                <a:gd name="connsiteY4" fmla="*/ 430872 h 430872"/>
                <a:gd name="connsiteX5" fmla="*/ 0 w 4378219"/>
                <a:gd name="connsiteY5" fmla="*/ 169485 h 430872"/>
                <a:gd name="connsiteX6" fmla="*/ 0 w 4378219"/>
                <a:gd name="connsiteY6" fmla="*/ 0 h 430872"/>
                <a:gd name="connsiteX0" fmla="*/ 0 w 4378219"/>
                <a:gd name="connsiteY0" fmla="*/ 0 h 430872"/>
                <a:gd name="connsiteX1" fmla="*/ 2944929 w 4378219"/>
                <a:gd name="connsiteY1" fmla="*/ 230466 h 430872"/>
                <a:gd name="connsiteX2" fmla="*/ 4378219 w 4378219"/>
                <a:gd name="connsiteY2" fmla="*/ 142694 h 430872"/>
                <a:gd name="connsiteX3" fmla="*/ 4375978 w 4378219"/>
                <a:gd name="connsiteY3" fmla="*/ 319753 h 430872"/>
                <a:gd name="connsiteX4" fmla="*/ 2932898 w 4378219"/>
                <a:gd name="connsiteY4" fmla="*/ 430872 h 430872"/>
                <a:gd name="connsiteX5" fmla="*/ 0 w 4378219"/>
                <a:gd name="connsiteY5" fmla="*/ 169485 h 430872"/>
                <a:gd name="connsiteX6" fmla="*/ 0 w 4378219"/>
                <a:gd name="connsiteY6" fmla="*/ 0 h 430872"/>
                <a:gd name="connsiteX0" fmla="*/ 0 w 4432158"/>
                <a:gd name="connsiteY0" fmla="*/ 0 h 430872"/>
                <a:gd name="connsiteX1" fmla="*/ 2944929 w 4432158"/>
                <a:gd name="connsiteY1" fmla="*/ 230466 h 430872"/>
                <a:gd name="connsiteX2" fmla="*/ 4378219 w 4432158"/>
                <a:gd name="connsiteY2" fmla="*/ 142694 h 430872"/>
                <a:gd name="connsiteX3" fmla="*/ 4432125 w 4432158"/>
                <a:gd name="connsiteY3" fmla="*/ 330118 h 430872"/>
                <a:gd name="connsiteX4" fmla="*/ 2932898 w 4432158"/>
                <a:gd name="connsiteY4" fmla="*/ 430872 h 430872"/>
                <a:gd name="connsiteX5" fmla="*/ 0 w 4432158"/>
                <a:gd name="connsiteY5" fmla="*/ 169485 h 430872"/>
                <a:gd name="connsiteX6" fmla="*/ 0 w 4432158"/>
                <a:gd name="connsiteY6" fmla="*/ 0 h 430872"/>
                <a:gd name="connsiteX0" fmla="*/ 0 w 4432452"/>
                <a:gd name="connsiteY0" fmla="*/ 0 h 430872"/>
                <a:gd name="connsiteX1" fmla="*/ 2944929 w 4432452"/>
                <a:gd name="connsiteY1" fmla="*/ 230466 h 430872"/>
                <a:gd name="connsiteX2" fmla="*/ 4430356 w 4432452"/>
                <a:gd name="connsiteY2" fmla="*/ 139240 h 430872"/>
                <a:gd name="connsiteX3" fmla="*/ 4432125 w 4432452"/>
                <a:gd name="connsiteY3" fmla="*/ 330118 h 430872"/>
                <a:gd name="connsiteX4" fmla="*/ 2932898 w 4432452"/>
                <a:gd name="connsiteY4" fmla="*/ 430872 h 430872"/>
                <a:gd name="connsiteX5" fmla="*/ 0 w 4432452"/>
                <a:gd name="connsiteY5" fmla="*/ 169485 h 430872"/>
                <a:gd name="connsiteX6" fmla="*/ 0 w 4432452"/>
                <a:gd name="connsiteY6" fmla="*/ 0 h 430872"/>
                <a:gd name="connsiteX0" fmla="*/ 0 w 4432452"/>
                <a:gd name="connsiteY0" fmla="*/ 0 h 430872"/>
                <a:gd name="connsiteX1" fmla="*/ 2944929 w 4432452"/>
                <a:gd name="connsiteY1" fmla="*/ 216645 h 430872"/>
                <a:gd name="connsiteX2" fmla="*/ 4430356 w 4432452"/>
                <a:gd name="connsiteY2" fmla="*/ 139240 h 430872"/>
                <a:gd name="connsiteX3" fmla="*/ 4432125 w 4432452"/>
                <a:gd name="connsiteY3" fmla="*/ 330118 h 430872"/>
                <a:gd name="connsiteX4" fmla="*/ 2932898 w 4432452"/>
                <a:gd name="connsiteY4" fmla="*/ 430872 h 430872"/>
                <a:gd name="connsiteX5" fmla="*/ 0 w 4432452"/>
                <a:gd name="connsiteY5" fmla="*/ 169485 h 430872"/>
                <a:gd name="connsiteX6" fmla="*/ 0 w 4432452"/>
                <a:gd name="connsiteY6" fmla="*/ 0 h 430872"/>
                <a:gd name="connsiteX0" fmla="*/ 0 w 4432452"/>
                <a:gd name="connsiteY0" fmla="*/ 0 h 423961"/>
                <a:gd name="connsiteX1" fmla="*/ 2944929 w 4432452"/>
                <a:gd name="connsiteY1" fmla="*/ 216645 h 423961"/>
                <a:gd name="connsiteX2" fmla="*/ 4430356 w 4432452"/>
                <a:gd name="connsiteY2" fmla="*/ 139240 h 423961"/>
                <a:gd name="connsiteX3" fmla="*/ 4432125 w 4432452"/>
                <a:gd name="connsiteY3" fmla="*/ 330118 h 423961"/>
                <a:gd name="connsiteX4" fmla="*/ 2932898 w 4432452"/>
                <a:gd name="connsiteY4" fmla="*/ 423961 h 423961"/>
                <a:gd name="connsiteX5" fmla="*/ 0 w 4432452"/>
                <a:gd name="connsiteY5" fmla="*/ 169485 h 423961"/>
                <a:gd name="connsiteX6" fmla="*/ 0 w 4432452"/>
                <a:gd name="connsiteY6" fmla="*/ 0 h 423961"/>
                <a:gd name="connsiteX0" fmla="*/ 0 w 4432714"/>
                <a:gd name="connsiteY0" fmla="*/ 0 h 423961"/>
                <a:gd name="connsiteX1" fmla="*/ 2944929 w 4432714"/>
                <a:gd name="connsiteY1" fmla="*/ 216645 h 423961"/>
                <a:gd name="connsiteX2" fmla="*/ 4430356 w 4432714"/>
                <a:gd name="connsiteY2" fmla="*/ 139240 h 423961"/>
                <a:gd name="connsiteX3" fmla="*/ 4432125 w 4432714"/>
                <a:gd name="connsiteY3" fmla="*/ 330118 h 423961"/>
                <a:gd name="connsiteX4" fmla="*/ 2932898 w 4432714"/>
                <a:gd name="connsiteY4" fmla="*/ 423961 h 423961"/>
                <a:gd name="connsiteX5" fmla="*/ 0 w 4432714"/>
                <a:gd name="connsiteY5" fmla="*/ 169485 h 423961"/>
                <a:gd name="connsiteX6" fmla="*/ 0 w 4432714"/>
                <a:gd name="connsiteY6" fmla="*/ 0 h 423961"/>
                <a:gd name="connsiteX0" fmla="*/ 0 w 4432125"/>
                <a:gd name="connsiteY0" fmla="*/ 0 h 423961"/>
                <a:gd name="connsiteX1" fmla="*/ 2944929 w 4432125"/>
                <a:gd name="connsiteY1" fmla="*/ 216645 h 423961"/>
                <a:gd name="connsiteX2" fmla="*/ 4430356 w 4432125"/>
                <a:gd name="connsiteY2" fmla="*/ 139240 h 423961"/>
                <a:gd name="connsiteX3" fmla="*/ 4432125 w 4432125"/>
                <a:gd name="connsiteY3" fmla="*/ 330118 h 423961"/>
                <a:gd name="connsiteX4" fmla="*/ 2932898 w 4432125"/>
                <a:gd name="connsiteY4" fmla="*/ 423961 h 423961"/>
                <a:gd name="connsiteX5" fmla="*/ 0 w 4432125"/>
                <a:gd name="connsiteY5" fmla="*/ 169485 h 423961"/>
                <a:gd name="connsiteX6" fmla="*/ 0 w 4432125"/>
                <a:gd name="connsiteY6" fmla="*/ 0 h 423961"/>
                <a:gd name="connsiteX0" fmla="*/ 0 w 4440792"/>
                <a:gd name="connsiteY0" fmla="*/ 0 h 423961"/>
                <a:gd name="connsiteX1" fmla="*/ 2944929 w 4440792"/>
                <a:gd name="connsiteY1" fmla="*/ 216645 h 423961"/>
                <a:gd name="connsiteX2" fmla="*/ 4430356 w 4440792"/>
                <a:gd name="connsiteY2" fmla="*/ 139240 h 423961"/>
                <a:gd name="connsiteX3" fmla="*/ 4440792 w 4440792"/>
                <a:gd name="connsiteY3" fmla="*/ 356254 h 423961"/>
                <a:gd name="connsiteX4" fmla="*/ 2932898 w 4440792"/>
                <a:gd name="connsiteY4" fmla="*/ 423961 h 423961"/>
                <a:gd name="connsiteX5" fmla="*/ 0 w 4440792"/>
                <a:gd name="connsiteY5" fmla="*/ 169485 h 423961"/>
                <a:gd name="connsiteX6" fmla="*/ 0 w 4440792"/>
                <a:gd name="connsiteY6" fmla="*/ 0 h 423961"/>
                <a:gd name="connsiteX0" fmla="*/ 0 w 4440792"/>
                <a:gd name="connsiteY0" fmla="*/ 0 h 423961"/>
                <a:gd name="connsiteX1" fmla="*/ 2944929 w 4440792"/>
                <a:gd name="connsiteY1" fmla="*/ 216645 h 423961"/>
                <a:gd name="connsiteX2" fmla="*/ 4434689 w 4440792"/>
                <a:gd name="connsiteY2" fmla="*/ 139240 h 423961"/>
                <a:gd name="connsiteX3" fmla="*/ 4440792 w 4440792"/>
                <a:gd name="connsiteY3" fmla="*/ 356254 h 423961"/>
                <a:gd name="connsiteX4" fmla="*/ 2932898 w 4440792"/>
                <a:gd name="connsiteY4" fmla="*/ 423961 h 423961"/>
                <a:gd name="connsiteX5" fmla="*/ 0 w 4440792"/>
                <a:gd name="connsiteY5" fmla="*/ 169485 h 423961"/>
                <a:gd name="connsiteX6" fmla="*/ 0 w 4440792"/>
                <a:gd name="connsiteY6" fmla="*/ 0 h 423961"/>
                <a:gd name="connsiteX0" fmla="*/ 0 w 4442409"/>
                <a:gd name="connsiteY0" fmla="*/ 0 h 423961"/>
                <a:gd name="connsiteX1" fmla="*/ 2944929 w 4442409"/>
                <a:gd name="connsiteY1" fmla="*/ 216645 h 423961"/>
                <a:gd name="connsiteX2" fmla="*/ 4434689 w 4442409"/>
                <a:gd name="connsiteY2" fmla="*/ 139240 h 423961"/>
                <a:gd name="connsiteX3" fmla="*/ 4440792 w 4442409"/>
                <a:gd name="connsiteY3" fmla="*/ 356254 h 423961"/>
                <a:gd name="connsiteX4" fmla="*/ 2932898 w 4442409"/>
                <a:gd name="connsiteY4" fmla="*/ 423961 h 423961"/>
                <a:gd name="connsiteX5" fmla="*/ 0 w 4442409"/>
                <a:gd name="connsiteY5" fmla="*/ 169485 h 423961"/>
                <a:gd name="connsiteX6" fmla="*/ 0 w 4442409"/>
                <a:gd name="connsiteY6" fmla="*/ 0 h 423961"/>
                <a:gd name="connsiteX0" fmla="*/ 0 w 4440792"/>
                <a:gd name="connsiteY0" fmla="*/ 0 h 423961"/>
                <a:gd name="connsiteX1" fmla="*/ 2944929 w 4440792"/>
                <a:gd name="connsiteY1" fmla="*/ 216645 h 423961"/>
                <a:gd name="connsiteX2" fmla="*/ 4434689 w 4440792"/>
                <a:gd name="connsiteY2" fmla="*/ 139240 h 423961"/>
                <a:gd name="connsiteX3" fmla="*/ 4440792 w 4440792"/>
                <a:gd name="connsiteY3" fmla="*/ 356254 h 423961"/>
                <a:gd name="connsiteX4" fmla="*/ 2932898 w 4440792"/>
                <a:gd name="connsiteY4" fmla="*/ 423961 h 423961"/>
                <a:gd name="connsiteX5" fmla="*/ 0 w 4440792"/>
                <a:gd name="connsiteY5" fmla="*/ 169485 h 423961"/>
                <a:gd name="connsiteX6" fmla="*/ 0 w 4440792"/>
                <a:gd name="connsiteY6" fmla="*/ 0 h 423961"/>
                <a:gd name="connsiteX0" fmla="*/ 0 w 4443871"/>
                <a:gd name="connsiteY0" fmla="*/ 0 h 423961"/>
                <a:gd name="connsiteX1" fmla="*/ 2944929 w 4443871"/>
                <a:gd name="connsiteY1" fmla="*/ 216645 h 423961"/>
                <a:gd name="connsiteX2" fmla="*/ 4434689 w 4443871"/>
                <a:gd name="connsiteY2" fmla="*/ 139240 h 423961"/>
                <a:gd name="connsiteX3" fmla="*/ 4443871 w 4443871"/>
                <a:gd name="connsiteY3" fmla="*/ 358907 h 423961"/>
                <a:gd name="connsiteX4" fmla="*/ 2932898 w 4443871"/>
                <a:gd name="connsiteY4" fmla="*/ 423961 h 423961"/>
                <a:gd name="connsiteX5" fmla="*/ 0 w 4443871"/>
                <a:gd name="connsiteY5" fmla="*/ 169485 h 423961"/>
                <a:gd name="connsiteX6" fmla="*/ 0 w 4443871"/>
                <a:gd name="connsiteY6" fmla="*/ 0 h 423961"/>
                <a:gd name="connsiteX0" fmla="*/ 0 w 4446095"/>
                <a:gd name="connsiteY0" fmla="*/ 0 h 423961"/>
                <a:gd name="connsiteX1" fmla="*/ 2944929 w 4446095"/>
                <a:gd name="connsiteY1" fmla="*/ 216645 h 423961"/>
                <a:gd name="connsiteX2" fmla="*/ 4440847 w 4446095"/>
                <a:gd name="connsiteY2" fmla="*/ 149850 h 423961"/>
                <a:gd name="connsiteX3" fmla="*/ 4443871 w 4446095"/>
                <a:gd name="connsiteY3" fmla="*/ 358907 h 423961"/>
                <a:gd name="connsiteX4" fmla="*/ 2932898 w 4446095"/>
                <a:gd name="connsiteY4" fmla="*/ 423961 h 423961"/>
                <a:gd name="connsiteX5" fmla="*/ 0 w 4446095"/>
                <a:gd name="connsiteY5" fmla="*/ 169485 h 423961"/>
                <a:gd name="connsiteX6" fmla="*/ 0 w 4446095"/>
                <a:gd name="connsiteY6" fmla="*/ 0 h 423961"/>
                <a:gd name="connsiteX0" fmla="*/ 0 w 4446095"/>
                <a:gd name="connsiteY0" fmla="*/ 0 h 423961"/>
                <a:gd name="connsiteX1" fmla="*/ 2944929 w 4446095"/>
                <a:gd name="connsiteY1" fmla="*/ 216645 h 423961"/>
                <a:gd name="connsiteX2" fmla="*/ 4440847 w 4446095"/>
                <a:gd name="connsiteY2" fmla="*/ 154836 h 423961"/>
                <a:gd name="connsiteX3" fmla="*/ 4443871 w 4446095"/>
                <a:gd name="connsiteY3" fmla="*/ 358907 h 423961"/>
                <a:gd name="connsiteX4" fmla="*/ 2932898 w 4446095"/>
                <a:gd name="connsiteY4" fmla="*/ 423961 h 423961"/>
                <a:gd name="connsiteX5" fmla="*/ 0 w 4446095"/>
                <a:gd name="connsiteY5" fmla="*/ 169485 h 423961"/>
                <a:gd name="connsiteX6" fmla="*/ 0 w 4446095"/>
                <a:gd name="connsiteY6" fmla="*/ 0 h 423961"/>
                <a:gd name="connsiteX0" fmla="*/ 0 w 4444829"/>
                <a:gd name="connsiteY0" fmla="*/ 0 h 423961"/>
                <a:gd name="connsiteX1" fmla="*/ 2944929 w 4444829"/>
                <a:gd name="connsiteY1" fmla="*/ 216645 h 423961"/>
                <a:gd name="connsiteX2" fmla="*/ 4440847 w 4444829"/>
                <a:gd name="connsiteY2" fmla="*/ 154836 h 423961"/>
                <a:gd name="connsiteX3" fmla="*/ 4443871 w 4444829"/>
                <a:gd name="connsiteY3" fmla="*/ 358907 h 423961"/>
                <a:gd name="connsiteX4" fmla="*/ 2932898 w 4444829"/>
                <a:gd name="connsiteY4" fmla="*/ 423961 h 423961"/>
                <a:gd name="connsiteX5" fmla="*/ 0 w 4444829"/>
                <a:gd name="connsiteY5" fmla="*/ 169485 h 423961"/>
                <a:gd name="connsiteX6" fmla="*/ 0 w 4444829"/>
                <a:gd name="connsiteY6" fmla="*/ 0 h 423961"/>
                <a:gd name="connsiteX0" fmla="*/ 0 w 4443871"/>
                <a:gd name="connsiteY0" fmla="*/ 0 h 423961"/>
                <a:gd name="connsiteX1" fmla="*/ 2944929 w 4443871"/>
                <a:gd name="connsiteY1" fmla="*/ 216645 h 423961"/>
                <a:gd name="connsiteX2" fmla="*/ 4432166 w 4443871"/>
                <a:gd name="connsiteY2" fmla="*/ 154836 h 423961"/>
                <a:gd name="connsiteX3" fmla="*/ 4443871 w 4443871"/>
                <a:gd name="connsiteY3" fmla="*/ 358907 h 423961"/>
                <a:gd name="connsiteX4" fmla="*/ 2932898 w 4443871"/>
                <a:gd name="connsiteY4" fmla="*/ 423961 h 423961"/>
                <a:gd name="connsiteX5" fmla="*/ 0 w 4443871"/>
                <a:gd name="connsiteY5" fmla="*/ 169485 h 423961"/>
                <a:gd name="connsiteX6" fmla="*/ 0 w 4443871"/>
                <a:gd name="connsiteY6" fmla="*/ 0 h 423961"/>
                <a:gd name="connsiteX0" fmla="*/ 0 w 4443871"/>
                <a:gd name="connsiteY0" fmla="*/ 0 h 423961"/>
                <a:gd name="connsiteX1" fmla="*/ 2944929 w 4443871"/>
                <a:gd name="connsiteY1" fmla="*/ 216645 h 423961"/>
                <a:gd name="connsiteX2" fmla="*/ 4437953 w 4443871"/>
                <a:gd name="connsiteY2" fmla="*/ 159822 h 423961"/>
                <a:gd name="connsiteX3" fmla="*/ 4443871 w 4443871"/>
                <a:gd name="connsiteY3" fmla="*/ 358907 h 423961"/>
                <a:gd name="connsiteX4" fmla="*/ 2932898 w 4443871"/>
                <a:gd name="connsiteY4" fmla="*/ 423961 h 423961"/>
                <a:gd name="connsiteX5" fmla="*/ 0 w 4443871"/>
                <a:gd name="connsiteY5" fmla="*/ 169485 h 423961"/>
                <a:gd name="connsiteX6" fmla="*/ 0 w 4443871"/>
                <a:gd name="connsiteY6" fmla="*/ 0 h 423961"/>
                <a:gd name="connsiteX0" fmla="*/ 0 w 4446765"/>
                <a:gd name="connsiteY0" fmla="*/ 0 h 423961"/>
                <a:gd name="connsiteX1" fmla="*/ 2944929 w 4446765"/>
                <a:gd name="connsiteY1" fmla="*/ 216645 h 423961"/>
                <a:gd name="connsiteX2" fmla="*/ 4437953 w 4446765"/>
                <a:gd name="connsiteY2" fmla="*/ 159822 h 423961"/>
                <a:gd name="connsiteX3" fmla="*/ 4446765 w 4446765"/>
                <a:gd name="connsiteY3" fmla="*/ 356414 h 423961"/>
                <a:gd name="connsiteX4" fmla="*/ 2932898 w 4446765"/>
                <a:gd name="connsiteY4" fmla="*/ 423961 h 423961"/>
                <a:gd name="connsiteX5" fmla="*/ 0 w 4446765"/>
                <a:gd name="connsiteY5" fmla="*/ 169485 h 423961"/>
                <a:gd name="connsiteX6" fmla="*/ 0 w 4446765"/>
                <a:gd name="connsiteY6" fmla="*/ 0 h 423961"/>
                <a:gd name="connsiteX0" fmla="*/ 0 w 4446765"/>
                <a:gd name="connsiteY0" fmla="*/ 0 h 423961"/>
                <a:gd name="connsiteX1" fmla="*/ 2944929 w 4446765"/>
                <a:gd name="connsiteY1" fmla="*/ 216645 h 423961"/>
                <a:gd name="connsiteX2" fmla="*/ 4437953 w 4446765"/>
                <a:gd name="connsiteY2" fmla="*/ 159822 h 423961"/>
                <a:gd name="connsiteX3" fmla="*/ 4446765 w 4446765"/>
                <a:gd name="connsiteY3" fmla="*/ 356414 h 423961"/>
                <a:gd name="connsiteX4" fmla="*/ 2932898 w 4446765"/>
                <a:gd name="connsiteY4" fmla="*/ 423961 h 423961"/>
                <a:gd name="connsiteX5" fmla="*/ 0 w 4446765"/>
                <a:gd name="connsiteY5" fmla="*/ 169485 h 423961"/>
                <a:gd name="connsiteX6" fmla="*/ 0 w 4446765"/>
                <a:gd name="connsiteY6" fmla="*/ 0 h 423961"/>
                <a:gd name="connsiteX0" fmla="*/ 0 w 4441089"/>
                <a:gd name="connsiteY0" fmla="*/ 0 h 423961"/>
                <a:gd name="connsiteX1" fmla="*/ 2944929 w 4441089"/>
                <a:gd name="connsiteY1" fmla="*/ 216645 h 423961"/>
                <a:gd name="connsiteX2" fmla="*/ 4437953 w 4441089"/>
                <a:gd name="connsiteY2" fmla="*/ 159822 h 423961"/>
                <a:gd name="connsiteX3" fmla="*/ 4435335 w 4441089"/>
                <a:gd name="connsiteY3" fmla="*/ 359696 h 423961"/>
                <a:gd name="connsiteX4" fmla="*/ 2932898 w 4441089"/>
                <a:gd name="connsiteY4" fmla="*/ 423961 h 423961"/>
                <a:gd name="connsiteX5" fmla="*/ 0 w 4441089"/>
                <a:gd name="connsiteY5" fmla="*/ 169485 h 423961"/>
                <a:gd name="connsiteX6" fmla="*/ 0 w 4441089"/>
                <a:gd name="connsiteY6" fmla="*/ 0 h 423961"/>
                <a:gd name="connsiteX0" fmla="*/ 0 w 4445090"/>
                <a:gd name="connsiteY0" fmla="*/ 0 h 423961"/>
                <a:gd name="connsiteX1" fmla="*/ 2944929 w 4445090"/>
                <a:gd name="connsiteY1" fmla="*/ 216645 h 423961"/>
                <a:gd name="connsiteX2" fmla="*/ 4437953 w 4445090"/>
                <a:gd name="connsiteY2" fmla="*/ 159822 h 423961"/>
                <a:gd name="connsiteX3" fmla="*/ 4435335 w 4445090"/>
                <a:gd name="connsiteY3" fmla="*/ 359696 h 423961"/>
                <a:gd name="connsiteX4" fmla="*/ 2932898 w 4445090"/>
                <a:gd name="connsiteY4" fmla="*/ 423961 h 423961"/>
                <a:gd name="connsiteX5" fmla="*/ 0 w 4445090"/>
                <a:gd name="connsiteY5" fmla="*/ 169485 h 423961"/>
                <a:gd name="connsiteX6" fmla="*/ 0 w 4445090"/>
                <a:gd name="connsiteY6" fmla="*/ 0 h 423961"/>
                <a:gd name="connsiteX0" fmla="*/ 0 w 4445090"/>
                <a:gd name="connsiteY0" fmla="*/ 0 h 423961"/>
                <a:gd name="connsiteX1" fmla="*/ 2944929 w 4445090"/>
                <a:gd name="connsiteY1" fmla="*/ 216645 h 423961"/>
                <a:gd name="connsiteX2" fmla="*/ 4437953 w 4445090"/>
                <a:gd name="connsiteY2" fmla="*/ 159822 h 423961"/>
                <a:gd name="connsiteX3" fmla="*/ 4435335 w 4445090"/>
                <a:gd name="connsiteY3" fmla="*/ 362979 h 423961"/>
                <a:gd name="connsiteX4" fmla="*/ 2932898 w 4445090"/>
                <a:gd name="connsiteY4" fmla="*/ 423961 h 423961"/>
                <a:gd name="connsiteX5" fmla="*/ 0 w 4445090"/>
                <a:gd name="connsiteY5" fmla="*/ 169485 h 423961"/>
                <a:gd name="connsiteX6" fmla="*/ 0 w 4445090"/>
                <a:gd name="connsiteY6" fmla="*/ 0 h 423961"/>
                <a:gd name="connsiteX0" fmla="*/ 0 w 4447909"/>
                <a:gd name="connsiteY0" fmla="*/ 0 h 423961"/>
                <a:gd name="connsiteX1" fmla="*/ 2944929 w 4447909"/>
                <a:gd name="connsiteY1" fmla="*/ 216645 h 423961"/>
                <a:gd name="connsiteX2" fmla="*/ 4437953 w 4447909"/>
                <a:gd name="connsiteY2" fmla="*/ 159822 h 423961"/>
                <a:gd name="connsiteX3" fmla="*/ 4440778 w 4447909"/>
                <a:gd name="connsiteY3" fmla="*/ 358290 h 423961"/>
                <a:gd name="connsiteX4" fmla="*/ 2932898 w 4447909"/>
                <a:gd name="connsiteY4" fmla="*/ 423961 h 423961"/>
                <a:gd name="connsiteX5" fmla="*/ 0 w 4447909"/>
                <a:gd name="connsiteY5" fmla="*/ 169485 h 423961"/>
                <a:gd name="connsiteX6" fmla="*/ 0 w 4447909"/>
                <a:gd name="connsiteY6" fmla="*/ 0 h 423961"/>
                <a:gd name="connsiteX0" fmla="*/ 0 w 4443028"/>
                <a:gd name="connsiteY0" fmla="*/ 0 h 423961"/>
                <a:gd name="connsiteX1" fmla="*/ 2944929 w 4443028"/>
                <a:gd name="connsiteY1" fmla="*/ 216645 h 423961"/>
                <a:gd name="connsiteX2" fmla="*/ 4437953 w 4443028"/>
                <a:gd name="connsiteY2" fmla="*/ 159822 h 423961"/>
                <a:gd name="connsiteX3" fmla="*/ 4440778 w 4443028"/>
                <a:gd name="connsiteY3" fmla="*/ 358290 h 423961"/>
                <a:gd name="connsiteX4" fmla="*/ 2932898 w 4443028"/>
                <a:gd name="connsiteY4" fmla="*/ 423961 h 423961"/>
                <a:gd name="connsiteX5" fmla="*/ 0 w 4443028"/>
                <a:gd name="connsiteY5" fmla="*/ 169485 h 423961"/>
                <a:gd name="connsiteX6" fmla="*/ 0 w 4443028"/>
                <a:gd name="connsiteY6" fmla="*/ 0 h 423961"/>
                <a:gd name="connsiteX0" fmla="*/ 0 w 4443028"/>
                <a:gd name="connsiteY0" fmla="*/ 0 h 438284"/>
                <a:gd name="connsiteX1" fmla="*/ 2944929 w 4443028"/>
                <a:gd name="connsiteY1" fmla="*/ 216645 h 438284"/>
                <a:gd name="connsiteX2" fmla="*/ 4437953 w 4443028"/>
                <a:gd name="connsiteY2" fmla="*/ 159822 h 438284"/>
                <a:gd name="connsiteX3" fmla="*/ 4440778 w 4443028"/>
                <a:gd name="connsiteY3" fmla="*/ 358290 h 438284"/>
                <a:gd name="connsiteX4" fmla="*/ 2941211 w 4443028"/>
                <a:gd name="connsiteY4" fmla="*/ 438284 h 438284"/>
                <a:gd name="connsiteX5" fmla="*/ 0 w 4443028"/>
                <a:gd name="connsiteY5" fmla="*/ 169485 h 438284"/>
                <a:gd name="connsiteX6" fmla="*/ 0 w 4443028"/>
                <a:gd name="connsiteY6" fmla="*/ 0 h 438284"/>
                <a:gd name="connsiteX0" fmla="*/ 0 w 4443028"/>
                <a:gd name="connsiteY0" fmla="*/ 0 h 438284"/>
                <a:gd name="connsiteX1" fmla="*/ 2953242 w 4443028"/>
                <a:gd name="connsiteY1" fmla="*/ 230969 h 438284"/>
                <a:gd name="connsiteX2" fmla="*/ 4437953 w 4443028"/>
                <a:gd name="connsiteY2" fmla="*/ 159822 h 438284"/>
                <a:gd name="connsiteX3" fmla="*/ 4440778 w 4443028"/>
                <a:gd name="connsiteY3" fmla="*/ 358290 h 438284"/>
                <a:gd name="connsiteX4" fmla="*/ 2941211 w 4443028"/>
                <a:gd name="connsiteY4" fmla="*/ 438284 h 438284"/>
                <a:gd name="connsiteX5" fmla="*/ 0 w 4443028"/>
                <a:gd name="connsiteY5" fmla="*/ 169485 h 438284"/>
                <a:gd name="connsiteX6" fmla="*/ 0 w 4443028"/>
                <a:gd name="connsiteY6" fmla="*/ 0 h 438284"/>
                <a:gd name="connsiteX0" fmla="*/ 0 w 4443028"/>
                <a:gd name="connsiteY0" fmla="*/ 0 h 455118"/>
                <a:gd name="connsiteX1" fmla="*/ 2953242 w 4443028"/>
                <a:gd name="connsiteY1" fmla="*/ 230969 h 455118"/>
                <a:gd name="connsiteX2" fmla="*/ 4437953 w 4443028"/>
                <a:gd name="connsiteY2" fmla="*/ 159822 h 455118"/>
                <a:gd name="connsiteX3" fmla="*/ 4440778 w 4443028"/>
                <a:gd name="connsiteY3" fmla="*/ 358290 h 455118"/>
                <a:gd name="connsiteX4" fmla="*/ 2964657 w 4443028"/>
                <a:gd name="connsiteY4" fmla="*/ 455118 h 455118"/>
                <a:gd name="connsiteX5" fmla="*/ 0 w 4443028"/>
                <a:gd name="connsiteY5" fmla="*/ 169485 h 455118"/>
                <a:gd name="connsiteX6" fmla="*/ 0 w 4443028"/>
                <a:gd name="connsiteY6" fmla="*/ 0 h 455118"/>
                <a:gd name="connsiteX0" fmla="*/ 0 w 4443028"/>
                <a:gd name="connsiteY0" fmla="*/ 0 h 455118"/>
                <a:gd name="connsiteX1" fmla="*/ 2980596 w 4443028"/>
                <a:gd name="connsiteY1" fmla="*/ 234336 h 455118"/>
                <a:gd name="connsiteX2" fmla="*/ 4437953 w 4443028"/>
                <a:gd name="connsiteY2" fmla="*/ 159822 h 455118"/>
                <a:gd name="connsiteX3" fmla="*/ 4440778 w 4443028"/>
                <a:gd name="connsiteY3" fmla="*/ 358290 h 455118"/>
                <a:gd name="connsiteX4" fmla="*/ 2964657 w 4443028"/>
                <a:gd name="connsiteY4" fmla="*/ 455118 h 455118"/>
                <a:gd name="connsiteX5" fmla="*/ 0 w 4443028"/>
                <a:gd name="connsiteY5" fmla="*/ 169485 h 455118"/>
                <a:gd name="connsiteX6" fmla="*/ 0 w 4443028"/>
                <a:gd name="connsiteY6" fmla="*/ 0 h 455118"/>
                <a:gd name="connsiteX0" fmla="*/ 0 w 4443028"/>
                <a:gd name="connsiteY0" fmla="*/ 0 h 438284"/>
                <a:gd name="connsiteX1" fmla="*/ 2980596 w 4443028"/>
                <a:gd name="connsiteY1" fmla="*/ 234336 h 438284"/>
                <a:gd name="connsiteX2" fmla="*/ 4437953 w 4443028"/>
                <a:gd name="connsiteY2" fmla="*/ 159822 h 438284"/>
                <a:gd name="connsiteX3" fmla="*/ 4440778 w 4443028"/>
                <a:gd name="connsiteY3" fmla="*/ 358290 h 438284"/>
                <a:gd name="connsiteX4" fmla="*/ 2976380 w 4443028"/>
                <a:gd name="connsiteY4" fmla="*/ 438284 h 438284"/>
                <a:gd name="connsiteX5" fmla="*/ 0 w 4443028"/>
                <a:gd name="connsiteY5" fmla="*/ 169485 h 438284"/>
                <a:gd name="connsiteX6" fmla="*/ 0 w 4443028"/>
                <a:gd name="connsiteY6" fmla="*/ 0 h 438284"/>
                <a:gd name="connsiteX0" fmla="*/ 0 w 4443028"/>
                <a:gd name="connsiteY0" fmla="*/ 0 h 438284"/>
                <a:gd name="connsiteX1" fmla="*/ 2990644 w 4443028"/>
                <a:gd name="connsiteY1" fmla="*/ 208364 h 438284"/>
                <a:gd name="connsiteX2" fmla="*/ 4437953 w 4443028"/>
                <a:gd name="connsiteY2" fmla="*/ 159822 h 438284"/>
                <a:gd name="connsiteX3" fmla="*/ 4440778 w 4443028"/>
                <a:gd name="connsiteY3" fmla="*/ 358290 h 438284"/>
                <a:gd name="connsiteX4" fmla="*/ 2976380 w 4443028"/>
                <a:gd name="connsiteY4" fmla="*/ 438284 h 438284"/>
                <a:gd name="connsiteX5" fmla="*/ 0 w 4443028"/>
                <a:gd name="connsiteY5" fmla="*/ 169485 h 438284"/>
                <a:gd name="connsiteX6" fmla="*/ 0 w 4443028"/>
                <a:gd name="connsiteY6" fmla="*/ 0 h 438284"/>
                <a:gd name="connsiteX0" fmla="*/ 0 w 4443028"/>
                <a:gd name="connsiteY0" fmla="*/ 0 h 438284"/>
                <a:gd name="connsiteX1" fmla="*/ 2979970 w 4443028"/>
                <a:gd name="connsiteY1" fmla="*/ 196103 h 438284"/>
                <a:gd name="connsiteX2" fmla="*/ 4437953 w 4443028"/>
                <a:gd name="connsiteY2" fmla="*/ 159822 h 438284"/>
                <a:gd name="connsiteX3" fmla="*/ 4440778 w 4443028"/>
                <a:gd name="connsiteY3" fmla="*/ 358290 h 438284"/>
                <a:gd name="connsiteX4" fmla="*/ 2976380 w 4443028"/>
                <a:gd name="connsiteY4" fmla="*/ 438284 h 438284"/>
                <a:gd name="connsiteX5" fmla="*/ 0 w 4443028"/>
                <a:gd name="connsiteY5" fmla="*/ 169485 h 438284"/>
                <a:gd name="connsiteX6" fmla="*/ 0 w 4443028"/>
                <a:gd name="connsiteY6" fmla="*/ 0 h 438284"/>
                <a:gd name="connsiteX0" fmla="*/ 0 w 4443028"/>
                <a:gd name="connsiteY0" fmla="*/ 0 h 416826"/>
                <a:gd name="connsiteX1" fmla="*/ 2979970 w 4443028"/>
                <a:gd name="connsiteY1" fmla="*/ 196103 h 416826"/>
                <a:gd name="connsiteX2" fmla="*/ 4437953 w 4443028"/>
                <a:gd name="connsiteY2" fmla="*/ 159822 h 416826"/>
                <a:gd name="connsiteX3" fmla="*/ 4440778 w 4443028"/>
                <a:gd name="connsiteY3" fmla="*/ 358290 h 416826"/>
                <a:gd name="connsiteX4" fmla="*/ 2983496 w 4443028"/>
                <a:gd name="connsiteY4" fmla="*/ 416826 h 416826"/>
                <a:gd name="connsiteX5" fmla="*/ 0 w 4443028"/>
                <a:gd name="connsiteY5" fmla="*/ 169485 h 416826"/>
                <a:gd name="connsiteX6" fmla="*/ 0 w 4443028"/>
                <a:gd name="connsiteY6" fmla="*/ 0 h 416826"/>
                <a:gd name="connsiteX0" fmla="*/ 0 w 4443028"/>
                <a:gd name="connsiteY0" fmla="*/ 0 h 416826"/>
                <a:gd name="connsiteX1" fmla="*/ 2979970 w 4443028"/>
                <a:gd name="connsiteY1" fmla="*/ 196103 h 416826"/>
                <a:gd name="connsiteX2" fmla="*/ 4437953 w 4443028"/>
                <a:gd name="connsiteY2" fmla="*/ 138365 h 416826"/>
                <a:gd name="connsiteX3" fmla="*/ 4440778 w 4443028"/>
                <a:gd name="connsiteY3" fmla="*/ 358290 h 416826"/>
                <a:gd name="connsiteX4" fmla="*/ 2983496 w 4443028"/>
                <a:gd name="connsiteY4" fmla="*/ 416826 h 416826"/>
                <a:gd name="connsiteX5" fmla="*/ 0 w 4443028"/>
                <a:gd name="connsiteY5" fmla="*/ 169485 h 416826"/>
                <a:gd name="connsiteX6" fmla="*/ 0 w 4443028"/>
                <a:gd name="connsiteY6" fmla="*/ 0 h 416826"/>
                <a:gd name="connsiteX0" fmla="*/ 0 w 4443028"/>
                <a:gd name="connsiteY0" fmla="*/ 0 h 416826"/>
                <a:gd name="connsiteX1" fmla="*/ 2979970 w 4443028"/>
                <a:gd name="connsiteY1" fmla="*/ 196103 h 416826"/>
                <a:gd name="connsiteX2" fmla="*/ 4437953 w 4443028"/>
                <a:gd name="connsiteY2" fmla="*/ 138365 h 416826"/>
                <a:gd name="connsiteX3" fmla="*/ 4440778 w 4443028"/>
                <a:gd name="connsiteY3" fmla="*/ 342963 h 416826"/>
                <a:gd name="connsiteX4" fmla="*/ 2983496 w 4443028"/>
                <a:gd name="connsiteY4" fmla="*/ 416826 h 416826"/>
                <a:gd name="connsiteX5" fmla="*/ 0 w 4443028"/>
                <a:gd name="connsiteY5" fmla="*/ 169485 h 416826"/>
                <a:gd name="connsiteX6" fmla="*/ 0 w 4443028"/>
                <a:gd name="connsiteY6" fmla="*/ 0 h 416826"/>
                <a:gd name="connsiteX0" fmla="*/ 0 w 4440778"/>
                <a:gd name="connsiteY0" fmla="*/ 0 h 416826"/>
                <a:gd name="connsiteX1" fmla="*/ 2979970 w 4440778"/>
                <a:gd name="connsiteY1" fmla="*/ 196103 h 416826"/>
                <a:gd name="connsiteX2" fmla="*/ 4437953 w 4440778"/>
                <a:gd name="connsiteY2" fmla="*/ 138365 h 416826"/>
                <a:gd name="connsiteX3" fmla="*/ 4440778 w 4440778"/>
                <a:gd name="connsiteY3" fmla="*/ 342963 h 416826"/>
                <a:gd name="connsiteX4" fmla="*/ 2983496 w 4440778"/>
                <a:gd name="connsiteY4" fmla="*/ 416826 h 416826"/>
                <a:gd name="connsiteX5" fmla="*/ 0 w 4440778"/>
                <a:gd name="connsiteY5" fmla="*/ 169485 h 416826"/>
                <a:gd name="connsiteX6" fmla="*/ 0 w 4440778"/>
                <a:gd name="connsiteY6" fmla="*/ 0 h 416826"/>
                <a:gd name="connsiteX0" fmla="*/ 0 w 4440778"/>
                <a:gd name="connsiteY0" fmla="*/ 0 h 416826"/>
                <a:gd name="connsiteX1" fmla="*/ 2979970 w 4440778"/>
                <a:gd name="connsiteY1" fmla="*/ 196103 h 416826"/>
                <a:gd name="connsiteX2" fmla="*/ 4437953 w 4440778"/>
                <a:gd name="connsiteY2" fmla="*/ 138365 h 416826"/>
                <a:gd name="connsiteX3" fmla="*/ 4440778 w 4440778"/>
                <a:gd name="connsiteY3" fmla="*/ 342963 h 416826"/>
                <a:gd name="connsiteX4" fmla="*/ 2983496 w 4440778"/>
                <a:gd name="connsiteY4" fmla="*/ 416826 h 416826"/>
                <a:gd name="connsiteX5" fmla="*/ 0 w 4440778"/>
                <a:gd name="connsiteY5" fmla="*/ 169485 h 416826"/>
                <a:gd name="connsiteX6" fmla="*/ 0 w 4440778"/>
                <a:gd name="connsiteY6" fmla="*/ 0 h 416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0778" h="416826">
                  <a:moveTo>
                    <a:pt x="0" y="0"/>
                  </a:moveTo>
                  <a:lnTo>
                    <a:pt x="2979970" y="196103"/>
                  </a:lnTo>
                  <a:lnTo>
                    <a:pt x="4437953" y="138365"/>
                  </a:lnTo>
                  <a:cubicBezTo>
                    <a:pt x="4439930" y="349692"/>
                    <a:pt x="4435860" y="105412"/>
                    <a:pt x="4440778" y="342963"/>
                  </a:cubicBezTo>
                  <a:lnTo>
                    <a:pt x="2983496" y="416826"/>
                  </a:lnTo>
                  <a:lnTo>
                    <a:pt x="0" y="169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56A7E6B-9292-DD79-9892-BB92FD0F9FB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305256">
              <a:off x="3321766" y="2617468"/>
              <a:ext cx="14458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Échange et partage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22E2C05-6D1D-F9D3-D6BC-2FA976ABFFF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21463" y="2660378"/>
            <a:ext cx="2870890" cy="521207"/>
            <a:chOff x="3310073" y="2790008"/>
            <a:chExt cx="2870890" cy="521207"/>
          </a:xfrm>
        </p:grpSpPr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60B6CBBB-7507-5A7C-B733-0B1C78F14F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6755" y="2790008"/>
              <a:ext cx="2854208" cy="521207"/>
            </a:xfrm>
            <a:custGeom>
              <a:avLst/>
              <a:gdLst>
                <a:gd name="connsiteX0" fmla="*/ 0 w 2805288"/>
                <a:gd name="connsiteY0" fmla="*/ 0 h 297360"/>
                <a:gd name="connsiteX1" fmla="*/ 2805288 w 2805288"/>
                <a:gd name="connsiteY1" fmla="*/ 0 h 297360"/>
                <a:gd name="connsiteX2" fmla="*/ 2805288 w 2805288"/>
                <a:gd name="connsiteY2" fmla="*/ 297360 h 297360"/>
                <a:gd name="connsiteX3" fmla="*/ 0 w 2805288"/>
                <a:gd name="connsiteY3" fmla="*/ 297360 h 297360"/>
                <a:gd name="connsiteX4" fmla="*/ 0 w 2805288"/>
                <a:gd name="connsiteY4" fmla="*/ 0 h 297360"/>
                <a:gd name="connsiteX0" fmla="*/ 0 w 2805288"/>
                <a:gd name="connsiteY0" fmla="*/ 0 h 462730"/>
                <a:gd name="connsiteX1" fmla="*/ 2805288 w 2805288"/>
                <a:gd name="connsiteY1" fmla="*/ 0 h 462730"/>
                <a:gd name="connsiteX2" fmla="*/ 2790697 w 2805288"/>
                <a:gd name="connsiteY2" fmla="*/ 462730 h 462730"/>
                <a:gd name="connsiteX3" fmla="*/ 0 w 2805288"/>
                <a:gd name="connsiteY3" fmla="*/ 297360 h 462730"/>
                <a:gd name="connsiteX4" fmla="*/ 0 w 2805288"/>
                <a:gd name="connsiteY4" fmla="*/ 0 h 462730"/>
                <a:gd name="connsiteX0" fmla="*/ 0 w 2805288"/>
                <a:gd name="connsiteY0" fmla="*/ 0 h 487049"/>
                <a:gd name="connsiteX1" fmla="*/ 2805288 w 2805288"/>
                <a:gd name="connsiteY1" fmla="*/ 0 h 487049"/>
                <a:gd name="connsiteX2" fmla="*/ 2800424 w 2805288"/>
                <a:gd name="connsiteY2" fmla="*/ 487049 h 487049"/>
                <a:gd name="connsiteX3" fmla="*/ 0 w 2805288"/>
                <a:gd name="connsiteY3" fmla="*/ 297360 h 487049"/>
                <a:gd name="connsiteX4" fmla="*/ 0 w 2805288"/>
                <a:gd name="connsiteY4" fmla="*/ 0 h 487049"/>
                <a:gd name="connsiteX0" fmla="*/ 0 w 2819879"/>
                <a:gd name="connsiteY0" fmla="*/ 0 h 487049"/>
                <a:gd name="connsiteX1" fmla="*/ 2819879 w 2819879"/>
                <a:gd name="connsiteY1" fmla="*/ 194553 h 487049"/>
                <a:gd name="connsiteX2" fmla="*/ 2800424 w 2819879"/>
                <a:gd name="connsiteY2" fmla="*/ 487049 h 487049"/>
                <a:gd name="connsiteX3" fmla="*/ 0 w 2819879"/>
                <a:gd name="connsiteY3" fmla="*/ 297360 h 487049"/>
                <a:gd name="connsiteX4" fmla="*/ 0 w 2819879"/>
                <a:gd name="connsiteY4" fmla="*/ 0 h 487049"/>
                <a:gd name="connsiteX0" fmla="*/ 0 w 2826327"/>
                <a:gd name="connsiteY0" fmla="*/ 0 h 487049"/>
                <a:gd name="connsiteX1" fmla="*/ 2819879 w 2826327"/>
                <a:gd name="connsiteY1" fmla="*/ 194553 h 487049"/>
                <a:gd name="connsiteX2" fmla="*/ 2826141 w 2826327"/>
                <a:gd name="connsiteY2" fmla="*/ 487049 h 487049"/>
                <a:gd name="connsiteX3" fmla="*/ 0 w 2826327"/>
                <a:gd name="connsiteY3" fmla="*/ 297360 h 487049"/>
                <a:gd name="connsiteX4" fmla="*/ 0 w 2826327"/>
                <a:gd name="connsiteY4" fmla="*/ 0 h 487049"/>
                <a:gd name="connsiteX0" fmla="*/ 0 w 2831309"/>
                <a:gd name="connsiteY0" fmla="*/ 0 h 487049"/>
                <a:gd name="connsiteX1" fmla="*/ 2831309 w 2831309"/>
                <a:gd name="connsiteY1" fmla="*/ 197411 h 487049"/>
                <a:gd name="connsiteX2" fmla="*/ 2826141 w 2831309"/>
                <a:gd name="connsiteY2" fmla="*/ 487049 h 487049"/>
                <a:gd name="connsiteX3" fmla="*/ 0 w 2831309"/>
                <a:gd name="connsiteY3" fmla="*/ 297360 h 487049"/>
                <a:gd name="connsiteX4" fmla="*/ 0 w 2831309"/>
                <a:gd name="connsiteY4" fmla="*/ 0 h 487049"/>
                <a:gd name="connsiteX0" fmla="*/ 0 w 2834969"/>
                <a:gd name="connsiteY0" fmla="*/ 0 h 510839"/>
                <a:gd name="connsiteX1" fmla="*/ 2831309 w 2834969"/>
                <a:gd name="connsiteY1" fmla="*/ 197411 h 510839"/>
                <a:gd name="connsiteX2" fmla="*/ 2834713 w 2834969"/>
                <a:gd name="connsiteY2" fmla="*/ 510839 h 510839"/>
                <a:gd name="connsiteX3" fmla="*/ 0 w 2834969"/>
                <a:gd name="connsiteY3" fmla="*/ 297360 h 510839"/>
                <a:gd name="connsiteX4" fmla="*/ 0 w 2834969"/>
                <a:gd name="connsiteY4" fmla="*/ 0 h 51083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297360 h 495969"/>
                <a:gd name="connsiteX4" fmla="*/ 0 w 2831309"/>
                <a:gd name="connsiteY4" fmla="*/ 0 h 49596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169485 h 495969"/>
                <a:gd name="connsiteX4" fmla="*/ 0 w 2831309"/>
                <a:gd name="connsiteY4" fmla="*/ 0 h 495969"/>
                <a:gd name="connsiteX0" fmla="*/ 0 w 2834969"/>
                <a:gd name="connsiteY0" fmla="*/ 0 h 374043"/>
                <a:gd name="connsiteX1" fmla="*/ 2831309 w 2834969"/>
                <a:gd name="connsiteY1" fmla="*/ 197411 h 374043"/>
                <a:gd name="connsiteX2" fmla="*/ 2834713 w 2834969"/>
                <a:gd name="connsiteY2" fmla="*/ 374043 h 374043"/>
                <a:gd name="connsiteX3" fmla="*/ 0 w 2834969"/>
                <a:gd name="connsiteY3" fmla="*/ 169485 h 374043"/>
                <a:gd name="connsiteX4" fmla="*/ 0 w 2834969"/>
                <a:gd name="connsiteY4" fmla="*/ 0 h 374043"/>
                <a:gd name="connsiteX0" fmla="*/ 0 w 2835125"/>
                <a:gd name="connsiteY0" fmla="*/ 0 h 374043"/>
                <a:gd name="connsiteX1" fmla="*/ 2834167 w 2835125"/>
                <a:gd name="connsiteY1" fmla="*/ 215254 h 374043"/>
                <a:gd name="connsiteX2" fmla="*/ 2834713 w 2835125"/>
                <a:gd name="connsiteY2" fmla="*/ 374043 h 374043"/>
                <a:gd name="connsiteX3" fmla="*/ 0 w 2835125"/>
                <a:gd name="connsiteY3" fmla="*/ 169485 h 374043"/>
                <a:gd name="connsiteX4" fmla="*/ 0 w 2835125"/>
                <a:gd name="connsiteY4" fmla="*/ 0 h 374043"/>
                <a:gd name="connsiteX0" fmla="*/ 0 w 2835125"/>
                <a:gd name="connsiteY0" fmla="*/ 0 h 385938"/>
                <a:gd name="connsiteX1" fmla="*/ 2834167 w 2835125"/>
                <a:gd name="connsiteY1" fmla="*/ 215254 h 385938"/>
                <a:gd name="connsiteX2" fmla="*/ 2834713 w 2835125"/>
                <a:gd name="connsiteY2" fmla="*/ 385938 h 385938"/>
                <a:gd name="connsiteX3" fmla="*/ 0 w 2835125"/>
                <a:gd name="connsiteY3" fmla="*/ 169485 h 385938"/>
                <a:gd name="connsiteX4" fmla="*/ 0 w 2835125"/>
                <a:gd name="connsiteY4" fmla="*/ 0 h 385938"/>
                <a:gd name="connsiteX0" fmla="*/ 0 w 2834167"/>
                <a:gd name="connsiteY0" fmla="*/ 0 h 391886"/>
                <a:gd name="connsiteX1" fmla="*/ 2834167 w 2834167"/>
                <a:gd name="connsiteY1" fmla="*/ 215254 h 391886"/>
                <a:gd name="connsiteX2" fmla="*/ 2831855 w 2834167"/>
                <a:gd name="connsiteY2" fmla="*/ 391886 h 391886"/>
                <a:gd name="connsiteX3" fmla="*/ 0 w 2834167"/>
                <a:gd name="connsiteY3" fmla="*/ 169485 h 391886"/>
                <a:gd name="connsiteX4" fmla="*/ 0 w 2834167"/>
                <a:gd name="connsiteY4" fmla="*/ 0 h 391886"/>
                <a:gd name="connsiteX0" fmla="*/ 0 w 2838315"/>
                <a:gd name="connsiteY0" fmla="*/ 0 h 429400"/>
                <a:gd name="connsiteX1" fmla="*/ 2834167 w 2838315"/>
                <a:gd name="connsiteY1" fmla="*/ 215254 h 429400"/>
                <a:gd name="connsiteX2" fmla="*/ 2838075 w 2838315"/>
                <a:gd name="connsiteY2" fmla="*/ 429400 h 429400"/>
                <a:gd name="connsiteX3" fmla="*/ 0 w 2838315"/>
                <a:gd name="connsiteY3" fmla="*/ 169485 h 429400"/>
                <a:gd name="connsiteX4" fmla="*/ 0 w 2838315"/>
                <a:gd name="connsiteY4" fmla="*/ 0 h 429400"/>
                <a:gd name="connsiteX0" fmla="*/ 0 w 2834167"/>
                <a:gd name="connsiteY0" fmla="*/ 0 h 433777"/>
                <a:gd name="connsiteX1" fmla="*/ 2834167 w 2834167"/>
                <a:gd name="connsiteY1" fmla="*/ 215254 h 433777"/>
                <a:gd name="connsiteX2" fmla="*/ 2827915 w 2834167"/>
                <a:gd name="connsiteY2" fmla="*/ 433777 h 433777"/>
                <a:gd name="connsiteX3" fmla="*/ 0 w 2834167"/>
                <a:gd name="connsiteY3" fmla="*/ 169485 h 433777"/>
                <a:gd name="connsiteX4" fmla="*/ 0 w 2834167"/>
                <a:gd name="connsiteY4" fmla="*/ 0 h 433777"/>
                <a:gd name="connsiteX0" fmla="*/ 0 w 2836707"/>
                <a:gd name="connsiteY0" fmla="*/ 0 h 433777"/>
                <a:gd name="connsiteX1" fmla="*/ 2836707 w 2836707"/>
                <a:gd name="connsiteY1" fmla="*/ 256833 h 433777"/>
                <a:gd name="connsiteX2" fmla="*/ 2827915 w 2836707"/>
                <a:gd name="connsiteY2" fmla="*/ 433777 h 433777"/>
                <a:gd name="connsiteX3" fmla="*/ 0 w 2836707"/>
                <a:gd name="connsiteY3" fmla="*/ 169485 h 433777"/>
                <a:gd name="connsiteX4" fmla="*/ 0 w 2836707"/>
                <a:gd name="connsiteY4" fmla="*/ 0 h 433777"/>
                <a:gd name="connsiteX0" fmla="*/ 0 w 2829087"/>
                <a:gd name="connsiteY0" fmla="*/ 0 h 433777"/>
                <a:gd name="connsiteX1" fmla="*/ 2829087 w 2829087"/>
                <a:gd name="connsiteY1" fmla="*/ 256833 h 433777"/>
                <a:gd name="connsiteX2" fmla="*/ 2827915 w 2829087"/>
                <a:gd name="connsiteY2" fmla="*/ 433777 h 433777"/>
                <a:gd name="connsiteX3" fmla="*/ 0 w 2829087"/>
                <a:gd name="connsiteY3" fmla="*/ 169485 h 433777"/>
                <a:gd name="connsiteX4" fmla="*/ 0 w 2829087"/>
                <a:gd name="connsiteY4" fmla="*/ 0 h 433777"/>
                <a:gd name="connsiteX0" fmla="*/ 0 w 2830806"/>
                <a:gd name="connsiteY0" fmla="*/ 0 h 451284"/>
                <a:gd name="connsiteX1" fmla="*/ 2829087 w 2830806"/>
                <a:gd name="connsiteY1" fmla="*/ 256833 h 451284"/>
                <a:gd name="connsiteX2" fmla="*/ 2830455 w 2830806"/>
                <a:gd name="connsiteY2" fmla="*/ 451284 h 451284"/>
                <a:gd name="connsiteX3" fmla="*/ 0 w 2830806"/>
                <a:gd name="connsiteY3" fmla="*/ 169485 h 451284"/>
                <a:gd name="connsiteX4" fmla="*/ 0 w 2830806"/>
                <a:gd name="connsiteY4" fmla="*/ 0 h 451284"/>
                <a:gd name="connsiteX0" fmla="*/ 0 w 2829087"/>
                <a:gd name="connsiteY0" fmla="*/ 0 h 446538"/>
                <a:gd name="connsiteX1" fmla="*/ 2829087 w 2829087"/>
                <a:gd name="connsiteY1" fmla="*/ 256833 h 446538"/>
                <a:gd name="connsiteX2" fmla="*/ 2822192 w 2829087"/>
                <a:gd name="connsiteY2" fmla="*/ 446538 h 446538"/>
                <a:gd name="connsiteX3" fmla="*/ 0 w 2829087"/>
                <a:gd name="connsiteY3" fmla="*/ 169485 h 446538"/>
                <a:gd name="connsiteX4" fmla="*/ 0 w 2829087"/>
                <a:gd name="connsiteY4" fmla="*/ 0 h 446538"/>
                <a:gd name="connsiteX0" fmla="*/ 0 w 2836388"/>
                <a:gd name="connsiteY0" fmla="*/ 0 h 448955"/>
                <a:gd name="connsiteX1" fmla="*/ 2829087 w 2836388"/>
                <a:gd name="connsiteY1" fmla="*/ 256833 h 448955"/>
                <a:gd name="connsiteX2" fmla="*/ 2836216 w 2836388"/>
                <a:gd name="connsiteY2" fmla="*/ 448955 h 448955"/>
                <a:gd name="connsiteX3" fmla="*/ 0 w 2836388"/>
                <a:gd name="connsiteY3" fmla="*/ 169485 h 448955"/>
                <a:gd name="connsiteX4" fmla="*/ 0 w 2836388"/>
                <a:gd name="connsiteY4" fmla="*/ 0 h 448955"/>
                <a:gd name="connsiteX0" fmla="*/ 0 w 2829087"/>
                <a:gd name="connsiteY0" fmla="*/ 0 h 446538"/>
                <a:gd name="connsiteX1" fmla="*/ 2829087 w 2829087"/>
                <a:gd name="connsiteY1" fmla="*/ 256833 h 446538"/>
                <a:gd name="connsiteX2" fmla="*/ 2827801 w 2829087"/>
                <a:gd name="connsiteY2" fmla="*/ 446538 h 446538"/>
                <a:gd name="connsiteX3" fmla="*/ 0 w 2829087"/>
                <a:gd name="connsiteY3" fmla="*/ 169485 h 446538"/>
                <a:gd name="connsiteX4" fmla="*/ 0 w 2829087"/>
                <a:gd name="connsiteY4" fmla="*/ 0 h 446538"/>
                <a:gd name="connsiteX0" fmla="*/ 0 w 2854208"/>
                <a:gd name="connsiteY0" fmla="*/ 0 h 446538"/>
                <a:gd name="connsiteX1" fmla="*/ 2854208 w 2854208"/>
                <a:gd name="connsiteY1" fmla="*/ 252504 h 446538"/>
                <a:gd name="connsiteX2" fmla="*/ 2827801 w 2854208"/>
                <a:gd name="connsiteY2" fmla="*/ 446538 h 446538"/>
                <a:gd name="connsiteX3" fmla="*/ 0 w 2854208"/>
                <a:gd name="connsiteY3" fmla="*/ 169485 h 446538"/>
                <a:gd name="connsiteX4" fmla="*/ 0 w 2854208"/>
                <a:gd name="connsiteY4" fmla="*/ 0 h 446538"/>
                <a:gd name="connsiteX0" fmla="*/ 0 w 2854208"/>
                <a:gd name="connsiteY0" fmla="*/ 0 h 446538"/>
                <a:gd name="connsiteX1" fmla="*/ 2854208 w 2854208"/>
                <a:gd name="connsiteY1" fmla="*/ 252504 h 446538"/>
                <a:gd name="connsiteX2" fmla="*/ 2842874 w 2854208"/>
                <a:gd name="connsiteY2" fmla="*/ 446538 h 446538"/>
                <a:gd name="connsiteX3" fmla="*/ 0 w 2854208"/>
                <a:gd name="connsiteY3" fmla="*/ 169485 h 446538"/>
                <a:gd name="connsiteX4" fmla="*/ 0 w 2854208"/>
                <a:gd name="connsiteY4" fmla="*/ 0 h 446538"/>
                <a:gd name="connsiteX0" fmla="*/ 0 w 2858193"/>
                <a:gd name="connsiteY0" fmla="*/ 0 h 446538"/>
                <a:gd name="connsiteX1" fmla="*/ 2854208 w 2858193"/>
                <a:gd name="connsiteY1" fmla="*/ 252504 h 446538"/>
                <a:gd name="connsiteX2" fmla="*/ 2857947 w 2858193"/>
                <a:gd name="connsiteY2" fmla="*/ 446538 h 446538"/>
                <a:gd name="connsiteX3" fmla="*/ 0 w 2858193"/>
                <a:gd name="connsiteY3" fmla="*/ 169485 h 446538"/>
                <a:gd name="connsiteX4" fmla="*/ 0 w 2858193"/>
                <a:gd name="connsiteY4" fmla="*/ 0 h 446538"/>
                <a:gd name="connsiteX0" fmla="*/ 0 w 2854208"/>
                <a:gd name="connsiteY0" fmla="*/ 0 h 449047"/>
                <a:gd name="connsiteX1" fmla="*/ 2854208 w 2854208"/>
                <a:gd name="connsiteY1" fmla="*/ 252504 h 449047"/>
                <a:gd name="connsiteX2" fmla="*/ 2849210 w 2854208"/>
                <a:gd name="connsiteY2" fmla="*/ 449047 h 449047"/>
                <a:gd name="connsiteX3" fmla="*/ 0 w 2854208"/>
                <a:gd name="connsiteY3" fmla="*/ 169485 h 449047"/>
                <a:gd name="connsiteX4" fmla="*/ 0 w 2854208"/>
                <a:gd name="connsiteY4" fmla="*/ 0 h 44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4208" h="449047">
                  <a:moveTo>
                    <a:pt x="0" y="0"/>
                  </a:moveTo>
                  <a:lnTo>
                    <a:pt x="2854208" y="252504"/>
                  </a:lnTo>
                  <a:cubicBezTo>
                    <a:pt x="2852587" y="414854"/>
                    <a:pt x="2850831" y="286697"/>
                    <a:pt x="2849210" y="449047"/>
                  </a:cubicBezTo>
                  <a:lnTo>
                    <a:pt x="0" y="169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C9AC4D5-2570-BB8F-3FA5-09DA0D4211A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356271">
              <a:off x="3310073" y="2854382"/>
              <a:ext cx="14458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Messageries sécurisées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311BE481-4E5F-A4BC-8ED5-98C725942CE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400641">
            <a:off x="2821463" y="2970529"/>
            <a:ext cx="14458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Orientation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61F2A1A-9C51-0E9C-932D-732528C0D3B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22950" y="3135187"/>
            <a:ext cx="2865494" cy="582052"/>
            <a:chOff x="3311560" y="3253141"/>
            <a:chExt cx="2865494" cy="582052"/>
          </a:xfrm>
        </p:grpSpPr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id="{95579F09-7BF0-C0AC-B407-C290AA4F8DC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3396" y="3253141"/>
              <a:ext cx="2853658" cy="582052"/>
            </a:xfrm>
            <a:custGeom>
              <a:avLst/>
              <a:gdLst>
                <a:gd name="connsiteX0" fmla="*/ 0 w 2805288"/>
                <a:gd name="connsiteY0" fmla="*/ 0 h 297360"/>
                <a:gd name="connsiteX1" fmla="*/ 2805288 w 2805288"/>
                <a:gd name="connsiteY1" fmla="*/ 0 h 297360"/>
                <a:gd name="connsiteX2" fmla="*/ 2805288 w 2805288"/>
                <a:gd name="connsiteY2" fmla="*/ 297360 h 297360"/>
                <a:gd name="connsiteX3" fmla="*/ 0 w 2805288"/>
                <a:gd name="connsiteY3" fmla="*/ 297360 h 297360"/>
                <a:gd name="connsiteX4" fmla="*/ 0 w 2805288"/>
                <a:gd name="connsiteY4" fmla="*/ 0 h 297360"/>
                <a:gd name="connsiteX0" fmla="*/ 0 w 2805288"/>
                <a:gd name="connsiteY0" fmla="*/ 0 h 462730"/>
                <a:gd name="connsiteX1" fmla="*/ 2805288 w 2805288"/>
                <a:gd name="connsiteY1" fmla="*/ 0 h 462730"/>
                <a:gd name="connsiteX2" fmla="*/ 2790697 w 2805288"/>
                <a:gd name="connsiteY2" fmla="*/ 462730 h 462730"/>
                <a:gd name="connsiteX3" fmla="*/ 0 w 2805288"/>
                <a:gd name="connsiteY3" fmla="*/ 297360 h 462730"/>
                <a:gd name="connsiteX4" fmla="*/ 0 w 2805288"/>
                <a:gd name="connsiteY4" fmla="*/ 0 h 462730"/>
                <a:gd name="connsiteX0" fmla="*/ 0 w 2805288"/>
                <a:gd name="connsiteY0" fmla="*/ 0 h 487049"/>
                <a:gd name="connsiteX1" fmla="*/ 2805288 w 2805288"/>
                <a:gd name="connsiteY1" fmla="*/ 0 h 487049"/>
                <a:gd name="connsiteX2" fmla="*/ 2800424 w 2805288"/>
                <a:gd name="connsiteY2" fmla="*/ 487049 h 487049"/>
                <a:gd name="connsiteX3" fmla="*/ 0 w 2805288"/>
                <a:gd name="connsiteY3" fmla="*/ 297360 h 487049"/>
                <a:gd name="connsiteX4" fmla="*/ 0 w 2805288"/>
                <a:gd name="connsiteY4" fmla="*/ 0 h 487049"/>
                <a:gd name="connsiteX0" fmla="*/ 0 w 2819879"/>
                <a:gd name="connsiteY0" fmla="*/ 0 h 487049"/>
                <a:gd name="connsiteX1" fmla="*/ 2819879 w 2819879"/>
                <a:gd name="connsiteY1" fmla="*/ 194553 h 487049"/>
                <a:gd name="connsiteX2" fmla="*/ 2800424 w 2819879"/>
                <a:gd name="connsiteY2" fmla="*/ 487049 h 487049"/>
                <a:gd name="connsiteX3" fmla="*/ 0 w 2819879"/>
                <a:gd name="connsiteY3" fmla="*/ 297360 h 487049"/>
                <a:gd name="connsiteX4" fmla="*/ 0 w 2819879"/>
                <a:gd name="connsiteY4" fmla="*/ 0 h 487049"/>
                <a:gd name="connsiteX0" fmla="*/ 0 w 2826327"/>
                <a:gd name="connsiteY0" fmla="*/ 0 h 487049"/>
                <a:gd name="connsiteX1" fmla="*/ 2819879 w 2826327"/>
                <a:gd name="connsiteY1" fmla="*/ 194553 h 487049"/>
                <a:gd name="connsiteX2" fmla="*/ 2826141 w 2826327"/>
                <a:gd name="connsiteY2" fmla="*/ 487049 h 487049"/>
                <a:gd name="connsiteX3" fmla="*/ 0 w 2826327"/>
                <a:gd name="connsiteY3" fmla="*/ 297360 h 487049"/>
                <a:gd name="connsiteX4" fmla="*/ 0 w 2826327"/>
                <a:gd name="connsiteY4" fmla="*/ 0 h 487049"/>
                <a:gd name="connsiteX0" fmla="*/ 0 w 2831309"/>
                <a:gd name="connsiteY0" fmla="*/ 0 h 487049"/>
                <a:gd name="connsiteX1" fmla="*/ 2831309 w 2831309"/>
                <a:gd name="connsiteY1" fmla="*/ 197411 h 487049"/>
                <a:gd name="connsiteX2" fmla="*/ 2826141 w 2831309"/>
                <a:gd name="connsiteY2" fmla="*/ 487049 h 487049"/>
                <a:gd name="connsiteX3" fmla="*/ 0 w 2831309"/>
                <a:gd name="connsiteY3" fmla="*/ 297360 h 487049"/>
                <a:gd name="connsiteX4" fmla="*/ 0 w 2831309"/>
                <a:gd name="connsiteY4" fmla="*/ 0 h 487049"/>
                <a:gd name="connsiteX0" fmla="*/ 0 w 2834969"/>
                <a:gd name="connsiteY0" fmla="*/ 0 h 510839"/>
                <a:gd name="connsiteX1" fmla="*/ 2831309 w 2834969"/>
                <a:gd name="connsiteY1" fmla="*/ 197411 h 510839"/>
                <a:gd name="connsiteX2" fmla="*/ 2834713 w 2834969"/>
                <a:gd name="connsiteY2" fmla="*/ 510839 h 510839"/>
                <a:gd name="connsiteX3" fmla="*/ 0 w 2834969"/>
                <a:gd name="connsiteY3" fmla="*/ 297360 h 510839"/>
                <a:gd name="connsiteX4" fmla="*/ 0 w 2834969"/>
                <a:gd name="connsiteY4" fmla="*/ 0 h 51083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297360 h 495969"/>
                <a:gd name="connsiteX4" fmla="*/ 0 w 2831309"/>
                <a:gd name="connsiteY4" fmla="*/ 0 h 49596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169485 h 495969"/>
                <a:gd name="connsiteX4" fmla="*/ 0 w 2831309"/>
                <a:gd name="connsiteY4" fmla="*/ 0 h 495969"/>
                <a:gd name="connsiteX0" fmla="*/ 0 w 2834969"/>
                <a:gd name="connsiteY0" fmla="*/ 0 h 374043"/>
                <a:gd name="connsiteX1" fmla="*/ 2831309 w 2834969"/>
                <a:gd name="connsiteY1" fmla="*/ 197411 h 374043"/>
                <a:gd name="connsiteX2" fmla="*/ 2834713 w 2834969"/>
                <a:gd name="connsiteY2" fmla="*/ 374043 h 374043"/>
                <a:gd name="connsiteX3" fmla="*/ 0 w 2834969"/>
                <a:gd name="connsiteY3" fmla="*/ 169485 h 374043"/>
                <a:gd name="connsiteX4" fmla="*/ 0 w 2834969"/>
                <a:gd name="connsiteY4" fmla="*/ 0 h 374043"/>
                <a:gd name="connsiteX0" fmla="*/ 0 w 2835125"/>
                <a:gd name="connsiteY0" fmla="*/ 0 h 374043"/>
                <a:gd name="connsiteX1" fmla="*/ 2834167 w 2835125"/>
                <a:gd name="connsiteY1" fmla="*/ 215254 h 374043"/>
                <a:gd name="connsiteX2" fmla="*/ 2834713 w 2835125"/>
                <a:gd name="connsiteY2" fmla="*/ 374043 h 374043"/>
                <a:gd name="connsiteX3" fmla="*/ 0 w 2835125"/>
                <a:gd name="connsiteY3" fmla="*/ 169485 h 374043"/>
                <a:gd name="connsiteX4" fmla="*/ 0 w 2835125"/>
                <a:gd name="connsiteY4" fmla="*/ 0 h 374043"/>
                <a:gd name="connsiteX0" fmla="*/ 0 w 2835125"/>
                <a:gd name="connsiteY0" fmla="*/ 0 h 385938"/>
                <a:gd name="connsiteX1" fmla="*/ 2834167 w 2835125"/>
                <a:gd name="connsiteY1" fmla="*/ 215254 h 385938"/>
                <a:gd name="connsiteX2" fmla="*/ 2834713 w 2835125"/>
                <a:gd name="connsiteY2" fmla="*/ 385938 h 385938"/>
                <a:gd name="connsiteX3" fmla="*/ 0 w 2835125"/>
                <a:gd name="connsiteY3" fmla="*/ 169485 h 385938"/>
                <a:gd name="connsiteX4" fmla="*/ 0 w 2835125"/>
                <a:gd name="connsiteY4" fmla="*/ 0 h 385938"/>
                <a:gd name="connsiteX0" fmla="*/ 0 w 2834167"/>
                <a:gd name="connsiteY0" fmla="*/ 0 h 391886"/>
                <a:gd name="connsiteX1" fmla="*/ 2834167 w 2834167"/>
                <a:gd name="connsiteY1" fmla="*/ 215254 h 391886"/>
                <a:gd name="connsiteX2" fmla="*/ 2831855 w 2834167"/>
                <a:gd name="connsiteY2" fmla="*/ 391886 h 391886"/>
                <a:gd name="connsiteX3" fmla="*/ 0 w 2834167"/>
                <a:gd name="connsiteY3" fmla="*/ 169485 h 391886"/>
                <a:gd name="connsiteX4" fmla="*/ 0 w 2834167"/>
                <a:gd name="connsiteY4" fmla="*/ 0 h 391886"/>
                <a:gd name="connsiteX0" fmla="*/ 0 w 2838315"/>
                <a:gd name="connsiteY0" fmla="*/ 0 h 429400"/>
                <a:gd name="connsiteX1" fmla="*/ 2834167 w 2838315"/>
                <a:gd name="connsiteY1" fmla="*/ 215254 h 429400"/>
                <a:gd name="connsiteX2" fmla="*/ 2838075 w 2838315"/>
                <a:gd name="connsiteY2" fmla="*/ 429400 h 429400"/>
                <a:gd name="connsiteX3" fmla="*/ 0 w 2838315"/>
                <a:gd name="connsiteY3" fmla="*/ 169485 h 429400"/>
                <a:gd name="connsiteX4" fmla="*/ 0 w 2838315"/>
                <a:gd name="connsiteY4" fmla="*/ 0 h 429400"/>
                <a:gd name="connsiteX0" fmla="*/ 0 w 2834167"/>
                <a:gd name="connsiteY0" fmla="*/ 0 h 433777"/>
                <a:gd name="connsiteX1" fmla="*/ 2834167 w 2834167"/>
                <a:gd name="connsiteY1" fmla="*/ 215254 h 433777"/>
                <a:gd name="connsiteX2" fmla="*/ 2827915 w 2834167"/>
                <a:gd name="connsiteY2" fmla="*/ 433777 h 433777"/>
                <a:gd name="connsiteX3" fmla="*/ 0 w 2834167"/>
                <a:gd name="connsiteY3" fmla="*/ 169485 h 433777"/>
                <a:gd name="connsiteX4" fmla="*/ 0 w 2834167"/>
                <a:gd name="connsiteY4" fmla="*/ 0 h 433777"/>
                <a:gd name="connsiteX0" fmla="*/ 0 w 2836707"/>
                <a:gd name="connsiteY0" fmla="*/ 0 h 433777"/>
                <a:gd name="connsiteX1" fmla="*/ 2836707 w 2836707"/>
                <a:gd name="connsiteY1" fmla="*/ 256833 h 433777"/>
                <a:gd name="connsiteX2" fmla="*/ 2827915 w 2836707"/>
                <a:gd name="connsiteY2" fmla="*/ 433777 h 433777"/>
                <a:gd name="connsiteX3" fmla="*/ 0 w 2836707"/>
                <a:gd name="connsiteY3" fmla="*/ 169485 h 433777"/>
                <a:gd name="connsiteX4" fmla="*/ 0 w 2836707"/>
                <a:gd name="connsiteY4" fmla="*/ 0 h 433777"/>
                <a:gd name="connsiteX0" fmla="*/ 0 w 2829087"/>
                <a:gd name="connsiteY0" fmla="*/ 0 h 433777"/>
                <a:gd name="connsiteX1" fmla="*/ 2829087 w 2829087"/>
                <a:gd name="connsiteY1" fmla="*/ 256833 h 433777"/>
                <a:gd name="connsiteX2" fmla="*/ 2827915 w 2829087"/>
                <a:gd name="connsiteY2" fmla="*/ 433777 h 433777"/>
                <a:gd name="connsiteX3" fmla="*/ 0 w 2829087"/>
                <a:gd name="connsiteY3" fmla="*/ 169485 h 433777"/>
                <a:gd name="connsiteX4" fmla="*/ 0 w 2829087"/>
                <a:gd name="connsiteY4" fmla="*/ 0 h 433777"/>
                <a:gd name="connsiteX0" fmla="*/ 0 w 2830806"/>
                <a:gd name="connsiteY0" fmla="*/ 0 h 451284"/>
                <a:gd name="connsiteX1" fmla="*/ 2829087 w 2830806"/>
                <a:gd name="connsiteY1" fmla="*/ 256833 h 451284"/>
                <a:gd name="connsiteX2" fmla="*/ 2830455 w 2830806"/>
                <a:gd name="connsiteY2" fmla="*/ 451284 h 451284"/>
                <a:gd name="connsiteX3" fmla="*/ 0 w 2830806"/>
                <a:gd name="connsiteY3" fmla="*/ 169485 h 451284"/>
                <a:gd name="connsiteX4" fmla="*/ 0 w 2830806"/>
                <a:gd name="connsiteY4" fmla="*/ 0 h 451284"/>
                <a:gd name="connsiteX0" fmla="*/ 0 w 2833850"/>
                <a:gd name="connsiteY0" fmla="*/ 0 h 451284"/>
                <a:gd name="connsiteX1" fmla="*/ 2833850 w 2833850"/>
                <a:gd name="connsiteY1" fmla="*/ 285555 h 451284"/>
                <a:gd name="connsiteX2" fmla="*/ 2830455 w 2833850"/>
                <a:gd name="connsiteY2" fmla="*/ 451284 h 451284"/>
                <a:gd name="connsiteX3" fmla="*/ 0 w 2833850"/>
                <a:gd name="connsiteY3" fmla="*/ 169485 h 451284"/>
                <a:gd name="connsiteX4" fmla="*/ 0 w 2833850"/>
                <a:gd name="connsiteY4" fmla="*/ 0 h 451284"/>
                <a:gd name="connsiteX0" fmla="*/ 0 w 2833850"/>
                <a:gd name="connsiteY0" fmla="*/ 0 h 451284"/>
                <a:gd name="connsiteX1" fmla="*/ 2833850 w 2833850"/>
                <a:gd name="connsiteY1" fmla="*/ 293761 h 451284"/>
                <a:gd name="connsiteX2" fmla="*/ 2830455 w 2833850"/>
                <a:gd name="connsiteY2" fmla="*/ 451284 h 451284"/>
                <a:gd name="connsiteX3" fmla="*/ 0 w 2833850"/>
                <a:gd name="connsiteY3" fmla="*/ 169485 h 451284"/>
                <a:gd name="connsiteX4" fmla="*/ 0 w 2833850"/>
                <a:gd name="connsiteY4" fmla="*/ 0 h 451284"/>
                <a:gd name="connsiteX0" fmla="*/ 0 w 2833850"/>
                <a:gd name="connsiteY0" fmla="*/ 0 h 469749"/>
                <a:gd name="connsiteX1" fmla="*/ 2833850 w 2833850"/>
                <a:gd name="connsiteY1" fmla="*/ 293761 h 469749"/>
                <a:gd name="connsiteX2" fmla="*/ 2830455 w 2833850"/>
                <a:gd name="connsiteY2" fmla="*/ 469749 h 469749"/>
                <a:gd name="connsiteX3" fmla="*/ 0 w 2833850"/>
                <a:gd name="connsiteY3" fmla="*/ 169485 h 469749"/>
                <a:gd name="connsiteX4" fmla="*/ 0 w 2833850"/>
                <a:gd name="connsiteY4" fmla="*/ 0 h 469749"/>
                <a:gd name="connsiteX0" fmla="*/ 0 w 2838445"/>
                <a:gd name="connsiteY0" fmla="*/ 0 h 469749"/>
                <a:gd name="connsiteX1" fmla="*/ 2838445 w 2838445"/>
                <a:gd name="connsiteY1" fmla="*/ 313555 h 469749"/>
                <a:gd name="connsiteX2" fmla="*/ 2830455 w 2838445"/>
                <a:gd name="connsiteY2" fmla="*/ 469749 h 469749"/>
                <a:gd name="connsiteX3" fmla="*/ 0 w 2838445"/>
                <a:gd name="connsiteY3" fmla="*/ 169485 h 469749"/>
                <a:gd name="connsiteX4" fmla="*/ 0 w 2838445"/>
                <a:gd name="connsiteY4" fmla="*/ 0 h 469749"/>
                <a:gd name="connsiteX0" fmla="*/ 0 w 2838445"/>
                <a:gd name="connsiteY0" fmla="*/ 0 h 493502"/>
                <a:gd name="connsiteX1" fmla="*/ 2838445 w 2838445"/>
                <a:gd name="connsiteY1" fmla="*/ 313555 h 493502"/>
                <a:gd name="connsiteX2" fmla="*/ 2830455 w 2838445"/>
                <a:gd name="connsiteY2" fmla="*/ 493502 h 493502"/>
                <a:gd name="connsiteX3" fmla="*/ 0 w 2838445"/>
                <a:gd name="connsiteY3" fmla="*/ 169485 h 493502"/>
                <a:gd name="connsiteX4" fmla="*/ 0 w 2838445"/>
                <a:gd name="connsiteY4" fmla="*/ 0 h 493502"/>
                <a:gd name="connsiteX0" fmla="*/ 0 w 2839293"/>
                <a:gd name="connsiteY0" fmla="*/ 0 h 493502"/>
                <a:gd name="connsiteX1" fmla="*/ 2838445 w 2839293"/>
                <a:gd name="connsiteY1" fmla="*/ 313555 h 493502"/>
                <a:gd name="connsiteX2" fmla="*/ 2838870 w 2839293"/>
                <a:gd name="connsiteY2" fmla="*/ 493502 h 493502"/>
                <a:gd name="connsiteX3" fmla="*/ 0 w 2839293"/>
                <a:gd name="connsiteY3" fmla="*/ 169485 h 493502"/>
                <a:gd name="connsiteX4" fmla="*/ 0 w 2839293"/>
                <a:gd name="connsiteY4" fmla="*/ 0 h 493502"/>
                <a:gd name="connsiteX0" fmla="*/ 0 w 2853518"/>
                <a:gd name="connsiteY0" fmla="*/ 0 h 493502"/>
                <a:gd name="connsiteX1" fmla="*/ 2853518 w 2853518"/>
                <a:gd name="connsiteY1" fmla="*/ 313555 h 493502"/>
                <a:gd name="connsiteX2" fmla="*/ 2838870 w 2853518"/>
                <a:gd name="connsiteY2" fmla="*/ 493502 h 493502"/>
                <a:gd name="connsiteX3" fmla="*/ 0 w 2853518"/>
                <a:gd name="connsiteY3" fmla="*/ 169485 h 493502"/>
                <a:gd name="connsiteX4" fmla="*/ 0 w 2853518"/>
                <a:gd name="connsiteY4" fmla="*/ 0 h 493502"/>
                <a:gd name="connsiteX0" fmla="*/ 0 w 2859169"/>
                <a:gd name="connsiteY0" fmla="*/ 0 h 506487"/>
                <a:gd name="connsiteX1" fmla="*/ 2853518 w 2859169"/>
                <a:gd name="connsiteY1" fmla="*/ 313555 h 506487"/>
                <a:gd name="connsiteX2" fmla="*/ 2858967 w 2859169"/>
                <a:gd name="connsiteY2" fmla="*/ 506487 h 506487"/>
                <a:gd name="connsiteX3" fmla="*/ 0 w 2859169"/>
                <a:gd name="connsiteY3" fmla="*/ 169485 h 506487"/>
                <a:gd name="connsiteX4" fmla="*/ 0 w 2859169"/>
                <a:gd name="connsiteY4" fmla="*/ 0 h 506487"/>
                <a:gd name="connsiteX0" fmla="*/ 0 w 2853658"/>
                <a:gd name="connsiteY0" fmla="*/ 0 h 501468"/>
                <a:gd name="connsiteX1" fmla="*/ 2853518 w 2853658"/>
                <a:gd name="connsiteY1" fmla="*/ 313555 h 501468"/>
                <a:gd name="connsiteX2" fmla="*/ 2853143 w 2853658"/>
                <a:gd name="connsiteY2" fmla="*/ 501468 h 501468"/>
                <a:gd name="connsiteX3" fmla="*/ 0 w 2853658"/>
                <a:gd name="connsiteY3" fmla="*/ 169485 h 501468"/>
                <a:gd name="connsiteX4" fmla="*/ 0 w 2853658"/>
                <a:gd name="connsiteY4" fmla="*/ 0 h 50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3658" h="501468">
                  <a:moveTo>
                    <a:pt x="0" y="0"/>
                  </a:moveTo>
                  <a:lnTo>
                    <a:pt x="2853518" y="313555"/>
                  </a:lnTo>
                  <a:cubicBezTo>
                    <a:pt x="2851897" y="475905"/>
                    <a:pt x="2854764" y="339118"/>
                    <a:pt x="2853143" y="501468"/>
                  </a:cubicBezTo>
                  <a:lnTo>
                    <a:pt x="0" y="169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2028D0B-F181-ABB3-00F5-5EC5FAA77C3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424192">
              <a:off x="3311560" y="3305433"/>
              <a:ext cx="1054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Coordination</a:t>
              </a:r>
            </a:p>
          </p:txBody>
        </p:sp>
      </p:grpSp>
      <p:pic>
        <p:nvPicPr>
          <p:cNvPr id="19" name="Graphique 18">
            <a:hlinkClick r:id="" action="ppaction://noaction"/>
            <a:extLst>
              <a:ext uri="{FF2B5EF4-FFF2-40B4-BE49-F238E27FC236}">
                <a16:creationId xmlns:a16="http://schemas.microsoft.com/office/drawing/2014/main" id="{583C5E20-80FE-689D-B8E7-CB4641E3C7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7526" y="3350738"/>
            <a:ext cx="586898" cy="242853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6CC59EAA-358E-85AD-6B5B-98FA12A9866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31425" y="3375602"/>
            <a:ext cx="2835489" cy="604143"/>
            <a:chOff x="3320035" y="3479987"/>
            <a:chExt cx="2835489" cy="604143"/>
          </a:xfrm>
        </p:grpSpPr>
        <p:sp>
          <p:nvSpPr>
            <p:cNvPr id="32" name="Rectangle 9">
              <a:extLst>
                <a:ext uri="{FF2B5EF4-FFF2-40B4-BE49-F238E27FC236}">
                  <a16:creationId xmlns:a16="http://schemas.microsoft.com/office/drawing/2014/main" id="{51C2D902-E444-54EA-AB48-8117A9E77B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0035" y="3479987"/>
              <a:ext cx="2835489" cy="604143"/>
            </a:xfrm>
            <a:custGeom>
              <a:avLst/>
              <a:gdLst>
                <a:gd name="connsiteX0" fmla="*/ 0 w 2805288"/>
                <a:gd name="connsiteY0" fmla="*/ 0 h 297360"/>
                <a:gd name="connsiteX1" fmla="*/ 2805288 w 2805288"/>
                <a:gd name="connsiteY1" fmla="*/ 0 h 297360"/>
                <a:gd name="connsiteX2" fmla="*/ 2805288 w 2805288"/>
                <a:gd name="connsiteY2" fmla="*/ 297360 h 297360"/>
                <a:gd name="connsiteX3" fmla="*/ 0 w 2805288"/>
                <a:gd name="connsiteY3" fmla="*/ 297360 h 297360"/>
                <a:gd name="connsiteX4" fmla="*/ 0 w 2805288"/>
                <a:gd name="connsiteY4" fmla="*/ 0 h 297360"/>
                <a:gd name="connsiteX0" fmla="*/ 0 w 2805288"/>
                <a:gd name="connsiteY0" fmla="*/ 0 h 462730"/>
                <a:gd name="connsiteX1" fmla="*/ 2805288 w 2805288"/>
                <a:gd name="connsiteY1" fmla="*/ 0 h 462730"/>
                <a:gd name="connsiteX2" fmla="*/ 2790697 w 2805288"/>
                <a:gd name="connsiteY2" fmla="*/ 462730 h 462730"/>
                <a:gd name="connsiteX3" fmla="*/ 0 w 2805288"/>
                <a:gd name="connsiteY3" fmla="*/ 297360 h 462730"/>
                <a:gd name="connsiteX4" fmla="*/ 0 w 2805288"/>
                <a:gd name="connsiteY4" fmla="*/ 0 h 462730"/>
                <a:gd name="connsiteX0" fmla="*/ 0 w 2805288"/>
                <a:gd name="connsiteY0" fmla="*/ 0 h 487049"/>
                <a:gd name="connsiteX1" fmla="*/ 2805288 w 2805288"/>
                <a:gd name="connsiteY1" fmla="*/ 0 h 487049"/>
                <a:gd name="connsiteX2" fmla="*/ 2800424 w 2805288"/>
                <a:gd name="connsiteY2" fmla="*/ 487049 h 487049"/>
                <a:gd name="connsiteX3" fmla="*/ 0 w 2805288"/>
                <a:gd name="connsiteY3" fmla="*/ 297360 h 487049"/>
                <a:gd name="connsiteX4" fmla="*/ 0 w 2805288"/>
                <a:gd name="connsiteY4" fmla="*/ 0 h 487049"/>
                <a:gd name="connsiteX0" fmla="*/ 0 w 2819879"/>
                <a:gd name="connsiteY0" fmla="*/ 0 h 487049"/>
                <a:gd name="connsiteX1" fmla="*/ 2819879 w 2819879"/>
                <a:gd name="connsiteY1" fmla="*/ 194553 h 487049"/>
                <a:gd name="connsiteX2" fmla="*/ 2800424 w 2819879"/>
                <a:gd name="connsiteY2" fmla="*/ 487049 h 487049"/>
                <a:gd name="connsiteX3" fmla="*/ 0 w 2819879"/>
                <a:gd name="connsiteY3" fmla="*/ 297360 h 487049"/>
                <a:gd name="connsiteX4" fmla="*/ 0 w 2819879"/>
                <a:gd name="connsiteY4" fmla="*/ 0 h 487049"/>
                <a:gd name="connsiteX0" fmla="*/ 0 w 2826327"/>
                <a:gd name="connsiteY0" fmla="*/ 0 h 487049"/>
                <a:gd name="connsiteX1" fmla="*/ 2819879 w 2826327"/>
                <a:gd name="connsiteY1" fmla="*/ 194553 h 487049"/>
                <a:gd name="connsiteX2" fmla="*/ 2826141 w 2826327"/>
                <a:gd name="connsiteY2" fmla="*/ 487049 h 487049"/>
                <a:gd name="connsiteX3" fmla="*/ 0 w 2826327"/>
                <a:gd name="connsiteY3" fmla="*/ 297360 h 487049"/>
                <a:gd name="connsiteX4" fmla="*/ 0 w 2826327"/>
                <a:gd name="connsiteY4" fmla="*/ 0 h 487049"/>
                <a:gd name="connsiteX0" fmla="*/ 0 w 2831309"/>
                <a:gd name="connsiteY0" fmla="*/ 0 h 487049"/>
                <a:gd name="connsiteX1" fmla="*/ 2831309 w 2831309"/>
                <a:gd name="connsiteY1" fmla="*/ 197411 h 487049"/>
                <a:gd name="connsiteX2" fmla="*/ 2826141 w 2831309"/>
                <a:gd name="connsiteY2" fmla="*/ 487049 h 487049"/>
                <a:gd name="connsiteX3" fmla="*/ 0 w 2831309"/>
                <a:gd name="connsiteY3" fmla="*/ 297360 h 487049"/>
                <a:gd name="connsiteX4" fmla="*/ 0 w 2831309"/>
                <a:gd name="connsiteY4" fmla="*/ 0 h 487049"/>
                <a:gd name="connsiteX0" fmla="*/ 0 w 2834969"/>
                <a:gd name="connsiteY0" fmla="*/ 0 h 510839"/>
                <a:gd name="connsiteX1" fmla="*/ 2831309 w 2834969"/>
                <a:gd name="connsiteY1" fmla="*/ 197411 h 510839"/>
                <a:gd name="connsiteX2" fmla="*/ 2834713 w 2834969"/>
                <a:gd name="connsiteY2" fmla="*/ 510839 h 510839"/>
                <a:gd name="connsiteX3" fmla="*/ 0 w 2834969"/>
                <a:gd name="connsiteY3" fmla="*/ 297360 h 510839"/>
                <a:gd name="connsiteX4" fmla="*/ 0 w 2834969"/>
                <a:gd name="connsiteY4" fmla="*/ 0 h 51083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297360 h 495969"/>
                <a:gd name="connsiteX4" fmla="*/ 0 w 2831309"/>
                <a:gd name="connsiteY4" fmla="*/ 0 h 49596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169485 h 495969"/>
                <a:gd name="connsiteX4" fmla="*/ 0 w 2831309"/>
                <a:gd name="connsiteY4" fmla="*/ 0 h 495969"/>
                <a:gd name="connsiteX0" fmla="*/ 0 w 2834969"/>
                <a:gd name="connsiteY0" fmla="*/ 0 h 374043"/>
                <a:gd name="connsiteX1" fmla="*/ 2831309 w 2834969"/>
                <a:gd name="connsiteY1" fmla="*/ 197411 h 374043"/>
                <a:gd name="connsiteX2" fmla="*/ 2834713 w 2834969"/>
                <a:gd name="connsiteY2" fmla="*/ 374043 h 374043"/>
                <a:gd name="connsiteX3" fmla="*/ 0 w 2834969"/>
                <a:gd name="connsiteY3" fmla="*/ 169485 h 374043"/>
                <a:gd name="connsiteX4" fmla="*/ 0 w 2834969"/>
                <a:gd name="connsiteY4" fmla="*/ 0 h 374043"/>
                <a:gd name="connsiteX0" fmla="*/ 0 w 2835125"/>
                <a:gd name="connsiteY0" fmla="*/ 0 h 374043"/>
                <a:gd name="connsiteX1" fmla="*/ 2834167 w 2835125"/>
                <a:gd name="connsiteY1" fmla="*/ 215254 h 374043"/>
                <a:gd name="connsiteX2" fmla="*/ 2834713 w 2835125"/>
                <a:gd name="connsiteY2" fmla="*/ 374043 h 374043"/>
                <a:gd name="connsiteX3" fmla="*/ 0 w 2835125"/>
                <a:gd name="connsiteY3" fmla="*/ 169485 h 374043"/>
                <a:gd name="connsiteX4" fmla="*/ 0 w 2835125"/>
                <a:gd name="connsiteY4" fmla="*/ 0 h 374043"/>
                <a:gd name="connsiteX0" fmla="*/ 0 w 2835125"/>
                <a:gd name="connsiteY0" fmla="*/ 0 h 385938"/>
                <a:gd name="connsiteX1" fmla="*/ 2834167 w 2835125"/>
                <a:gd name="connsiteY1" fmla="*/ 215254 h 385938"/>
                <a:gd name="connsiteX2" fmla="*/ 2834713 w 2835125"/>
                <a:gd name="connsiteY2" fmla="*/ 385938 h 385938"/>
                <a:gd name="connsiteX3" fmla="*/ 0 w 2835125"/>
                <a:gd name="connsiteY3" fmla="*/ 169485 h 385938"/>
                <a:gd name="connsiteX4" fmla="*/ 0 w 2835125"/>
                <a:gd name="connsiteY4" fmla="*/ 0 h 385938"/>
                <a:gd name="connsiteX0" fmla="*/ 0 w 2834167"/>
                <a:gd name="connsiteY0" fmla="*/ 0 h 391886"/>
                <a:gd name="connsiteX1" fmla="*/ 2834167 w 2834167"/>
                <a:gd name="connsiteY1" fmla="*/ 215254 h 391886"/>
                <a:gd name="connsiteX2" fmla="*/ 2831855 w 2834167"/>
                <a:gd name="connsiteY2" fmla="*/ 391886 h 391886"/>
                <a:gd name="connsiteX3" fmla="*/ 0 w 2834167"/>
                <a:gd name="connsiteY3" fmla="*/ 169485 h 391886"/>
                <a:gd name="connsiteX4" fmla="*/ 0 w 2834167"/>
                <a:gd name="connsiteY4" fmla="*/ 0 h 391886"/>
                <a:gd name="connsiteX0" fmla="*/ 0 w 2838315"/>
                <a:gd name="connsiteY0" fmla="*/ 0 h 429400"/>
                <a:gd name="connsiteX1" fmla="*/ 2834167 w 2838315"/>
                <a:gd name="connsiteY1" fmla="*/ 215254 h 429400"/>
                <a:gd name="connsiteX2" fmla="*/ 2838075 w 2838315"/>
                <a:gd name="connsiteY2" fmla="*/ 429400 h 429400"/>
                <a:gd name="connsiteX3" fmla="*/ 0 w 2838315"/>
                <a:gd name="connsiteY3" fmla="*/ 169485 h 429400"/>
                <a:gd name="connsiteX4" fmla="*/ 0 w 2838315"/>
                <a:gd name="connsiteY4" fmla="*/ 0 h 429400"/>
                <a:gd name="connsiteX0" fmla="*/ 0 w 2834167"/>
                <a:gd name="connsiteY0" fmla="*/ 0 h 433777"/>
                <a:gd name="connsiteX1" fmla="*/ 2834167 w 2834167"/>
                <a:gd name="connsiteY1" fmla="*/ 215254 h 433777"/>
                <a:gd name="connsiteX2" fmla="*/ 2827915 w 2834167"/>
                <a:gd name="connsiteY2" fmla="*/ 433777 h 433777"/>
                <a:gd name="connsiteX3" fmla="*/ 0 w 2834167"/>
                <a:gd name="connsiteY3" fmla="*/ 169485 h 433777"/>
                <a:gd name="connsiteX4" fmla="*/ 0 w 2834167"/>
                <a:gd name="connsiteY4" fmla="*/ 0 h 433777"/>
                <a:gd name="connsiteX0" fmla="*/ 0 w 2828299"/>
                <a:gd name="connsiteY0" fmla="*/ 0 h 433777"/>
                <a:gd name="connsiteX1" fmla="*/ 2827024 w 2828299"/>
                <a:gd name="connsiteY1" fmla="*/ 295265 h 433777"/>
                <a:gd name="connsiteX2" fmla="*/ 2827915 w 2828299"/>
                <a:gd name="connsiteY2" fmla="*/ 433777 h 433777"/>
                <a:gd name="connsiteX3" fmla="*/ 0 w 2828299"/>
                <a:gd name="connsiteY3" fmla="*/ 169485 h 433777"/>
                <a:gd name="connsiteX4" fmla="*/ 0 w 2828299"/>
                <a:gd name="connsiteY4" fmla="*/ 0 h 433777"/>
                <a:gd name="connsiteX0" fmla="*/ 0 w 2834168"/>
                <a:gd name="connsiteY0" fmla="*/ 0 h 433777"/>
                <a:gd name="connsiteX1" fmla="*/ 2834168 w 2834168"/>
                <a:gd name="connsiteY1" fmla="*/ 299368 h 433777"/>
                <a:gd name="connsiteX2" fmla="*/ 2827915 w 2834168"/>
                <a:gd name="connsiteY2" fmla="*/ 433777 h 433777"/>
                <a:gd name="connsiteX3" fmla="*/ 0 w 2834168"/>
                <a:gd name="connsiteY3" fmla="*/ 169485 h 433777"/>
                <a:gd name="connsiteX4" fmla="*/ 0 w 2834168"/>
                <a:gd name="connsiteY4" fmla="*/ 0 h 433777"/>
                <a:gd name="connsiteX0" fmla="*/ 0 w 2835442"/>
                <a:gd name="connsiteY0" fmla="*/ 0 h 472756"/>
                <a:gd name="connsiteX1" fmla="*/ 2834168 w 2835442"/>
                <a:gd name="connsiteY1" fmla="*/ 299368 h 472756"/>
                <a:gd name="connsiteX2" fmla="*/ 2835058 w 2835442"/>
                <a:gd name="connsiteY2" fmla="*/ 472756 h 472756"/>
                <a:gd name="connsiteX3" fmla="*/ 0 w 2835442"/>
                <a:gd name="connsiteY3" fmla="*/ 169485 h 472756"/>
                <a:gd name="connsiteX4" fmla="*/ 0 w 2835442"/>
                <a:gd name="connsiteY4" fmla="*/ 0 h 472756"/>
                <a:gd name="connsiteX0" fmla="*/ 0 w 2834168"/>
                <a:gd name="connsiteY0" fmla="*/ 0 h 482248"/>
                <a:gd name="connsiteX1" fmla="*/ 2834168 w 2834168"/>
                <a:gd name="connsiteY1" fmla="*/ 299368 h 482248"/>
                <a:gd name="connsiteX2" fmla="*/ 2832304 w 2834168"/>
                <a:gd name="connsiteY2" fmla="*/ 482248 h 482248"/>
                <a:gd name="connsiteX3" fmla="*/ 0 w 2834168"/>
                <a:gd name="connsiteY3" fmla="*/ 169485 h 482248"/>
                <a:gd name="connsiteX4" fmla="*/ 0 w 2834168"/>
                <a:gd name="connsiteY4" fmla="*/ 0 h 482248"/>
                <a:gd name="connsiteX0" fmla="*/ 0 w 2834168"/>
                <a:gd name="connsiteY0" fmla="*/ 0 h 506001"/>
                <a:gd name="connsiteX1" fmla="*/ 2834168 w 2834168"/>
                <a:gd name="connsiteY1" fmla="*/ 299368 h 506001"/>
                <a:gd name="connsiteX2" fmla="*/ 2832304 w 2834168"/>
                <a:gd name="connsiteY2" fmla="*/ 506001 h 506001"/>
                <a:gd name="connsiteX3" fmla="*/ 0 w 2834168"/>
                <a:gd name="connsiteY3" fmla="*/ 169485 h 506001"/>
                <a:gd name="connsiteX4" fmla="*/ 0 w 2834168"/>
                <a:gd name="connsiteY4" fmla="*/ 0 h 506001"/>
                <a:gd name="connsiteX0" fmla="*/ 0 w 2834168"/>
                <a:gd name="connsiteY0" fmla="*/ 0 h 506001"/>
                <a:gd name="connsiteX1" fmla="*/ 2834168 w 2834168"/>
                <a:gd name="connsiteY1" fmla="*/ 323121 h 506001"/>
                <a:gd name="connsiteX2" fmla="*/ 2832304 w 2834168"/>
                <a:gd name="connsiteY2" fmla="*/ 506001 h 506001"/>
                <a:gd name="connsiteX3" fmla="*/ 0 w 2834168"/>
                <a:gd name="connsiteY3" fmla="*/ 169485 h 506001"/>
                <a:gd name="connsiteX4" fmla="*/ 0 w 2834168"/>
                <a:gd name="connsiteY4" fmla="*/ 0 h 506001"/>
                <a:gd name="connsiteX0" fmla="*/ 0 w 2835489"/>
                <a:gd name="connsiteY0" fmla="*/ 0 h 520500"/>
                <a:gd name="connsiteX1" fmla="*/ 2834168 w 2835489"/>
                <a:gd name="connsiteY1" fmla="*/ 323121 h 520500"/>
                <a:gd name="connsiteX2" fmla="*/ 2835109 w 2835489"/>
                <a:gd name="connsiteY2" fmla="*/ 520500 h 520500"/>
                <a:gd name="connsiteX3" fmla="*/ 0 w 2835489"/>
                <a:gd name="connsiteY3" fmla="*/ 169485 h 520500"/>
                <a:gd name="connsiteX4" fmla="*/ 0 w 2835489"/>
                <a:gd name="connsiteY4" fmla="*/ 0 h 520500"/>
                <a:gd name="connsiteX0" fmla="*/ 0 w 2835489"/>
                <a:gd name="connsiteY0" fmla="*/ 0 h 520500"/>
                <a:gd name="connsiteX1" fmla="*/ 2834168 w 2835489"/>
                <a:gd name="connsiteY1" fmla="*/ 332787 h 520500"/>
                <a:gd name="connsiteX2" fmla="*/ 2835109 w 2835489"/>
                <a:gd name="connsiteY2" fmla="*/ 520500 h 520500"/>
                <a:gd name="connsiteX3" fmla="*/ 0 w 2835489"/>
                <a:gd name="connsiteY3" fmla="*/ 169485 h 520500"/>
                <a:gd name="connsiteX4" fmla="*/ 0 w 2835489"/>
                <a:gd name="connsiteY4" fmla="*/ 0 h 52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5489" h="520500">
                  <a:moveTo>
                    <a:pt x="0" y="0"/>
                  </a:moveTo>
                  <a:lnTo>
                    <a:pt x="2834168" y="332787"/>
                  </a:lnTo>
                  <a:cubicBezTo>
                    <a:pt x="2832547" y="495137"/>
                    <a:pt x="2836730" y="358150"/>
                    <a:pt x="2835109" y="520500"/>
                  </a:cubicBezTo>
                  <a:lnTo>
                    <a:pt x="0" y="169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4C9631F-7506-E588-998A-0BCDC850A8F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469184">
              <a:off x="3321766" y="3572605"/>
              <a:ext cx="14458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Télésanté et imagerie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F216D9AF-EFA9-D587-BCCC-E3C0D797416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03082" y="3619508"/>
            <a:ext cx="2852168" cy="652861"/>
            <a:chOff x="3291692" y="3708386"/>
            <a:chExt cx="2852168" cy="652861"/>
          </a:xfrm>
        </p:grpSpPr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E7569F58-67FF-5E4C-8315-EAE181795D9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0034" y="3708386"/>
              <a:ext cx="2823826" cy="652861"/>
            </a:xfrm>
            <a:custGeom>
              <a:avLst/>
              <a:gdLst>
                <a:gd name="connsiteX0" fmla="*/ 0 w 2805288"/>
                <a:gd name="connsiteY0" fmla="*/ 0 h 297360"/>
                <a:gd name="connsiteX1" fmla="*/ 2805288 w 2805288"/>
                <a:gd name="connsiteY1" fmla="*/ 0 h 297360"/>
                <a:gd name="connsiteX2" fmla="*/ 2805288 w 2805288"/>
                <a:gd name="connsiteY2" fmla="*/ 297360 h 297360"/>
                <a:gd name="connsiteX3" fmla="*/ 0 w 2805288"/>
                <a:gd name="connsiteY3" fmla="*/ 297360 h 297360"/>
                <a:gd name="connsiteX4" fmla="*/ 0 w 2805288"/>
                <a:gd name="connsiteY4" fmla="*/ 0 h 297360"/>
                <a:gd name="connsiteX0" fmla="*/ 0 w 2805288"/>
                <a:gd name="connsiteY0" fmla="*/ 0 h 462730"/>
                <a:gd name="connsiteX1" fmla="*/ 2805288 w 2805288"/>
                <a:gd name="connsiteY1" fmla="*/ 0 h 462730"/>
                <a:gd name="connsiteX2" fmla="*/ 2790697 w 2805288"/>
                <a:gd name="connsiteY2" fmla="*/ 462730 h 462730"/>
                <a:gd name="connsiteX3" fmla="*/ 0 w 2805288"/>
                <a:gd name="connsiteY3" fmla="*/ 297360 h 462730"/>
                <a:gd name="connsiteX4" fmla="*/ 0 w 2805288"/>
                <a:gd name="connsiteY4" fmla="*/ 0 h 462730"/>
                <a:gd name="connsiteX0" fmla="*/ 0 w 2805288"/>
                <a:gd name="connsiteY0" fmla="*/ 0 h 487049"/>
                <a:gd name="connsiteX1" fmla="*/ 2805288 w 2805288"/>
                <a:gd name="connsiteY1" fmla="*/ 0 h 487049"/>
                <a:gd name="connsiteX2" fmla="*/ 2800424 w 2805288"/>
                <a:gd name="connsiteY2" fmla="*/ 487049 h 487049"/>
                <a:gd name="connsiteX3" fmla="*/ 0 w 2805288"/>
                <a:gd name="connsiteY3" fmla="*/ 297360 h 487049"/>
                <a:gd name="connsiteX4" fmla="*/ 0 w 2805288"/>
                <a:gd name="connsiteY4" fmla="*/ 0 h 487049"/>
                <a:gd name="connsiteX0" fmla="*/ 0 w 2819879"/>
                <a:gd name="connsiteY0" fmla="*/ 0 h 487049"/>
                <a:gd name="connsiteX1" fmla="*/ 2819879 w 2819879"/>
                <a:gd name="connsiteY1" fmla="*/ 194553 h 487049"/>
                <a:gd name="connsiteX2" fmla="*/ 2800424 w 2819879"/>
                <a:gd name="connsiteY2" fmla="*/ 487049 h 487049"/>
                <a:gd name="connsiteX3" fmla="*/ 0 w 2819879"/>
                <a:gd name="connsiteY3" fmla="*/ 297360 h 487049"/>
                <a:gd name="connsiteX4" fmla="*/ 0 w 2819879"/>
                <a:gd name="connsiteY4" fmla="*/ 0 h 487049"/>
                <a:gd name="connsiteX0" fmla="*/ 0 w 2826327"/>
                <a:gd name="connsiteY0" fmla="*/ 0 h 487049"/>
                <a:gd name="connsiteX1" fmla="*/ 2819879 w 2826327"/>
                <a:gd name="connsiteY1" fmla="*/ 194553 h 487049"/>
                <a:gd name="connsiteX2" fmla="*/ 2826141 w 2826327"/>
                <a:gd name="connsiteY2" fmla="*/ 487049 h 487049"/>
                <a:gd name="connsiteX3" fmla="*/ 0 w 2826327"/>
                <a:gd name="connsiteY3" fmla="*/ 297360 h 487049"/>
                <a:gd name="connsiteX4" fmla="*/ 0 w 2826327"/>
                <a:gd name="connsiteY4" fmla="*/ 0 h 487049"/>
                <a:gd name="connsiteX0" fmla="*/ 0 w 2831309"/>
                <a:gd name="connsiteY0" fmla="*/ 0 h 487049"/>
                <a:gd name="connsiteX1" fmla="*/ 2831309 w 2831309"/>
                <a:gd name="connsiteY1" fmla="*/ 197411 h 487049"/>
                <a:gd name="connsiteX2" fmla="*/ 2826141 w 2831309"/>
                <a:gd name="connsiteY2" fmla="*/ 487049 h 487049"/>
                <a:gd name="connsiteX3" fmla="*/ 0 w 2831309"/>
                <a:gd name="connsiteY3" fmla="*/ 297360 h 487049"/>
                <a:gd name="connsiteX4" fmla="*/ 0 w 2831309"/>
                <a:gd name="connsiteY4" fmla="*/ 0 h 487049"/>
                <a:gd name="connsiteX0" fmla="*/ 0 w 2834969"/>
                <a:gd name="connsiteY0" fmla="*/ 0 h 510839"/>
                <a:gd name="connsiteX1" fmla="*/ 2831309 w 2834969"/>
                <a:gd name="connsiteY1" fmla="*/ 197411 h 510839"/>
                <a:gd name="connsiteX2" fmla="*/ 2834713 w 2834969"/>
                <a:gd name="connsiteY2" fmla="*/ 510839 h 510839"/>
                <a:gd name="connsiteX3" fmla="*/ 0 w 2834969"/>
                <a:gd name="connsiteY3" fmla="*/ 297360 h 510839"/>
                <a:gd name="connsiteX4" fmla="*/ 0 w 2834969"/>
                <a:gd name="connsiteY4" fmla="*/ 0 h 51083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297360 h 495969"/>
                <a:gd name="connsiteX4" fmla="*/ 0 w 2831309"/>
                <a:gd name="connsiteY4" fmla="*/ 0 h 49596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169485 h 495969"/>
                <a:gd name="connsiteX4" fmla="*/ 0 w 2831309"/>
                <a:gd name="connsiteY4" fmla="*/ 0 h 495969"/>
                <a:gd name="connsiteX0" fmla="*/ 0 w 2834969"/>
                <a:gd name="connsiteY0" fmla="*/ 0 h 374043"/>
                <a:gd name="connsiteX1" fmla="*/ 2831309 w 2834969"/>
                <a:gd name="connsiteY1" fmla="*/ 197411 h 374043"/>
                <a:gd name="connsiteX2" fmla="*/ 2834713 w 2834969"/>
                <a:gd name="connsiteY2" fmla="*/ 374043 h 374043"/>
                <a:gd name="connsiteX3" fmla="*/ 0 w 2834969"/>
                <a:gd name="connsiteY3" fmla="*/ 169485 h 374043"/>
                <a:gd name="connsiteX4" fmla="*/ 0 w 2834969"/>
                <a:gd name="connsiteY4" fmla="*/ 0 h 374043"/>
                <a:gd name="connsiteX0" fmla="*/ 0 w 2835125"/>
                <a:gd name="connsiteY0" fmla="*/ 0 h 374043"/>
                <a:gd name="connsiteX1" fmla="*/ 2834167 w 2835125"/>
                <a:gd name="connsiteY1" fmla="*/ 215254 h 374043"/>
                <a:gd name="connsiteX2" fmla="*/ 2834713 w 2835125"/>
                <a:gd name="connsiteY2" fmla="*/ 374043 h 374043"/>
                <a:gd name="connsiteX3" fmla="*/ 0 w 2835125"/>
                <a:gd name="connsiteY3" fmla="*/ 169485 h 374043"/>
                <a:gd name="connsiteX4" fmla="*/ 0 w 2835125"/>
                <a:gd name="connsiteY4" fmla="*/ 0 h 374043"/>
                <a:gd name="connsiteX0" fmla="*/ 0 w 2835125"/>
                <a:gd name="connsiteY0" fmla="*/ 0 h 385938"/>
                <a:gd name="connsiteX1" fmla="*/ 2834167 w 2835125"/>
                <a:gd name="connsiteY1" fmla="*/ 215254 h 385938"/>
                <a:gd name="connsiteX2" fmla="*/ 2834713 w 2835125"/>
                <a:gd name="connsiteY2" fmla="*/ 385938 h 385938"/>
                <a:gd name="connsiteX3" fmla="*/ 0 w 2835125"/>
                <a:gd name="connsiteY3" fmla="*/ 169485 h 385938"/>
                <a:gd name="connsiteX4" fmla="*/ 0 w 2835125"/>
                <a:gd name="connsiteY4" fmla="*/ 0 h 385938"/>
                <a:gd name="connsiteX0" fmla="*/ 0 w 2834167"/>
                <a:gd name="connsiteY0" fmla="*/ 0 h 391886"/>
                <a:gd name="connsiteX1" fmla="*/ 2834167 w 2834167"/>
                <a:gd name="connsiteY1" fmla="*/ 215254 h 391886"/>
                <a:gd name="connsiteX2" fmla="*/ 2831855 w 2834167"/>
                <a:gd name="connsiteY2" fmla="*/ 391886 h 391886"/>
                <a:gd name="connsiteX3" fmla="*/ 0 w 2834167"/>
                <a:gd name="connsiteY3" fmla="*/ 169485 h 391886"/>
                <a:gd name="connsiteX4" fmla="*/ 0 w 2834167"/>
                <a:gd name="connsiteY4" fmla="*/ 0 h 391886"/>
                <a:gd name="connsiteX0" fmla="*/ 0 w 2838315"/>
                <a:gd name="connsiteY0" fmla="*/ 0 h 429400"/>
                <a:gd name="connsiteX1" fmla="*/ 2834167 w 2838315"/>
                <a:gd name="connsiteY1" fmla="*/ 215254 h 429400"/>
                <a:gd name="connsiteX2" fmla="*/ 2838075 w 2838315"/>
                <a:gd name="connsiteY2" fmla="*/ 429400 h 429400"/>
                <a:gd name="connsiteX3" fmla="*/ 0 w 2838315"/>
                <a:gd name="connsiteY3" fmla="*/ 169485 h 429400"/>
                <a:gd name="connsiteX4" fmla="*/ 0 w 2838315"/>
                <a:gd name="connsiteY4" fmla="*/ 0 h 429400"/>
                <a:gd name="connsiteX0" fmla="*/ 0 w 2834167"/>
                <a:gd name="connsiteY0" fmla="*/ 0 h 433777"/>
                <a:gd name="connsiteX1" fmla="*/ 2834167 w 2834167"/>
                <a:gd name="connsiteY1" fmla="*/ 215254 h 433777"/>
                <a:gd name="connsiteX2" fmla="*/ 2827915 w 2834167"/>
                <a:gd name="connsiteY2" fmla="*/ 433777 h 433777"/>
                <a:gd name="connsiteX3" fmla="*/ 0 w 2834167"/>
                <a:gd name="connsiteY3" fmla="*/ 169485 h 433777"/>
                <a:gd name="connsiteX4" fmla="*/ 0 w 2834167"/>
                <a:gd name="connsiteY4" fmla="*/ 0 h 433777"/>
                <a:gd name="connsiteX0" fmla="*/ 0 w 2836707"/>
                <a:gd name="connsiteY0" fmla="*/ 0 h 433777"/>
                <a:gd name="connsiteX1" fmla="*/ 2836707 w 2836707"/>
                <a:gd name="connsiteY1" fmla="*/ 256833 h 433777"/>
                <a:gd name="connsiteX2" fmla="*/ 2827915 w 2836707"/>
                <a:gd name="connsiteY2" fmla="*/ 433777 h 433777"/>
                <a:gd name="connsiteX3" fmla="*/ 0 w 2836707"/>
                <a:gd name="connsiteY3" fmla="*/ 169485 h 433777"/>
                <a:gd name="connsiteX4" fmla="*/ 0 w 2836707"/>
                <a:gd name="connsiteY4" fmla="*/ 0 h 433777"/>
                <a:gd name="connsiteX0" fmla="*/ 0 w 2829087"/>
                <a:gd name="connsiteY0" fmla="*/ 0 h 433777"/>
                <a:gd name="connsiteX1" fmla="*/ 2829087 w 2829087"/>
                <a:gd name="connsiteY1" fmla="*/ 256833 h 433777"/>
                <a:gd name="connsiteX2" fmla="*/ 2827915 w 2829087"/>
                <a:gd name="connsiteY2" fmla="*/ 433777 h 433777"/>
                <a:gd name="connsiteX3" fmla="*/ 0 w 2829087"/>
                <a:gd name="connsiteY3" fmla="*/ 169485 h 433777"/>
                <a:gd name="connsiteX4" fmla="*/ 0 w 2829087"/>
                <a:gd name="connsiteY4" fmla="*/ 0 h 433777"/>
                <a:gd name="connsiteX0" fmla="*/ 0 w 2830806"/>
                <a:gd name="connsiteY0" fmla="*/ 0 h 451284"/>
                <a:gd name="connsiteX1" fmla="*/ 2829087 w 2830806"/>
                <a:gd name="connsiteY1" fmla="*/ 256833 h 451284"/>
                <a:gd name="connsiteX2" fmla="*/ 2830455 w 2830806"/>
                <a:gd name="connsiteY2" fmla="*/ 451284 h 451284"/>
                <a:gd name="connsiteX3" fmla="*/ 0 w 2830806"/>
                <a:gd name="connsiteY3" fmla="*/ 169485 h 451284"/>
                <a:gd name="connsiteX4" fmla="*/ 0 w 2830806"/>
                <a:gd name="connsiteY4" fmla="*/ 0 h 451284"/>
                <a:gd name="connsiteX0" fmla="*/ 0 w 2830700"/>
                <a:gd name="connsiteY0" fmla="*/ 0 h 451284"/>
                <a:gd name="connsiteX1" fmla="*/ 2826705 w 2830700"/>
                <a:gd name="connsiteY1" fmla="*/ 293761 h 451284"/>
                <a:gd name="connsiteX2" fmla="*/ 2830455 w 2830700"/>
                <a:gd name="connsiteY2" fmla="*/ 451284 h 451284"/>
                <a:gd name="connsiteX3" fmla="*/ 0 w 2830700"/>
                <a:gd name="connsiteY3" fmla="*/ 169485 h 451284"/>
                <a:gd name="connsiteX4" fmla="*/ 0 w 2830700"/>
                <a:gd name="connsiteY4" fmla="*/ 0 h 451284"/>
                <a:gd name="connsiteX0" fmla="*/ 0 w 2828425"/>
                <a:gd name="connsiteY0" fmla="*/ 0 h 484109"/>
                <a:gd name="connsiteX1" fmla="*/ 2826705 w 2828425"/>
                <a:gd name="connsiteY1" fmla="*/ 293761 h 484109"/>
                <a:gd name="connsiteX2" fmla="*/ 2828074 w 2828425"/>
                <a:gd name="connsiteY2" fmla="*/ 484109 h 484109"/>
                <a:gd name="connsiteX3" fmla="*/ 0 w 2828425"/>
                <a:gd name="connsiteY3" fmla="*/ 169485 h 484109"/>
                <a:gd name="connsiteX4" fmla="*/ 0 w 2828425"/>
                <a:gd name="connsiteY4" fmla="*/ 0 h 484109"/>
                <a:gd name="connsiteX0" fmla="*/ 0 w 2826705"/>
                <a:gd name="connsiteY0" fmla="*/ 0 h 500719"/>
                <a:gd name="connsiteX1" fmla="*/ 2826705 w 2826705"/>
                <a:gd name="connsiteY1" fmla="*/ 293761 h 500719"/>
                <a:gd name="connsiteX2" fmla="*/ 2822566 w 2826705"/>
                <a:gd name="connsiteY2" fmla="*/ 500719 h 500719"/>
                <a:gd name="connsiteX3" fmla="*/ 0 w 2826705"/>
                <a:gd name="connsiteY3" fmla="*/ 169485 h 500719"/>
                <a:gd name="connsiteX4" fmla="*/ 0 w 2826705"/>
                <a:gd name="connsiteY4" fmla="*/ 0 h 500719"/>
                <a:gd name="connsiteX0" fmla="*/ 0 w 2822917"/>
                <a:gd name="connsiteY0" fmla="*/ 0 h 500719"/>
                <a:gd name="connsiteX1" fmla="*/ 2821197 w 2822917"/>
                <a:gd name="connsiteY1" fmla="*/ 312745 h 500719"/>
                <a:gd name="connsiteX2" fmla="*/ 2822566 w 2822917"/>
                <a:gd name="connsiteY2" fmla="*/ 500719 h 500719"/>
                <a:gd name="connsiteX3" fmla="*/ 0 w 2822917"/>
                <a:gd name="connsiteY3" fmla="*/ 169485 h 500719"/>
                <a:gd name="connsiteX4" fmla="*/ 0 w 2822917"/>
                <a:gd name="connsiteY4" fmla="*/ 0 h 500719"/>
                <a:gd name="connsiteX0" fmla="*/ 0 w 2829459"/>
                <a:gd name="connsiteY0" fmla="*/ 0 h 500719"/>
                <a:gd name="connsiteX1" fmla="*/ 2829459 w 2829459"/>
                <a:gd name="connsiteY1" fmla="*/ 315118 h 500719"/>
                <a:gd name="connsiteX2" fmla="*/ 2822566 w 2829459"/>
                <a:gd name="connsiteY2" fmla="*/ 500719 h 500719"/>
                <a:gd name="connsiteX3" fmla="*/ 0 w 2829459"/>
                <a:gd name="connsiteY3" fmla="*/ 169485 h 500719"/>
                <a:gd name="connsiteX4" fmla="*/ 0 w 2829459"/>
                <a:gd name="connsiteY4" fmla="*/ 0 h 500719"/>
                <a:gd name="connsiteX0" fmla="*/ 0 w 2829459"/>
                <a:gd name="connsiteY0" fmla="*/ 0 h 503092"/>
                <a:gd name="connsiteX1" fmla="*/ 2829459 w 2829459"/>
                <a:gd name="connsiteY1" fmla="*/ 315118 h 503092"/>
                <a:gd name="connsiteX2" fmla="*/ 2828074 w 2829459"/>
                <a:gd name="connsiteY2" fmla="*/ 503092 h 503092"/>
                <a:gd name="connsiteX3" fmla="*/ 0 w 2829459"/>
                <a:gd name="connsiteY3" fmla="*/ 169485 h 503092"/>
                <a:gd name="connsiteX4" fmla="*/ 0 w 2829459"/>
                <a:gd name="connsiteY4" fmla="*/ 0 h 503092"/>
                <a:gd name="connsiteX0" fmla="*/ 0 w 2829459"/>
                <a:gd name="connsiteY0" fmla="*/ 0 h 530803"/>
                <a:gd name="connsiteX1" fmla="*/ 2829459 w 2829459"/>
                <a:gd name="connsiteY1" fmla="*/ 315118 h 530803"/>
                <a:gd name="connsiteX2" fmla="*/ 2828074 w 2829459"/>
                <a:gd name="connsiteY2" fmla="*/ 530803 h 530803"/>
                <a:gd name="connsiteX3" fmla="*/ 0 w 2829459"/>
                <a:gd name="connsiteY3" fmla="*/ 169485 h 530803"/>
                <a:gd name="connsiteX4" fmla="*/ 0 w 2829459"/>
                <a:gd name="connsiteY4" fmla="*/ 0 h 530803"/>
                <a:gd name="connsiteX0" fmla="*/ 0 w 2829459"/>
                <a:gd name="connsiteY0" fmla="*/ 0 h 530803"/>
                <a:gd name="connsiteX1" fmla="*/ 2829459 w 2829459"/>
                <a:gd name="connsiteY1" fmla="*/ 334912 h 530803"/>
                <a:gd name="connsiteX2" fmla="*/ 2828074 w 2829459"/>
                <a:gd name="connsiteY2" fmla="*/ 530803 h 530803"/>
                <a:gd name="connsiteX3" fmla="*/ 0 w 2829459"/>
                <a:gd name="connsiteY3" fmla="*/ 169485 h 530803"/>
                <a:gd name="connsiteX4" fmla="*/ 0 w 2829459"/>
                <a:gd name="connsiteY4" fmla="*/ 0 h 530803"/>
                <a:gd name="connsiteX0" fmla="*/ 0 w 2829459"/>
                <a:gd name="connsiteY0" fmla="*/ 0 h 562474"/>
                <a:gd name="connsiteX1" fmla="*/ 2829459 w 2829459"/>
                <a:gd name="connsiteY1" fmla="*/ 334912 h 562474"/>
                <a:gd name="connsiteX2" fmla="*/ 2823479 w 2829459"/>
                <a:gd name="connsiteY2" fmla="*/ 562474 h 562474"/>
                <a:gd name="connsiteX3" fmla="*/ 0 w 2829459"/>
                <a:gd name="connsiteY3" fmla="*/ 169485 h 562474"/>
                <a:gd name="connsiteX4" fmla="*/ 0 w 2829459"/>
                <a:gd name="connsiteY4" fmla="*/ 0 h 562474"/>
                <a:gd name="connsiteX0" fmla="*/ 0 w 2824864"/>
                <a:gd name="connsiteY0" fmla="*/ 0 h 562474"/>
                <a:gd name="connsiteX1" fmla="*/ 2824864 w 2824864"/>
                <a:gd name="connsiteY1" fmla="*/ 346788 h 562474"/>
                <a:gd name="connsiteX2" fmla="*/ 2823479 w 2824864"/>
                <a:gd name="connsiteY2" fmla="*/ 562474 h 562474"/>
                <a:gd name="connsiteX3" fmla="*/ 0 w 2824864"/>
                <a:gd name="connsiteY3" fmla="*/ 169485 h 562474"/>
                <a:gd name="connsiteX4" fmla="*/ 0 w 2824864"/>
                <a:gd name="connsiteY4" fmla="*/ 0 h 562474"/>
                <a:gd name="connsiteX0" fmla="*/ 0 w 2823826"/>
                <a:gd name="connsiteY0" fmla="*/ 0 h 562474"/>
                <a:gd name="connsiteX1" fmla="*/ 2822059 w 2823826"/>
                <a:gd name="connsiteY1" fmla="*/ 354038 h 562474"/>
                <a:gd name="connsiteX2" fmla="*/ 2823479 w 2823826"/>
                <a:gd name="connsiteY2" fmla="*/ 562474 h 562474"/>
                <a:gd name="connsiteX3" fmla="*/ 0 w 2823826"/>
                <a:gd name="connsiteY3" fmla="*/ 169485 h 562474"/>
                <a:gd name="connsiteX4" fmla="*/ 0 w 2823826"/>
                <a:gd name="connsiteY4" fmla="*/ 0 h 56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3826" h="562474">
                  <a:moveTo>
                    <a:pt x="0" y="0"/>
                  </a:moveTo>
                  <a:lnTo>
                    <a:pt x="2822059" y="354038"/>
                  </a:lnTo>
                  <a:cubicBezTo>
                    <a:pt x="2820438" y="516388"/>
                    <a:pt x="2825100" y="400124"/>
                    <a:pt x="2823479" y="562474"/>
                  </a:cubicBezTo>
                  <a:lnTo>
                    <a:pt x="0" y="169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F98388C-5C3F-6546-6716-A72B010D126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466116">
              <a:off x="3291692" y="3797336"/>
              <a:ext cx="14458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Urgences</a:t>
              </a:r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0659D6E2-8063-0817-02A3-EBEC8AE211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43422" y="644688"/>
            <a:ext cx="2380307" cy="2369719"/>
            <a:chOff x="8970865" y="799182"/>
            <a:chExt cx="2380307" cy="236971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CA70FC08-51C9-035E-8475-266B753190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70865" y="799182"/>
              <a:ext cx="2380307" cy="2369719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1B53AE8-FFF8-B24E-DA37-9629DEDA3D6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67800" y="1260330"/>
              <a:ext cx="2283371" cy="1671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marR="0" lvl="1" indent="0" algn="l" defTabSz="914400" rtl="0" eaLnBrk="1" fontAlgn="auto" latinLnBrk="0" hangingPunct="1">
                <a:lnSpc>
                  <a:spcPct val="1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Expertise et conseil</a:t>
              </a:r>
            </a:p>
            <a:p>
              <a:pPr marL="457200" marR="0" lvl="1" indent="0" algn="l" defTabSz="914400" rtl="0" eaLnBrk="1" fontAlgn="auto" latinLnBrk="0" hangingPunct="1">
                <a:lnSpc>
                  <a:spcPct val="1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Accompagnement</a:t>
              </a:r>
            </a:p>
            <a:p>
              <a:pPr marL="457200" marR="0" lvl="1" indent="0" algn="l" defTabSz="914400" rtl="0" eaLnBrk="1" fontAlgn="auto" latinLnBrk="0" hangingPunct="1">
                <a:lnSpc>
                  <a:spcPct val="1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Formation</a:t>
              </a:r>
            </a:p>
            <a:p>
              <a:pPr marL="457200" marR="0" lvl="1" indent="0" algn="l" defTabSz="914400" rtl="0" eaLnBrk="1" fontAlgn="auto" latinLnBrk="0" hangingPunct="1">
                <a:lnSpc>
                  <a:spcPct val="1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Assistance technique</a:t>
              </a:r>
            </a:p>
            <a:p>
              <a:pPr marL="457200" marR="0" lvl="1" indent="0" algn="l" defTabSz="914400" rtl="0" eaLnBrk="1" fontAlgn="auto" latinLnBrk="0" hangingPunct="1">
                <a:lnSpc>
                  <a:spcPct val="1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Relation éditeur</a:t>
              </a:r>
            </a:p>
            <a:p>
              <a:pPr marL="457200" marR="0" lvl="1" indent="0" algn="l" defTabSz="914400" rtl="0" eaLnBrk="1" fontAlgn="auto" latinLnBrk="0" hangingPunct="1">
                <a:lnSpc>
                  <a:spcPct val="1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Suivi des usages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921C76D-A87D-68C5-BC6E-E07E220D9B5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70865" y="983331"/>
              <a:ext cx="23803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0060A7"/>
                  </a:solidFill>
                  <a:effectLst/>
                  <a:uLnTx/>
                  <a:uFillTx/>
                  <a:latin typeface="Quicksand"/>
                  <a:ea typeface="+mn-ea"/>
                  <a:cs typeface="+mn-cs"/>
                </a:rPr>
                <a:t>Principales prestations : </a:t>
              </a:r>
            </a:p>
          </p:txBody>
        </p:sp>
        <p:pic>
          <p:nvPicPr>
            <p:cNvPr id="37" name="Image 36" descr="Une image contenant cercle, Graphique, symbole, Police&#10;&#10;Le contenu généré par l’IA peut être incorrect.">
              <a:extLst>
                <a:ext uri="{FF2B5EF4-FFF2-40B4-BE49-F238E27FC236}">
                  <a16:creationId xmlns:a16="http://schemas.microsoft.com/office/drawing/2014/main" id="{C67AD980-52C8-7A3A-D0F7-F3BE2CA5CD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8316" y="1390848"/>
              <a:ext cx="145270" cy="145270"/>
            </a:xfrm>
            <a:prstGeom prst="rect">
              <a:avLst/>
            </a:prstGeom>
          </p:spPr>
        </p:pic>
        <p:pic>
          <p:nvPicPr>
            <p:cNvPr id="39" name="Image 38" descr="Une image contenant Graphique, Polic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2387F8F-DD3E-C6E6-BC1E-5CA1D453D9C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4104" y="1900226"/>
              <a:ext cx="193694" cy="193694"/>
            </a:xfrm>
            <a:prstGeom prst="rect">
              <a:avLst/>
            </a:prstGeom>
          </p:spPr>
        </p:pic>
        <p:pic>
          <p:nvPicPr>
            <p:cNvPr id="47" name="Image 46" descr="Une image contenant clipart, Graphique, dessin humorist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4A43143-EA05-6580-4980-3366F08BFE7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6210" y="1633431"/>
              <a:ext cx="169482" cy="169482"/>
            </a:xfrm>
            <a:prstGeom prst="rect">
              <a:avLst/>
            </a:prstGeom>
          </p:spPr>
        </p:pic>
        <p:pic>
          <p:nvPicPr>
            <p:cNvPr id="55" name="Image 54" descr="Une image contenant Graphique, Police, graphisme, symbole&#10;&#10;Le contenu généré par l’IA peut être incorrect.">
              <a:extLst>
                <a:ext uri="{FF2B5EF4-FFF2-40B4-BE49-F238E27FC236}">
                  <a16:creationId xmlns:a16="http://schemas.microsoft.com/office/drawing/2014/main" id="{58062485-F27B-9361-1081-D41F12F9313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6210" y="2712123"/>
              <a:ext cx="169482" cy="169482"/>
            </a:xfrm>
            <a:prstGeom prst="rect">
              <a:avLst/>
            </a:prstGeom>
          </p:spPr>
        </p:pic>
        <p:pic>
          <p:nvPicPr>
            <p:cNvPr id="57" name="Image 56" descr="Une image contenant Graphique, Police, cercle, symbole&#10;&#10;Le contenu généré par l’IA peut être incorrect.">
              <a:extLst>
                <a:ext uri="{FF2B5EF4-FFF2-40B4-BE49-F238E27FC236}">
                  <a16:creationId xmlns:a16="http://schemas.microsoft.com/office/drawing/2014/main" id="{080A530C-7FF9-1464-C935-587F404826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6210" y="2191233"/>
              <a:ext cx="169482" cy="169482"/>
            </a:xfrm>
            <a:prstGeom prst="rect">
              <a:avLst/>
            </a:prstGeom>
          </p:spPr>
        </p:pic>
        <p:pic>
          <p:nvPicPr>
            <p:cNvPr id="59" name="Image 58" descr="Une image contenant capture d’écran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B8984D76-BCC3-6FDC-EE70-3F2F0B79013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6210" y="2458028"/>
              <a:ext cx="169482" cy="169482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A904F18-151C-A5DD-55EB-2C720ED4C56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03059" y="4265380"/>
            <a:ext cx="4487738" cy="807120"/>
            <a:chOff x="3240312" y="4557255"/>
            <a:chExt cx="4487738" cy="807120"/>
          </a:xfrm>
        </p:grpSpPr>
        <p:sp>
          <p:nvSpPr>
            <p:cNvPr id="66" name="Rectangle 9">
              <a:extLst>
                <a:ext uri="{FF2B5EF4-FFF2-40B4-BE49-F238E27FC236}">
                  <a16:creationId xmlns:a16="http://schemas.microsoft.com/office/drawing/2014/main" id="{1E0EC229-54A0-4844-A04D-D086BC2BA3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40312" y="4557255"/>
              <a:ext cx="4487738" cy="807120"/>
            </a:xfrm>
            <a:custGeom>
              <a:avLst/>
              <a:gdLst>
                <a:gd name="connsiteX0" fmla="*/ 0 w 2805288"/>
                <a:gd name="connsiteY0" fmla="*/ 0 h 297360"/>
                <a:gd name="connsiteX1" fmla="*/ 2805288 w 2805288"/>
                <a:gd name="connsiteY1" fmla="*/ 0 h 297360"/>
                <a:gd name="connsiteX2" fmla="*/ 2805288 w 2805288"/>
                <a:gd name="connsiteY2" fmla="*/ 297360 h 297360"/>
                <a:gd name="connsiteX3" fmla="*/ 0 w 2805288"/>
                <a:gd name="connsiteY3" fmla="*/ 297360 h 297360"/>
                <a:gd name="connsiteX4" fmla="*/ 0 w 2805288"/>
                <a:gd name="connsiteY4" fmla="*/ 0 h 297360"/>
                <a:gd name="connsiteX0" fmla="*/ 0 w 2805288"/>
                <a:gd name="connsiteY0" fmla="*/ 0 h 462730"/>
                <a:gd name="connsiteX1" fmla="*/ 2805288 w 2805288"/>
                <a:gd name="connsiteY1" fmla="*/ 0 h 462730"/>
                <a:gd name="connsiteX2" fmla="*/ 2790697 w 2805288"/>
                <a:gd name="connsiteY2" fmla="*/ 462730 h 462730"/>
                <a:gd name="connsiteX3" fmla="*/ 0 w 2805288"/>
                <a:gd name="connsiteY3" fmla="*/ 297360 h 462730"/>
                <a:gd name="connsiteX4" fmla="*/ 0 w 2805288"/>
                <a:gd name="connsiteY4" fmla="*/ 0 h 462730"/>
                <a:gd name="connsiteX0" fmla="*/ 0 w 2805288"/>
                <a:gd name="connsiteY0" fmla="*/ 0 h 487049"/>
                <a:gd name="connsiteX1" fmla="*/ 2805288 w 2805288"/>
                <a:gd name="connsiteY1" fmla="*/ 0 h 487049"/>
                <a:gd name="connsiteX2" fmla="*/ 2800424 w 2805288"/>
                <a:gd name="connsiteY2" fmla="*/ 487049 h 487049"/>
                <a:gd name="connsiteX3" fmla="*/ 0 w 2805288"/>
                <a:gd name="connsiteY3" fmla="*/ 297360 h 487049"/>
                <a:gd name="connsiteX4" fmla="*/ 0 w 2805288"/>
                <a:gd name="connsiteY4" fmla="*/ 0 h 487049"/>
                <a:gd name="connsiteX0" fmla="*/ 0 w 2819879"/>
                <a:gd name="connsiteY0" fmla="*/ 0 h 487049"/>
                <a:gd name="connsiteX1" fmla="*/ 2819879 w 2819879"/>
                <a:gd name="connsiteY1" fmla="*/ 194553 h 487049"/>
                <a:gd name="connsiteX2" fmla="*/ 2800424 w 2819879"/>
                <a:gd name="connsiteY2" fmla="*/ 487049 h 487049"/>
                <a:gd name="connsiteX3" fmla="*/ 0 w 2819879"/>
                <a:gd name="connsiteY3" fmla="*/ 297360 h 487049"/>
                <a:gd name="connsiteX4" fmla="*/ 0 w 2819879"/>
                <a:gd name="connsiteY4" fmla="*/ 0 h 487049"/>
                <a:gd name="connsiteX0" fmla="*/ 0 w 2826327"/>
                <a:gd name="connsiteY0" fmla="*/ 0 h 487049"/>
                <a:gd name="connsiteX1" fmla="*/ 2819879 w 2826327"/>
                <a:gd name="connsiteY1" fmla="*/ 194553 h 487049"/>
                <a:gd name="connsiteX2" fmla="*/ 2826141 w 2826327"/>
                <a:gd name="connsiteY2" fmla="*/ 487049 h 487049"/>
                <a:gd name="connsiteX3" fmla="*/ 0 w 2826327"/>
                <a:gd name="connsiteY3" fmla="*/ 297360 h 487049"/>
                <a:gd name="connsiteX4" fmla="*/ 0 w 2826327"/>
                <a:gd name="connsiteY4" fmla="*/ 0 h 487049"/>
                <a:gd name="connsiteX0" fmla="*/ 0 w 2831309"/>
                <a:gd name="connsiteY0" fmla="*/ 0 h 487049"/>
                <a:gd name="connsiteX1" fmla="*/ 2831309 w 2831309"/>
                <a:gd name="connsiteY1" fmla="*/ 197411 h 487049"/>
                <a:gd name="connsiteX2" fmla="*/ 2826141 w 2831309"/>
                <a:gd name="connsiteY2" fmla="*/ 487049 h 487049"/>
                <a:gd name="connsiteX3" fmla="*/ 0 w 2831309"/>
                <a:gd name="connsiteY3" fmla="*/ 297360 h 487049"/>
                <a:gd name="connsiteX4" fmla="*/ 0 w 2831309"/>
                <a:gd name="connsiteY4" fmla="*/ 0 h 487049"/>
                <a:gd name="connsiteX0" fmla="*/ 0 w 2834969"/>
                <a:gd name="connsiteY0" fmla="*/ 0 h 510839"/>
                <a:gd name="connsiteX1" fmla="*/ 2831309 w 2834969"/>
                <a:gd name="connsiteY1" fmla="*/ 197411 h 510839"/>
                <a:gd name="connsiteX2" fmla="*/ 2834713 w 2834969"/>
                <a:gd name="connsiteY2" fmla="*/ 510839 h 510839"/>
                <a:gd name="connsiteX3" fmla="*/ 0 w 2834969"/>
                <a:gd name="connsiteY3" fmla="*/ 297360 h 510839"/>
                <a:gd name="connsiteX4" fmla="*/ 0 w 2834969"/>
                <a:gd name="connsiteY4" fmla="*/ 0 h 51083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297360 h 495969"/>
                <a:gd name="connsiteX4" fmla="*/ 0 w 2831309"/>
                <a:gd name="connsiteY4" fmla="*/ 0 h 495969"/>
                <a:gd name="connsiteX0" fmla="*/ 0 w 2831309"/>
                <a:gd name="connsiteY0" fmla="*/ 0 h 495969"/>
                <a:gd name="connsiteX1" fmla="*/ 2831309 w 2831309"/>
                <a:gd name="connsiteY1" fmla="*/ 197411 h 495969"/>
                <a:gd name="connsiteX2" fmla="*/ 2823283 w 2831309"/>
                <a:gd name="connsiteY2" fmla="*/ 495969 h 495969"/>
                <a:gd name="connsiteX3" fmla="*/ 0 w 2831309"/>
                <a:gd name="connsiteY3" fmla="*/ 169485 h 495969"/>
                <a:gd name="connsiteX4" fmla="*/ 0 w 2831309"/>
                <a:gd name="connsiteY4" fmla="*/ 0 h 495969"/>
                <a:gd name="connsiteX0" fmla="*/ 0 w 2834969"/>
                <a:gd name="connsiteY0" fmla="*/ 0 h 374043"/>
                <a:gd name="connsiteX1" fmla="*/ 2831309 w 2834969"/>
                <a:gd name="connsiteY1" fmla="*/ 197411 h 374043"/>
                <a:gd name="connsiteX2" fmla="*/ 2834713 w 2834969"/>
                <a:gd name="connsiteY2" fmla="*/ 374043 h 374043"/>
                <a:gd name="connsiteX3" fmla="*/ 0 w 2834969"/>
                <a:gd name="connsiteY3" fmla="*/ 169485 h 374043"/>
                <a:gd name="connsiteX4" fmla="*/ 0 w 2834969"/>
                <a:gd name="connsiteY4" fmla="*/ 0 h 374043"/>
                <a:gd name="connsiteX0" fmla="*/ 0 w 2835125"/>
                <a:gd name="connsiteY0" fmla="*/ 0 h 374043"/>
                <a:gd name="connsiteX1" fmla="*/ 2834167 w 2835125"/>
                <a:gd name="connsiteY1" fmla="*/ 215254 h 374043"/>
                <a:gd name="connsiteX2" fmla="*/ 2834713 w 2835125"/>
                <a:gd name="connsiteY2" fmla="*/ 374043 h 374043"/>
                <a:gd name="connsiteX3" fmla="*/ 0 w 2835125"/>
                <a:gd name="connsiteY3" fmla="*/ 169485 h 374043"/>
                <a:gd name="connsiteX4" fmla="*/ 0 w 2835125"/>
                <a:gd name="connsiteY4" fmla="*/ 0 h 374043"/>
                <a:gd name="connsiteX0" fmla="*/ 0 w 2835125"/>
                <a:gd name="connsiteY0" fmla="*/ 0 h 385938"/>
                <a:gd name="connsiteX1" fmla="*/ 2834167 w 2835125"/>
                <a:gd name="connsiteY1" fmla="*/ 215254 h 385938"/>
                <a:gd name="connsiteX2" fmla="*/ 2834713 w 2835125"/>
                <a:gd name="connsiteY2" fmla="*/ 385938 h 385938"/>
                <a:gd name="connsiteX3" fmla="*/ 0 w 2835125"/>
                <a:gd name="connsiteY3" fmla="*/ 169485 h 385938"/>
                <a:gd name="connsiteX4" fmla="*/ 0 w 2835125"/>
                <a:gd name="connsiteY4" fmla="*/ 0 h 385938"/>
                <a:gd name="connsiteX0" fmla="*/ 0 w 2834167"/>
                <a:gd name="connsiteY0" fmla="*/ 0 h 391886"/>
                <a:gd name="connsiteX1" fmla="*/ 2834167 w 2834167"/>
                <a:gd name="connsiteY1" fmla="*/ 215254 h 391886"/>
                <a:gd name="connsiteX2" fmla="*/ 2831855 w 2834167"/>
                <a:gd name="connsiteY2" fmla="*/ 391886 h 391886"/>
                <a:gd name="connsiteX3" fmla="*/ 0 w 2834167"/>
                <a:gd name="connsiteY3" fmla="*/ 169485 h 391886"/>
                <a:gd name="connsiteX4" fmla="*/ 0 w 2834167"/>
                <a:gd name="connsiteY4" fmla="*/ 0 h 391886"/>
                <a:gd name="connsiteX0" fmla="*/ 0 w 2838315"/>
                <a:gd name="connsiteY0" fmla="*/ 0 h 429400"/>
                <a:gd name="connsiteX1" fmla="*/ 2834167 w 2838315"/>
                <a:gd name="connsiteY1" fmla="*/ 215254 h 429400"/>
                <a:gd name="connsiteX2" fmla="*/ 2838075 w 2838315"/>
                <a:gd name="connsiteY2" fmla="*/ 429400 h 429400"/>
                <a:gd name="connsiteX3" fmla="*/ 0 w 2838315"/>
                <a:gd name="connsiteY3" fmla="*/ 169485 h 429400"/>
                <a:gd name="connsiteX4" fmla="*/ 0 w 2838315"/>
                <a:gd name="connsiteY4" fmla="*/ 0 h 429400"/>
                <a:gd name="connsiteX0" fmla="*/ 0 w 2834167"/>
                <a:gd name="connsiteY0" fmla="*/ 0 h 433777"/>
                <a:gd name="connsiteX1" fmla="*/ 2834167 w 2834167"/>
                <a:gd name="connsiteY1" fmla="*/ 215254 h 433777"/>
                <a:gd name="connsiteX2" fmla="*/ 2827915 w 2834167"/>
                <a:gd name="connsiteY2" fmla="*/ 433777 h 433777"/>
                <a:gd name="connsiteX3" fmla="*/ 0 w 2834167"/>
                <a:gd name="connsiteY3" fmla="*/ 169485 h 433777"/>
                <a:gd name="connsiteX4" fmla="*/ 0 w 2834167"/>
                <a:gd name="connsiteY4" fmla="*/ 0 h 433777"/>
                <a:gd name="connsiteX0" fmla="*/ 0 w 2836707"/>
                <a:gd name="connsiteY0" fmla="*/ 0 h 433777"/>
                <a:gd name="connsiteX1" fmla="*/ 2836707 w 2836707"/>
                <a:gd name="connsiteY1" fmla="*/ 256833 h 433777"/>
                <a:gd name="connsiteX2" fmla="*/ 2827915 w 2836707"/>
                <a:gd name="connsiteY2" fmla="*/ 433777 h 433777"/>
                <a:gd name="connsiteX3" fmla="*/ 0 w 2836707"/>
                <a:gd name="connsiteY3" fmla="*/ 169485 h 433777"/>
                <a:gd name="connsiteX4" fmla="*/ 0 w 2836707"/>
                <a:gd name="connsiteY4" fmla="*/ 0 h 433777"/>
                <a:gd name="connsiteX0" fmla="*/ 0 w 2829087"/>
                <a:gd name="connsiteY0" fmla="*/ 0 h 433777"/>
                <a:gd name="connsiteX1" fmla="*/ 2829087 w 2829087"/>
                <a:gd name="connsiteY1" fmla="*/ 256833 h 433777"/>
                <a:gd name="connsiteX2" fmla="*/ 2827915 w 2829087"/>
                <a:gd name="connsiteY2" fmla="*/ 433777 h 433777"/>
                <a:gd name="connsiteX3" fmla="*/ 0 w 2829087"/>
                <a:gd name="connsiteY3" fmla="*/ 169485 h 433777"/>
                <a:gd name="connsiteX4" fmla="*/ 0 w 2829087"/>
                <a:gd name="connsiteY4" fmla="*/ 0 h 433777"/>
                <a:gd name="connsiteX0" fmla="*/ 0 w 2830806"/>
                <a:gd name="connsiteY0" fmla="*/ 0 h 451284"/>
                <a:gd name="connsiteX1" fmla="*/ 2829087 w 2830806"/>
                <a:gd name="connsiteY1" fmla="*/ 256833 h 451284"/>
                <a:gd name="connsiteX2" fmla="*/ 2830455 w 2830806"/>
                <a:gd name="connsiteY2" fmla="*/ 451284 h 451284"/>
                <a:gd name="connsiteX3" fmla="*/ 0 w 2830806"/>
                <a:gd name="connsiteY3" fmla="*/ 169485 h 451284"/>
                <a:gd name="connsiteX4" fmla="*/ 0 w 2830806"/>
                <a:gd name="connsiteY4" fmla="*/ 0 h 451284"/>
                <a:gd name="connsiteX0" fmla="*/ 0 w 2830700"/>
                <a:gd name="connsiteY0" fmla="*/ 0 h 451284"/>
                <a:gd name="connsiteX1" fmla="*/ 2826705 w 2830700"/>
                <a:gd name="connsiteY1" fmla="*/ 293761 h 451284"/>
                <a:gd name="connsiteX2" fmla="*/ 2830455 w 2830700"/>
                <a:gd name="connsiteY2" fmla="*/ 451284 h 451284"/>
                <a:gd name="connsiteX3" fmla="*/ 0 w 2830700"/>
                <a:gd name="connsiteY3" fmla="*/ 169485 h 451284"/>
                <a:gd name="connsiteX4" fmla="*/ 0 w 2830700"/>
                <a:gd name="connsiteY4" fmla="*/ 0 h 451284"/>
                <a:gd name="connsiteX0" fmla="*/ 0 w 2828425"/>
                <a:gd name="connsiteY0" fmla="*/ 0 h 484109"/>
                <a:gd name="connsiteX1" fmla="*/ 2826705 w 2828425"/>
                <a:gd name="connsiteY1" fmla="*/ 293761 h 484109"/>
                <a:gd name="connsiteX2" fmla="*/ 2828074 w 2828425"/>
                <a:gd name="connsiteY2" fmla="*/ 484109 h 484109"/>
                <a:gd name="connsiteX3" fmla="*/ 0 w 2828425"/>
                <a:gd name="connsiteY3" fmla="*/ 169485 h 484109"/>
                <a:gd name="connsiteX4" fmla="*/ 0 w 2828425"/>
                <a:gd name="connsiteY4" fmla="*/ 0 h 484109"/>
                <a:gd name="connsiteX0" fmla="*/ 0 w 2826705"/>
                <a:gd name="connsiteY0" fmla="*/ 0 h 500719"/>
                <a:gd name="connsiteX1" fmla="*/ 2826705 w 2826705"/>
                <a:gd name="connsiteY1" fmla="*/ 293761 h 500719"/>
                <a:gd name="connsiteX2" fmla="*/ 2822566 w 2826705"/>
                <a:gd name="connsiteY2" fmla="*/ 500719 h 500719"/>
                <a:gd name="connsiteX3" fmla="*/ 0 w 2826705"/>
                <a:gd name="connsiteY3" fmla="*/ 169485 h 500719"/>
                <a:gd name="connsiteX4" fmla="*/ 0 w 2826705"/>
                <a:gd name="connsiteY4" fmla="*/ 0 h 500719"/>
                <a:gd name="connsiteX0" fmla="*/ 0 w 2822917"/>
                <a:gd name="connsiteY0" fmla="*/ 0 h 500719"/>
                <a:gd name="connsiteX1" fmla="*/ 2821197 w 2822917"/>
                <a:gd name="connsiteY1" fmla="*/ 312745 h 500719"/>
                <a:gd name="connsiteX2" fmla="*/ 2822566 w 2822917"/>
                <a:gd name="connsiteY2" fmla="*/ 500719 h 500719"/>
                <a:gd name="connsiteX3" fmla="*/ 0 w 2822917"/>
                <a:gd name="connsiteY3" fmla="*/ 169485 h 500719"/>
                <a:gd name="connsiteX4" fmla="*/ 0 w 2822917"/>
                <a:gd name="connsiteY4" fmla="*/ 0 h 500719"/>
                <a:gd name="connsiteX0" fmla="*/ 0 w 2829459"/>
                <a:gd name="connsiteY0" fmla="*/ 0 h 500719"/>
                <a:gd name="connsiteX1" fmla="*/ 2829459 w 2829459"/>
                <a:gd name="connsiteY1" fmla="*/ 315118 h 500719"/>
                <a:gd name="connsiteX2" fmla="*/ 2822566 w 2829459"/>
                <a:gd name="connsiteY2" fmla="*/ 500719 h 500719"/>
                <a:gd name="connsiteX3" fmla="*/ 0 w 2829459"/>
                <a:gd name="connsiteY3" fmla="*/ 169485 h 500719"/>
                <a:gd name="connsiteX4" fmla="*/ 0 w 2829459"/>
                <a:gd name="connsiteY4" fmla="*/ 0 h 500719"/>
                <a:gd name="connsiteX0" fmla="*/ 0 w 2829459"/>
                <a:gd name="connsiteY0" fmla="*/ 0 h 503092"/>
                <a:gd name="connsiteX1" fmla="*/ 2829459 w 2829459"/>
                <a:gd name="connsiteY1" fmla="*/ 315118 h 503092"/>
                <a:gd name="connsiteX2" fmla="*/ 2828074 w 2829459"/>
                <a:gd name="connsiteY2" fmla="*/ 503092 h 503092"/>
                <a:gd name="connsiteX3" fmla="*/ 0 w 2829459"/>
                <a:gd name="connsiteY3" fmla="*/ 169485 h 503092"/>
                <a:gd name="connsiteX4" fmla="*/ 0 w 2829459"/>
                <a:gd name="connsiteY4" fmla="*/ 0 h 503092"/>
                <a:gd name="connsiteX0" fmla="*/ 0 w 2829459"/>
                <a:gd name="connsiteY0" fmla="*/ 0 h 503092"/>
                <a:gd name="connsiteX1" fmla="*/ 2829459 w 2829459"/>
                <a:gd name="connsiteY1" fmla="*/ 407079 h 503092"/>
                <a:gd name="connsiteX2" fmla="*/ 2828074 w 2829459"/>
                <a:gd name="connsiteY2" fmla="*/ 503092 h 503092"/>
                <a:gd name="connsiteX3" fmla="*/ 0 w 2829459"/>
                <a:gd name="connsiteY3" fmla="*/ 169485 h 503092"/>
                <a:gd name="connsiteX4" fmla="*/ 0 w 2829459"/>
                <a:gd name="connsiteY4" fmla="*/ 0 h 503092"/>
                <a:gd name="connsiteX0" fmla="*/ 0 w 2831938"/>
                <a:gd name="connsiteY0" fmla="*/ 0 h 573595"/>
                <a:gd name="connsiteX1" fmla="*/ 2829459 w 2831938"/>
                <a:gd name="connsiteY1" fmla="*/ 407079 h 573595"/>
                <a:gd name="connsiteX2" fmla="*/ 2831632 w 2831938"/>
                <a:gd name="connsiteY2" fmla="*/ 573595 h 573595"/>
                <a:gd name="connsiteX3" fmla="*/ 0 w 2831938"/>
                <a:gd name="connsiteY3" fmla="*/ 169485 h 573595"/>
                <a:gd name="connsiteX4" fmla="*/ 0 w 2831938"/>
                <a:gd name="connsiteY4" fmla="*/ 0 h 573595"/>
                <a:gd name="connsiteX0" fmla="*/ 0 w 2829459"/>
                <a:gd name="connsiteY0" fmla="*/ 0 h 585856"/>
                <a:gd name="connsiteX1" fmla="*/ 2829459 w 2829459"/>
                <a:gd name="connsiteY1" fmla="*/ 407079 h 585856"/>
                <a:gd name="connsiteX2" fmla="*/ 2828074 w 2829459"/>
                <a:gd name="connsiteY2" fmla="*/ 585856 h 585856"/>
                <a:gd name="connsiteX3" fmla="*/ 0 w 2829459"/>
                <a:gd name="connsiteY3" fmla="*/ 169485 h 585856"/>
                <a:gd name="connsiteX4" fmla="*/ 0 w 2829459"/>
                <a:gd name="connsiteY4" fmla="*/ 0 h 585856"/>
                <a:gd name="connsiteX0" fmla="*/ 0 w 2829459"/>
                <a:gd name="connsiteY0" fmla="*/ 0 h 613445"/>
                <a:gd name="connsiteX1" fmla="*/ 2829459 w 2829459"/>
                <a:gd name="connsiteY1" fmla="*/ 407079 h 613445"/>
                <a:gd name="connsiteX2" fmla="*/ 2824516 w 2829459"/>
                <a:gd name="connsiteY2" fmla="*/ 613445 h 613445"/>
                <a:gd name="connsiteX3" fmla="*/ 0 w 2829459"/>
                <a:gd name="connsiteY3" fmla="*/ 169485 h 613445"/>
                <a:gd name="connsiteX4" fmla="*/ 0 w 2829459"/>
                <a:gd name="connsiteY4" fmla="*/ 0 h 613445"/>
                <a:gd name="connsiteX0" fmla="*/ 0 w 3035645"/>
                <a:gd name="connsiteY0" fmla="*/ 0 h 618045"/>
                <a:gd name="connsiteX1" fmla="*/ 2829459 w 3035645"/>
                <a:gd name="connsiteY1" fmla="*/ 407079 h 618045"/>
                <a:gd name="connsiteX2" fmla="*/ 2818602 w 3035645"/>
                <a:gd name="connsiteY2" fmla="*/ 401286 h 618045"/>
                <a:gd name="connsiteX3" fmla="*/ 2824516 w 3035645"/>
                <a:gd name="connsiteY3" fmla="*/ 613445 h 618045"/>
                <a:gd name="connsiteX4" fmla="*/ 0 w 3035645"/>
                <a:gd name="connsiteY4" fmla="*/ 169485 h 618045"/>
                <a:gd name="connsiteX5" fmla="*/ 0 w 3035645"/>
                <a:gd name="connsiteY5" fmla="*/ 0 h 618045"/>
                <a:gd name="connsiteX0" fmla="*/ 0 w 4302279"/>
                <a:gd name="connsiteY0" fmla="*/ 0 h 616456"/>
                <a:gd name="connsiteX1" fmla="*/ 2829459 w 4302279"/>
                <a:gd name="connsiteY1" fmla="*/ 407079 h 616456"/>
                <a:gd name="connsiteX2" fmla="*/ 4302279 w 4302279"/>
                <a:gd name="connsiteY2" fmla="*/ 272540 h 616456"/>
                <a:gd name="connsiteX3" fmla="*/ 2824516 w 4302279"/>
                <a:gd name="connsiteY3" fmla="*/ 613445 h 616456"/>
                <a:gd name="connsiteX4" fmla="*/ 0 w 4302279"/>
                <a:gd name="connsiteY4" fmla="*/ 169485 h 616456"/>
                <a:gd name="connsiteX5" fmla="*/ 0 w 4302279"/>
                <a:gd name="connsiteY5" fmla="*/ 0 h 616456"/>
                <a:gd name="connsiteX0" fmla="*/ 0 w 4302514"/>
                <a:gd name="connsiteY0" fmla="*/ 0 h 662373"/>
                <a:gd name="connsiteX1" fmla="*/ 2829459 w 4302514"/>
                <a:gd name="connsiteY1" fmla="*/ 407079 h 662373"/>
                <a:gd name="connsiteX2" fmla="*/ 4302279 w 4302514"/>
                <a:gd name="connsiteY2" fmla="*/ 272540 h 662373"/>
                <a:gd name="connsiteX3" fmla="*/ 2943131 w 4302514"/>
                <a:gd name="connsiteY3" fmla="*/ 612796 h 662373"/>
                <a:gd name="connsiteX4" fmla="*/ 2824516 w 4302514"/>
                <a:gd name="connsiteY4" fmla="*/ 613445 h 662373"/>
                <a:gd name="connsiteX5" fmla="*/ 0 w 4302514"/>
                <a:gd name="connsiteY5" fmla="*/ 169485 h 662373"/>
                <a:gd name="connsiteX6" fmla="*/ 0 w 4302514"/>
                <a:gd name="connsiteY6" fmla="*/ 0 h 662373"/>
                <a:gd name="connsiteX0" fmla="*/ 0 w 4403423"/>
                <a:gd name="connsiteY0" fmla="*/ 0 h 635810"/>
                <a:gd name="connsiteX1" fmla="*/ 2829459 w 4403423"/>
                <a:gd name="connsiteY1" fmla="*/ 407079 h 635810"/>
                <a:gd name="connsiteX2" fmla="*/ 4302279 w 4403423"/>
                <a:gd name="connsiteY2" fmla="*/ 272540 h 635810"/>
                <a:gd name="connsiteX3" fmla="*/ 4284488 w 4403423"/>
                <a:gd name="connsiteY3" fmla="*/ 502442 h 635810"/>
                <a:gd name="connsiteX4" fmla="*/ 2824516 w 4403423"/>
                <a:gd name="connsiteY4" fmla="*/ 613445 h 635810"/>
                <a:gd name="connsiteX5" fmla="*/ 0 w 4403423"/>
                <a:gd name="connsiteY5" fmla="*/ 169485 h 635810"/>
                <a:gd name="connsiteX6" fmla="*/ 0 w 4403423"/>
                <a:gd name="connsiteY6" fmla="*/ 0 h 635810"/>
                <a:gd name="connsiteX0" fmla="*/ 0 w 4309670"/>
                <a:gd name="connsiteY0" fmla="*/ 0 h 635810"/>
                <a:gd name="connsiteX1" fmla="*/ 2829459 w 4309670"/>
                <a:gd name="connsiteY1" fmla="*/ 407079 h 635810"/>
                <a:gd name="connsiteX2" fmla="*/ 4302279 w 4309670"/>
                <a:gd name="connsiteY2" fmla="*/ 272540 h 635810"/>
                <a:gd name="connsiteX3" fmla="*/ 4284488 w 4309670"/>
                <a:gd name="connsiteY3" fmla="*/ 502442 h 635810"/>
                <a:gd name="connsiteX4" fmla="*/ 2824516 w 4309670"/>
                <a:gd name="connsiteY4" fmla="*/ 613445 h 635810"/>
                <a:gd name="connsiteX5" fmla="*/ 0 w 4309670"/>
                <a:gd name="connsiteY5" fmla="*/ 169485 h 635810"/>
                <a:gd name="connsiteX6" fmla="*/ 0 w 4309670"/>
                <a:gd name="connsiteY6" fmla="*/ 0 h 635810"/>
                <a:gd name="connsiteX0" fmla="*/ 0 w 4302279"/>
                <a:gd name="connsiteY0" fmla="*/ 0 h 635810"/>
                <a:gd name="connsiteX1" fmla="*/ 2829459 w 4302279"/>
                <a:gd name="connsiteY1" fmla="*/ 407079 h 635810"/>
                <a:gd name="connsiteX2" fmla="*/ 4302279 w 4302279"/>
                <a:gd name="connsiteY2" fmla="*/ 272540 h 635810"/>
                <a:gd name="connsiteX3" fmla="*/ 4284488 w 4302279"/>
                <a:gd name="connsiteY3" fmla="*/ 502442 h 635810"/>
                <a:gd name="connsiteX4" fmla="*/ 2824516 w 4302279"/>
                <a:gd name="connsiteY4" fmla="*/ 613445 h 635810"/>
                <a:gd name="connsiteX5" fmla="*/ 0 w 4302279"/>
                <a:gd name="connsiteY5" fmla="*/ 169485 h 635810"/>
                <a:gd name="connsiteX6" fmla="*/ 0 w 4302279"/>
                <a:gd name="connsiteY6" fmla="*/ 0 h 635810"/>
                <a:gd name="connsiteX0" fmla="*/ 0 w 4302279"/>
                <a:gd name="connsiteY0" fmla="*/ 0 h 657766"/>
                <a:gd name="connsiteX1" fmla="*/ 2829459 w 4302279"/>
                <a:gd name="connsiteY1" fmla="*/ 407079 h 657766"/>
                <a:gd name="connsiteX2" fmla="*/ 4302279 w 4302279"/>
                <a:gd name="connsiteY2" fmla="*/ 272540 h 657766"/>
                <a:gd name="connsiteX3" fmla="*/ 4284488 w 4302279"/>
                <a:gd name="connsiteY3" fmla="*/ 502442 h 657766"/>
                <a:gd name="connsiteX4" fmla="*/ 2945487 w 4302279"/>
                <a:gd name="connsiteY4" fmla="*/ 637968 h 657766"/>
                <a:gd name="connsiteX5" fmla="*/ 0 w 4302279"/>
                <a:gd name="connsiteY5" fmla="*/ 169485 h 657766"/>
                <a:gd name="connsiteX6" fmla="*/ 0 w 4302279"/>
                <a:gd name="connsiteY6" fmla="*/ 0 h 657766"/>
                <a:gd name="connsiteX0" fmla="*/ 0 w 4302279"/>
                <a:gd name="connsiteY0" fmla="*/ 0 h 657766"/>
                <a:gd name="connsiteX1" fmla="*/ 2939756 w 4302279"/>
                <a:gd name="connsiteY1" fmla="*/ 422406 h 657766"/>
                <a:gd name="connsiteX2" fmla="*/ 4302279 w 4302279"/>
                <a:gd name="connsiteY2" fmla="*/ 272540 h 657766"/>
                <a:gd name="connsiteX3" fmla="*/ 4284488 w 4302279"/>
                <a:gd name="connsiteY3" fmla="*/ 502442 h 657766"/>
                <a:gd name="connsiteX4" fmla="*/ 2945487 w 4302279"/>
                <a:gd name="connsiteY4" fmla="*/ 637968 h 657766"/>
                <a:gd name="connsiteX5" fmla="*/ 0 w 4302279"/>
                <a:gd name="connsiteY5" fmla="*/ 169485 h 657766"/>
                <a:gd name="connsiteX6" fmla="*/ 0 w 4302279"/>
                <a:gd name="connsiteY6" fmla="*/ 0 h 657766"/>
                <a:gd name="connsiteX0" fmla="*/ 0 w 4302279"/>
                <a:gd name="connsiteY0" fmla="*/ 0 h 657766"/>
                <a:gd name="connsiteX1" fmla="*/ 2939756 w 4302279"/>
                <a:gd name="connsiteY1" fmla="*/ 422406 h 657766"/>
                <a:gd name="connsiteX2" fmla="*/ 4302279 w 4302279"/>
                <a:gd name="connsiteY2" fmla="*/ 272540 h 657766"/>
                <a:gd name="connsiteX3" fmla="*/ 4284488 w 4302279"/>
                <a:gd name="connsiteY3" fmla="*/ 502442 h 657766"/>
                <a:gd name="connsiteX4" fmla="*/ 2945487 w 4302279"/>
                <a:gd name="connsiteY4" fmla="*/ 637968 h 657766"/>
                <a:gd name="connsiteX5" fmla="*/ 0 w 4302279"/>
                <a:gd name="connsiteY5" fmla="*/ 169485 h 657766"/>
                <a:gd name="connsiteX6" fmla="*/ 0 w 4302279"/>
                <a:gd name="connsiteY6" fmla="*/ 0 h 657766"/>
                <a:gd name="connsiteX0" fmla="*/ 0 w 4302279"/>
                <a:gd name="connsiteY0" fmla="*/ 0 h 637968"/>
                <a:gd name="connsiteX1" fmla="*/ 2939756 w 4302279"/>
                <a:gd name="connsiteY1" fmla="*/ 422406 h 637968"/>
                <a:gd name="connsiteX2" fmla="*/ 4302279 w 4302279"/>
                <a:gd name="connsiteY2" fmla="*/ 272540 h 637968"/>
                <a:gd name="connsiteX3" fmla="*/ 4284488 w 4302279"/>
                <a:gd name="connsiteY3" fmla="*/ 502442 h 637968"/>
                <a:gd name="connsiteX4" fmla="*/ 2945487 w 4302279"/>
                <a:gd name="connsiteY4" fmla="*/ 637968 h 637968"/>
                <a:gd name="connsiteX5" fmla="*/ 0 w 4302279"/>
                <a:gd name="connsiteY5" fmla="*/ 169485 h 637968"/>
                <a:gd name="connsiteX6" fmla="*/ 0 w 4302279"/>
                <a:gd name="connsiteY6" fmla="*/ 0 h 637968"/>
                <a:gd name="connsiteX0" fmla="*/ 0 w 4375096"/>
                <a:gd name="connsiteY0" fmla="*/ 0 h 637968"/>
                <a:gd name="connsiteX1" fmla="*/ 2939756 w 4375096"/>
                <a:gd name="connsiteY1" fmla="*/ 422406 h 637968"/>
                <a:gd name="connsiteX2" fmla="*/ 4302279 w 4375096"/>
                <a:gd name="connsiteY2" fmla="*/ 272540 h 637968"/>
                <a:gd name="connsiteX3" fmla="*/ 4373437 w 4375096"/>
                <a:gd name="connsiteY3" fmla="*/ 477919 h 637968"/>
                <a:gd name="connsiteX4" fmla="*/ 2945487 w 4375096"/>
                <a:gd name="connsiteY4" fmla="*/ 637968 h 637968"/>
                <a:gd name="connsiteX5" fmla="*/ 0 w 4375096"/>
                <a:gd name="connsiteY5" fmla="*/ 169485 h 637968"/>
                <a:gd name="connsiteX6" fmla="*/ 0 w 4375096"/>
                <a:gd name="connsiteY6" fmla="*/ 0 h 637968"/>
                <a:gd name="connsiteX0" fmla="*/ 0 w 4380723"/>
                <a:gd name="connsiteY0" fmla="*/ 0 h 637968"/>
                <a:gd name="connsiteX1" fmla="*/ 2939756 w 4380723"/>
                <a:gd name="connsiteY1" fmla="*/ 422406 h 637968"/>
                <a:gd name="connsiteX2" fmla="*/ 4380554 w 4380723"/>
                <a:gd name="connsiteY2" fmla="*/ 269474 h 637968"/>
                <a:gd name="connsiteX3" fmla="*/ 4373437 w 4380723"/>
                <a:gd name="connsiteY3" fmla="*/ 477919 h 637968"/>
                <a:gd name="connsiteX4" fmla="*/ 2945487 w 4380723"/>
                <a:gd name="connsiteY4" fmla="*/ 637968 h 637968"/>
                <a:gd name="connsiteX5" fmla="*/ 0 w 4380723"/>
                <a:gd name="connsiteY5" fmla="*/ 169485 h 637968"/>
                <a:gd name="connsiteX6" fmla="*/ 0 w 4380723"/>
                <a:gd name="connsiteY6" fmla="*/ 0 h 637968"/>
                <a:gd name="connsiteX0" fmla="*/ 0 w 4380723"/>
                <a:gd name="connsiteY0" fmla="*/ 0 h 637968"/>
                <a:gd name="connsiteX1" fmla="*/ 2939756 w 4380723"/>
                <a:gd name="connsiteY1" fmla="*/ 422406 h 637968"/>
                <a:gd name="connsiteX2" fmla="*/ 4380554 w 4380723"/>
                <a:gd name="connsiteY2" fmla="*/ 269474 h 637968"/>
                <a:gd name="connsiteX3" fmla="*/ 4373437 w 4380723"/>
                <a:gd name="connsiteY3" fmla="*/ 477919 h 637968"/>
                <a:gd name="connsiteX4" fmla="*/ 2945487 w 4380723"/>
                <a:gd name="connsiteY4" fmla="*/ 637968 h 637968"/>
                <a:gd name="connsiteX5" fmla="*/ 0 w 4380723"/>
                <a:gd name="connsiteY5" fmla="*/ 169485 h 637968"/>
                <a:gd name="connsiteX6" fmla="*/ 0 w 4380723"/>
                <a:gd name="connsiteY6" fmla="*/ 0 h 637968"/>
                <a:gd name="connsiteX0" fmla="*/ 0 w 4380723"/>
                <a:gd name="connsiteY0" fmla="*/ 0 h 637968"/>
                <a:gd name="connsiteX1" fmla="*/ 2939756 w 4380723"/>
                <a:gd name="connsiteY1" fmla="*/ 422406 h 637968"/>
                <a:gd name="connsiteX2" fmla="*/ 4380554 w 4380723"/>
                <a:gd name="connsiteY2" fmla="*/ 269474 h 637968"/>
                <a:gd name="connsiteX3" fmla="*/ 4373437 w 4380723"/>
                <a:gd name="connsiteY3" fmla="*/ 477919 h 637968"/>
                <a:gd name="connsiteX4" fmla="*/ 2945487 w 4380723"/>
                <a:gd name="connsiteY4" fmla="*/ 637968 h 637968"/>
                <a:gd name="connsiteX5" fmla="*/ 0 w 4380723"/>
                <a:gd name="connsiteY5" fmla="*/ 169485 h 637968"/>
                <a:gd name="connsiteX6" fmla="*/ 0 w 4380723"/>
                <a:gd name="connsiteY6" fmla="*/ 0 h 637968"/>
                <a:gd name="connsiteX0" fmla="*/ 0 w 4380554"/>
                <a:gd name="connsiteY0" fmla="*/ 0 h 637968"/>
                <a:gd name="connsiteX1" fmla="*/ 2939756 w 4380554"/>
                <a:gd name="connsiteY1" fmla="*/ 422406 h 637968"/>
                <a:gd name="connsiteX2" fmla="*/ 4380554 w 4380554"/>
                <a:gd name="connsiteY2" fmla="*/ 269474 h 637968"/>
                <a:gd name="connsiteX3" fmla="*/ 4373437 w 4380554"/>
                <a:gd name="connsiteY3" fmla="*/ 477919 h 637968"/>
                <a:gd name="connsiteX4" fmla="*/ 2945487 w 4380554"/>
                <a:gd name="connsiteY4" fmla="*/ 637968 h 637968"/>
                <a:gd name="connsiteX5" fmla="*/ 0 w 4380554"/>
                <a:gd name="connsiteY5" fmla="*/ 169485 h 637968"/>
                <a:gd name="connsiteX6" fmla="*/ 0 w 4380554"/>
                <a:gd name="connsiteY6" fmla="*/ 0 h 637968"/>
                <a:gd name="connsiteX0" fmla="*/ 0 w 4384112"/>
                <a:gd name="connsiteY0" fmla="*/ 0 h 637968"/>
                <a:gd name="connsiteX1" fmla="*/ 2939756 w 4384112"/>
                <a:gd name="connsiteY1" fmla="*/ 422406 h 637968"/>
                <a:gd name="connsiteX2" fmla="*/ 4384112 w 4384112"/>
                <a:gd name="connsiteY2" fmla="*/ 272539 h 637968"/>
                <a:gd name="connsiteX3" fmla="*/ 4373437 w 4384112"/>
                <a:gd name="connsiteY3" fmla="*/ 477919 h 637968"/>
                <a:gd name="connsiteX4" fmla="*/ 2945487 w 4384112"/>
                <a:gd name="connsiteY4" fmla="*/ 637968 h 637968"/>
                <a:gd name="connsiteX5" fmla="*/ 0 w 4384112"/>
                <a:gd name="connsiteY5" fmla="*/ 169485 h 637968"/>
                <a:gd name="connsiteX6" fmla="*/ 0 w 4384112"/>
                <a:gd name="connsiteY6" fmla="*/ 0 h 637968"/>
                <a:gd name="connsiteX0" fmla="*/ 0 w 4401845"/>
                <a:gd name="connsiteY0" fmla="*/ 0 h 637968"/>
                <a:gd name="connsiteX1" fmla="*/ 2939756 w 4401845"/>
                <a:gd name="connsiteY1" fmla="*/ 422406 h 637968"/>
                <a:gd name="connsiteX2" fmla="*/ 4384112 w 4401845"/>
                <a:gd name="connsiteY2" fmla="*/ 272539 h 637968"/>
                <a:gd name="connsiteX3" fmla="*/ 4398343 w 4401845"/>
                <a:gd name="connsiteY3" fmla="*/ 471788 h 637968"/>
                <a:gd name="connsiteX4" fmla="*/ 2945487 w 4401845"/>
                <a:gd name="connsiteY4" fmla="*/ 637968 h 637968"/>
                <a:gd name="connsiteX5" fmla="*/ 0 w 4401845"/>
                <a:gd name="connsiteY5" fmla="*/ 169485 h 637968"/>
                <a:gd name="connsiteX6" fmla="*/ 0 w 4401845"/>
                <a:gd name="connsiteY6" fmla="*/ 0 h 637968"/>
                <a:gd name="connsiteX0" fmla="*/ 0 w 4398343"/>
                <a:gd name="connsiteY0" fmla="*/ 0 h 637968"/>
                <a:gd name="connsiteX1" fmla="*/ 2939756 w 4398343"/>
                <a:gd name="connsiteY1" fmla="*/ 422406 h 637968"/>
                <a:gd name="connsiteX2" fmla="*/ 4384112 w 4398343"/>
                <a:gd name="connsiteY2" fmla="*/ 272539 h 637968"/>
                <a:gd name="connsiteX3" fmla="*/ 4398343 w 4398343"/>
                <a:gd name="connsiteY3" fmla="*/ 471788 h 637968"/>
                <a:gd name="connsiteX4" fmla="*/ 2945487 w 4398343"/>
                <a:gd name="connsiteY4" fmla="*/ 637968 h 637968"/>
                <a:gd name="connsiteX5" fmla="*/ 0 w 4398343"/>
                <a:gd name="connsiteY5" fmla="*/ 169485 h 637968"/>
                <a:gd name="connsiteX6" fmla="*/ 0 w 4398343"/>
                <a:gd name="connsiteY6" fmla="*/ 0 h 637968"/>
                <a:gd name="connsiteX0" fmla="*/ 0 w 4398343"/>
                <a:gd name="connsiteY0" fmla="*/ 0 h 637968"/>
                <a:gd name="connsiteX1" fmla="*/ 2939756 w 4398343"/>
                <a:gd name="connsiteY1" fmla="*/ 422406 h 637968"/>
                <a:gd name="connsiteX2" fmla="*/ 4384112 w 4398343"/>
                <a:gd name="connsiteY2" fmla="*/ 272539 h 637968"/>
                <a:gd name="connsiteX3" fmla="*/ 4398343 w 4398343"/>
                <a:gd name="connsiteY3" fmla="*/ 471788 h 637968"/>
                <a:gd name="connsiteX4" fmla="*/ 2945487 w 4398343"/>
                <a:gd name="connsiteY4" fmla="*/ 637968 h 637968"/>
                <a:gd name="connsiteX5" fmla="*/ 0 w 4398343"/>
                <a:gd name="connsiteY5" fmla="*/ 169485 h 637968"/>
                <a:gd name="connsiteX6" fmla="*/ 0 w 4398343"/>
                <a:gd name="connsiteY6" fmla="*/ 0 h 637968"/>
                <a:gd name="connsiteX0" fmla="*/ 0 w 4394785"/>
                <a:gd name="connsiteY0" fmla="*/ 0 h 637968"/>
                <a:gd name="connsiteX1" fmla="*/ 2939756 w 4394785"/>
                <a:gd name="connsiteY1" fmla="*/ 422406 h 637968"/>
                <a:gd name="connsiteX2" fmla="*/ 4384112 w 4394785"/>
                <a:gd name="connsiteY2" fmla="*/ 272539 h 637968"/>
                <a:gd name="connsiteX3" fmla="*/ 4394785 w 4394785"/>
                <a:gd name="connsiteY3" fmla="*/ 471788 h 637968"/>
                <a:gd name="connsiteX4" fmla="*/ 2945487 w 4394785"/>
                <a:gd name="connsiteY4" fmla="*/ 637968 h 637968"/>
                <a:gd name="connsiteX5" fmla="*/ 0 w 4394785"/>
                <a:gd name="connsiteY5" fmla="*/ 169485 h 637968"/>
                <a:gd name="connsiteX6" fmla="*/ 0 w 4394785"/>
                <a:gd name="connsiteY6" fmla="*/ 0 h 637968"/>
                <a:gd name="connsiteX0" fmla="*/ 0 w 4402806"/>
                <a:gd name="connsiteY0" fmla="*/ 0 h 637968"/>
                <a:gd name="connsiteX1" fmla="*/ 2939756 w 4402806"/>
                <a:gd name="connsiteY1" fmla="*/ 422406 h 637968"/>
                <a:gd name="connsiteX2" fmla="*/ 4401257 w 4402806"/>
                <a:gd name="connsiteY2" fmla="*/ 270077 h 637968"/>
                <a:gd name="connsiteX3" fmla="*/ 4394785 w 4402806"/>
                <a:gd name="connsiteY3" fmla="*/ 471788 h 637968"/>
                <a:gd name="connsiteX4" fmla="*/ 2945487 w 4402806"/>
                <a:gd name="connsiteY4" fmla="*/ 637968 h 637968"/>
                <a:gd name="connsiteX5" fmla="*/ 0 w 4402806"/>
                <a:gd name="connsiteY5" fmla="*/ 169485 h 637968"/>
                <a:gd name="connsiteX6" fmla="*/ 0 w 4402806"/>
                <a:gd name="connsiteY6" fmla="*/ 0 h 637968"/>
                <a:gd name="connsiteX0" fmla="*/ 0 w 4405353"/>
                <a:gd name="connsiteY0" fmla="*/ 0 h 637968"/>
                <a:gd name="connsiteX1" fmla="*/ 2939756 w 4405353"/>
                <a:gd name="connsiteY1" fmla="*/ 422406 h 637968"/>
                <a:gd name="connsiteX2" fmla="*/ 4401257 w 4405353"/>
                <a:gd name="connsiteY2" fmla="*/ 270077 h 637968"/>
                <a:gd name="connsiteX3" fmla="*/ 4394785 w 4405353"/>
                <a:gd name="connsiteY3" fmla="*/ 471788 h 637968"/>
                <a:gd name="connsiteX4" fmla="*/ 2945487 w 4405353"/>
                <a:gd name="connsiteY4" fmla="*/ 637968 h 637968"/>
                <a:gd name="connsiteX5" fmla="*/ 0 w 4405353"/>
                <a:gd name="connsiteY5" fmla="*/ 169485 h 637968"/>
                <a:gd name="connsiteX6" fmla="*/ 0 w 4405353"/>
                <a:gd name="connsiteY6" fmla="*/ 0 h 637968"/>
                <a:gd name="connsiteX0" fmla="*/ 0 w 4401257"/>
                <a:gd name="connsiteY0" fmla="*/ 0 h 637968"/>
                <a:gd name="connsiteX1" fmla="*/ 2939756 w 4401257"/>
                <a:gd name="connsiteY1" fmla="*/ 422406 h 637968"/>
                <a:gd name="connsiteX2" fmla="*/ 4401257 w 4401257"/>
                <a:gd name="connsiteY2" fmla="*/ 270077 h 637968"/>
                <a:gd name="connsiteX3" fmla="*/ 4394785 w 4401257"/>
                <a:gd name="connsiteY3" fmla="*/ 471788 h 637968"/>
                <a:gd name="connsiteX4" fmla="*/ 2945487 w 4401257"/>
                <a:gd name="connsiteY4" fmla="*/ 637968 h 637968"/>
                <a:gd name="connsiteX5" fmla="*/ 0 w 4401257"/>
                <a:gd name="connsiteY5" fmla="*/ 169485 h 637968"/>
                <a:gd name="connsiteX6" fmla="*/ 0 w 4401257"/>
                <a:gd name="connsiteY6" fmla="*/ 0 h 637968"/>
                <a:gd name="connsiteX0" fmla="*/ 0 w 4401257"/>
                <a:gd name="connsiteY0" fmla="*/ 0 h 637968"/>
                <a:gd name="connsiteX1" fmla="*/ 2939756 w 4401257"/>
                <a:gd name="connsiteY1" fmla="*/ 422406 h 637968"/>
                <a:gd name="connsiteX2" fmla="*/ 4401257 w 4401257"/>
                <a:gd name="connsiteY2" fmla="*/ 270077 h 637968"/>
                <a:gd name="connsiteX3" fmla="*/ 4394785 w 4401257"/>
                <a:gd name="connsiteY3" fmla="*/ 471788 h 637968"/>
                <a:gd name="connsiteX4" fmla="*/ 2945487 w 4401257"/>
                <a:gd name="connsiteY4" fmla="*/ 637968 h 637968"/>
                <a:gd name="connsiteX5" fmla="*/ 0 w 4401257"/>
                <a:gd name="connsiteY5" fmla="*/ 189304 h 637968"/>
                <a:gd name="connsiteX6" fmla="*/ 0 w 4401257"/>
                <a:gd name="connsiteY6" fmla="*/ 0 h 637968"/>
                <a:gd name="connsiteX0" fmla="*/ 0 w 4401257"/>
                <a:gd name="connsiteY0" fmla="*/ 0 h 637968"/>
                <a:gd name="connsiteX1" fmla="*/ 2939756 w 4401257"/>
                <a:gd name="connsiteY1" fmla="*/ 422406 h 637968"/>
                <a:gd name="connsiteX2" fmla="*/ 4401257 w 4401257"/>
                <a:gd name="connsiteY2" fmla="*/ 270077 h 637968"/>
                <a:gd name="connsiteX3" fmla="*/ 4394785 w 4401257"/>
                <a:gd name="connsiteY3" fmla="*/ 471788 h 637968"/>
                <a:gd name="connsiteX4" fmla="*/ 2945487 w 4401257"/>
                <a:gd name="connsiteY4" fmla="*/ 637968 h 637968"/>
                <a:gd name="connsiteX5" fmla="*/ 5751 w 4401257"/>
                <a:gd name="connsiteY5" fmla="*/ 219031 h 637968"/>
                <a:gd name="connsiteX6" fmla="*/ 0 w 4401257"/>
                <a:gd name="connsiteY6" fmla="*/ 0 h 637968"/>
                <a:gd name="connsiteX0" fmla="*/ 8020 w 4409277"/>
                <a:gd name="connsiteY0" fmla="*/ 0 h 637968"/>
                <a:gd name="connsiteX1" fmla="*/ 2947776 w 4409277"/>
                <a:gd name="connsiteY1" fmla="*/ 422406 h 637968"/>
                <a:gd name="connsiteX2" fmla="*/ 4409277 w 4409277"/>
                <a:gd name="connsiteY2" fmla="*/ 270077 h 637968"/>
                <a:gd name="connsiteX3" fmla="*/ 4402805 w 4409277"/>
                <a:gd name="connsiteY3" fmla="*/ 471788 h 637968"/>
                <a:gd name="connsiteX4" fmla="*/ 2953507 w 4409277"/>
                <a:gd name="connsiteY4" fmla="*/ 637968 h 637968"/>
                <a:gd name="connsiteX5" fmla="*/ 0 w 4409277"/>
                <a:gd name="connsiteY5" fmla="*/ 216658 h 637968"/>
                <a:gd name="connsiteX6" fmla="*/ 8020 w 4409277"/>
                <a:gd name="connsiteY6" fmla="*/ 0 h 637968"/>
                <a:gd name="connsiteX0" fmla="*/ 0 w 4415028"/>
                <a:gd name="connsiteY0" fmla="*/ 0 h 661697"/>
                <a:gd name="connsiteX1" fmla="*/ 2953527 w 4415028"/>
                <a:gd name="connsiteY1" fmla="*/ 446135 h 661697"/>
                <a:gd name="connsiteX2" fmla="*/ 4415028 w 4415028"/>
                <a:gd name="connsiteY2" fmla="*/ 293806 h 661697"/>
                <a:gd name="connsiteX3" fmla="*/ 4408556 w 4415028"/>
                <a:gd name="connsiteY3" fmla="*/ 495517 h 661697"/>
                <a:gd name="connsiteX4" fmla="*/ 2959258 w 4415028"/>
                <a:gd name="connsiteY4" fmla="*/ 661697 h 661697"/>
                <a:gd name="connsiteX5" fmla="*/ 5751 w 4415028"/>
                <a:gd name="connsiteY5" fmla="*/ 240387 h 661697"/>
                <a:gd name="connsiteX6" fmla="*/ 0 w 4415028"/>
                <a:gd name="connsiteY6" fmla="*/ 0 h 661697"/>
                <a:gd name="connsiteX0" fmla="*/ 0 w 4415028"/>
                <a:gd name="connsiteY0" fmla="*/ 0 h 732670"/>
                <a:gd name="connsiteX1" fmla="*/ 2953527 w 4415028"/>
                <a:gd name="connsiteY1" fmla="*/ 446135 h 732670"/>
                <a:gd name="connsiteX2" fmla="*/ 4415028 w 4415028"/>
                <a:gd name="connsiteY2" fmla="*/ 293806 h 732670"/>
                <a:gd name="connsiteX3" fmla="*/ 4408556 w 4415028"/>
                <a:gd name="connsiteY3" fmla="*/ 495517 h 732670"/>
                <a:gd name="connsiteX4" fmla="*/ 2959258 w 4415028"/>
                <a:gd name="connsiteY4" fmla="*/ 732670 h 732670"/>
                <a:gd name="connsiteX5" fmla="*/ 5751 w 4415028"/>
                <a:gd name="connsiteY5" fmla="*/ 240387 h 732670"/>
                <a:gd name="connsiteX6" fmla="*/ 0 w 4415028"/>
                <a:gd name="connsiteY6" fmla="*/ 0 h 732670"/>
                <a:gd name="connsiteX0" fmla="*/ 0 w 4415028"/>
                <a:gd name="connsiteY0" fmla="*/ 0 h 732670"/>
                <a:gd name="connsiteX1" fmla="*/ 2953527 w 4415028"/>
                <a:gd name="connsiteY1" fmla="*/ 446135 h 732670"/>
                <a:gd name="connsiteX2" fmla="*/ 4415028 w 4415028"/>
                <a:gd name="connsiteY2" fmla="*/ 293806 h 732670"/>
                <a:gd name="connsiteX3" fmla="*/ 4408556 w 4415028"/>
                <a:gd name="connsiteY3" fmla="*/ 523906 h 732670"/>
                <a:gd name="connsiteX4" fmla="*/ 2959258 w 4415028"/>
                <a:gd name="connsiteY4" fmla="*/ 732670 h 732670"/>
                <a:gd name="connsiteX5" fmla="*/ 5751 w 4415028"/>
                <a:gd name="connsiteY5" fmla="*/ 240387 h 732670"/>
                <a:gd name="connsiteX6" fmla="*/ 0 w 4415028"/>
                <a:gd name="connsiteY6" fmla="*/ 0 h 732670"/>
                <a:gd name="connsiteX0" fmla="*/ 0 w 4415028"/>
                <a:gd name="connsiteY0" fmla="*/ 0 h 732670"/>
                <a:gd name="connsiteX1" fmla="*/ 2961765 w 4415028"/>
                <a:gd name="connsiteY1" fmla="*/ 478073 h 732670"/>
                <a:gd name="connsiteX2" fmla="*/ 4415028 w 4415028"/>
                <a:gd name="connsiteY2" fmla="*/ 293806 h 732670"/>
                <a:gd name="connsiteX3" fmla="*/ 4408556 w 4415028"/>
                <a:gd name="connsiteY3" fmla="*/ 523906 h 732670"/>
                <a:gd name="connsiteX4" fmla="*/ 2959258 w 4415028"/>
                <a:gd name="connsiteY4" fmla="*/ 732670 h 732670"/>
                <a:gd name="connsiteX5" fmla="*/ 5751 w 4415028"/>
                <a:gd name="connsiteY5" fmla="*/ 240387 h 732670"/>
                <a:gd name="connsiteX6" fmla="*/ 0 w 4415028"/>
                <a:gd name="connsiteY6" fmla="*/ 0 h 732670"/>
                <a:gd name="connsiteX0" fmla="*/ 0 w 4415028"/>
                <a:gd name="connsiteY0" fmla="*/ 0 h 732670"/>
                <a:gd name="connsiteX1" fmla="*/ 2961765 w 4415028"/>
                <a:gd name="connsiteY1" fmla="*/ 478073 h 732670"/>
                <a:gd name="connsiteX2" fmla="*/ 4415028 w 4415028"/>
                <a:gd name="connsiteY2" fmla="*/ 293806 h 732670"/>
                <a:gd name="connsiteX3" fmla="*/ 4408556 w 4415028"/>
                <a:gd name="connsiteY3" fmla="*/ 523906 h 732670"/>
                <a:gd name="connsiteX4" fmla="*/ 2959258 w 4415028"/>
                <a:gd name="connsiteY4" fmla="*/ 732670 h 732670"/>
                <a:gd name="connsiteX5" fmla="*/ 5751 w 4415028"/>
                <a:gd name="connsiteY5" fmla="*/ 240387 h 732670"/>
                <a:gd name="connsiteX6" fmla="*/ 0 w 4415028"/>
                <a:gd name="connsiteY6" fmla="*/ 0 h 732670"/>
                <a:gd name="connsiteX0" fmla="*/ 0 w 4415028"/>
                <a:gd name="connsiteY0" fmla="*/ 0 h 732670"/>
                <a:gd name="connsiteX1" fmla="*/ 2961765 w 4415028"/>
                <a:gd name="connsiteY1" fmla="*/ 478073 h 732670"/>
                <a:gd name="connsiteX2" fmla="*/ 4415028 w 4415028"/>
                <a:gd name="connsiteY2" fmla="*/ 293806 h 732670"/>
                <a:gd name="connsiteX3" fmla="*/ 4408556 w 4415028"/>
                <a:gd name="connsiteY3" fmla="*/ 523906 h 732670"/>
                <a:gd name="connsiteX4" fmla="*/ 2959258 w 4415028"/>
                <a:gd name="connsiteY4" fmla="*/ 732670 h 732670"/>
                <a:gd name="connsiteX5" fmla="*/ 5751 w 4415028"/>
                <a:gd name="connsiteY5" fmla="*/ 240387 h 732670"/>
                <a:gd name="connsiteX6" fmla="*/ 0 w 4415028"/>
                <a:gd name="connsiteY6" fmla="*/ 0 h 732670"/>
                <a:gd name="connsiteX0" fmla="*/ 0 w 4412090"/>
                <a:gd name="connsiteY0" fmla="*/ 0 h 732670"/>
                <a:gd name="connsiteX1" fmla="*/ 2961765 w 4412090"/>
                <a:gd name="connsiteY1" fmla="*/ 478073 h 732670"/>
                <a:gd name="connsiteX2" fmla="*/ 4410909 w 4412090"/>
                <a:gd name="connsiteY2" fmla="*/ 286708 h 732670"/>
                <a:gd name="connsiteX3" fmla="*/ 4408556 w 4412090"/>
                <a:gd name="connsiteY3" fmla="*/ 523906 h 732670"/>
                <a:gd name="connsiteX4" fmla="*/ 2959258 w 4412090"/>
                <a:gd name="connsiteY4" fmla="*/ 732670 h 732670"/>
                <a:gd name="connsiteX5" fmla="*/ 5751 w 4412090"/>
                <a:gd name="connsiteY5" fmla="*/ 240387 h 732670"/>
                <a:gd name="connsiteX6" fmla="*/ 0 w 4412090"/>
                <a:gd name="connsiteY6" fmla="*/ 0 h 732670"/>
                <a:gd name="connsiteX0" fmla="*/ 0 w 4443351"/>
                <a:gd name="connsiteY0" fmla="*/ 0 h 739404"/>
                <a:gd name="connsiteX1" fmla="*/ 2993026 w 4443351"/>
                <a:gd name="connsiteY1" fmla="*/ 484807 h 739404"/>
                <a:gd name="connsiteX2" fmla="*/ 4442170 w 4443351"/>
                <a:gd name="connsiteY2" fmla="*/ 293442 h 739404"/>
                <a:gd name="connsiteX3" fmla="*/ 4439817 w 4443351"/>
                <a:gd name="connsiteY3" fmla="*/ 530640 h 739404"/>
                <a:gd name="connsiteX4" fmla="*/ 2990519 w 4443351"/>
                <a:gd name="connsiteY4" fmla="*/ 739404 h 739404"/>
                <a:gd name="connsiteX5" fmla="*/ 37012 w 4443351"/>
                <a:gd name="connsiteY5" fmla="*/ 247121 h 739404"/>
                <a:gd name="connsiteX6" fmla="*/ 0 w 4443351"/>
                <a:gd name="connsiteY6" fmla="*/ 0 h 739404"/>
                <a:gd name="connsiteX0" fmla="*/ 0 w 4443351"/>
                <a:gd name="connsiteY0" fmla="*/ 0 h 739404"/>
                <a:gd name="connsiteX1" fmla="*/ 2993026 w 4443351"/>
                <a:gd name="connsiteY1" fmla="*/ 484807 h 739404"/>
                <a:gd name="connsiteX2" fmla="*/ 4442170 w 4443351"/>
                <a:gd name="connsiteY2" fmla="*/ 293442 h 739404"/>
                <a:gd name="connsiteX3" fmla="*/ 4439817 w 4443351"/>
                <a:gd name="connsiteY3" fmla="*/ 530640 h 739404"/>
                <a:gd name="connsiteX4" fmla="*/ 2990519 w 4443351"/>
                <a:gd name="connsiteY4" fmla="*/ 739404 h 739404"/>
                <a:gd name="connsiteX5" fmla="*/ 1842 w 4443351"/>
                <a:gd name="connsiteY5" fmla="*/ 243754 h 739404"/>
                <a:gd name="connsiteX6" fmla="*/ 0 w 4443351"/>
                <a:gd name="connsiteY6" fmla="*/ 0 h 739404"/>
                <a:gd name="connsiteX0" fmla="*/ 0 w 4465616"/>
                <a:gd name="connsiteY0" fmla="*/ 0 h 739404"/>
                <a:gd name="connsiteX1" fmla="*/ 2993026 w 4465616"/>
                <a:gd name="connsiteY1" fmla="*/ 484807 h 739404"/>
                <a:gd name="connsiteX2" fmla="*/ 4465616 w 4465616"/>
                <a:gd name="connsiteY2" fmla="*/ 293442 h 739404"/>
                <a:gd name="connsiteX3" fmla="*/ 4439817 w 4465616"/>
                <a:gd name="connsiteY3" fmla="*/ 530640 h 739404"/>
                <a:gd name="connsiteX4" fmla="*/ 2990519 w 4465616"/>
                <a:gd name="connsiteY4" fmla="*/ 739404 h 739404"/>
                <a:gd name="connsiteX5" fmla="*/ 1842 w 4465616"/>
                <a:gd name="connsiteY5" fmla="*/ 243754 h 739404"/>
                <a:gd name="connsiteX6" fmla="*/ 0 w 4465616"/>
                <a:gd name="connsiteY6" fmla="*/ 0 h 739404"/>
                <a:gd name="connsiteX0" fmla="*/ 0 w 4465616"/>
                <a:gd name="connsiteY0" fmla="*/ 0 h 739404"/>
                <a:gd name="connsiteX1" fmla="*/ 2993026 w 4465616"/>
                <a:gd name="connsiteY1" fmla="*/ 484807 h 739404"/>
                <a:gd name="connsiteX2" fmla="*/ 4465616 w 4465616"/>
                <a:gd name="connsiteY2" fmla="*/ 293442 h 739404"/>
                <a:gd name="connsiteX3" fmla="*/ 4455448 w 4465616"/>
                <a:gd name="connsiteY3" fmla="*/ 530640 h 739404"/>
                <a:gd name="connsiteX4" fmla="*/ 2990519 w 4465616"/>
                <a:gd name="connsiteY4" fmla="*/ 739404 h 739404"/>
                <a:gd name="connsiteX5" fmla="*/ 1842 w 4465616"/>
                <a:gd name="connsiteY5" fmla="*/ 243754 h 739404"/>
                <a:gd name="connsiteX6" fmla="*/ 0 w 4465616"/>
                <a:gd name="connsiteY6" fmla="*/ 0 h 739404"/>
                <a:gd name="connsiteX0" fmla="*/ 0 w 4475157"/>
                <a:gd name="connsiteY0" fmla="*/ 0 h 739404"/>
                <a:gd name="connsiteX1" fmla="*/ 2993026 w 4475157"/>
                <a:gd name="connsiteY1" fmla="*/ 484807 h 739404"/>
                <a:gd name="connsiteX2" fmla="*/ 4465616 w 4475157"/>
                <a:gd name="connsiteY2" fmla="*/ 293442 h 739404"/>
                <a:gd name="connsiteX3" fmla="*/ 4472832 w 4475157"/>
                <a:gd name="connsiteY3" fmla="*/ 533636 h 739404"/>
                <a:gd name="connsiteX4" fmla="*/ 2990519 w 4475157"/>
                <a:gd name="connsiteY4" fmla="*/ 739404 h 739404"/>
                <a:gd name="connsiteX5" fmla="*/ 1842 w 4475157"/>
                <a:gd name="connsiteY5" fmla="*/ 243754 h 739404"/>
                <a:gd name="connsiteX6" fmla="*/ 0 w 4475157"/>
                <a:gd name="connsiteY6" fmla="*/ 0 h 739404"/>
                <a:gd name="connsiteX0" fmla="*/ 0 w 4483000"/>
                <a:gd name="connsiteY0" fmla="*/ 0 h 739404"/>
                <a:gd name="connsiteX1" fmla="*/ 2993026 w 4483000"/>
                <a:gd name="connsiteY1" fmla="*/ 484807 h 739404"/>
                <a:gd name="connsiteX2" fmla="*/ 4483000 w 4483000"/>
                <a:gd name="connsiteY2" fmla="*/ 293442 h 739404"/>
                <a:gd name="connsiteX3" fmla="*/ 4472832 w 4483000"/>
                <a:gd name="connsiteY3" fmla="*/ 533636 h 739404"/>
                <a:gd name="connsiteX4" fmla="*/ 2990519 w 4483000"/>
                <a:gd name="connsiteY4" fmla="*/ 739404 h 739404"/>
                <a:gd name="connsiteX5" fmla="*/ 1842 w 4483000"/>
                <a:gd name="connsiteY5" fmla="*/ 243754 h 739404"/>
                <a:gd name="connsiteX6" fmla="*/ 0 w 4483000"/>
                <a:gd name="connsiteY6" fmla="*/ 0 h 739404"/>
                <a:gd name="connsiteX0" fmla="*/ 0 w 4483000"/>
                <a:gd name="connsiteY0" fmla="*/ 0 h 744359"/>
                <a:gd name="connsiteX1" fmla="*/ 2993026 w 4483000"/>
                <a:gd name="connsiteY1" fmla="*/ 484807 h 744359"/>
                <a:gd name="connsiteX2" fmla="*/ 4483000 w 4483000"/>
                <a:gd name="connsiteY2" fmla="*/ 293442 h 744359"/>
                <a:gd name="connsiteX3" fmla="*/ 4472832 w 4483000"/>
                <a:gd name="connsiteY3" fmla="*/ 533636 h 744359"/>
                <a:gd name="connsiteX4" fmla="*/ 3025024 w 4483000"/>
                <a:gd name="connsiteY4" fmla="*/ 744359 h 744359"/>
                <a:gd name="connsiteX5" fmla="*/ 1842 w 4483000"/>
                <a:gd name="connsiteY5" fmla="*/ 243754 h 744359"/>
                <a:gd name="connsiteX6" fmla="*/ 0 w 4483000"/>
                <a:gd name="connsiteY6" fmla="*/ 0 h 744359"/>
                <a:gd name="connsiteX0" fmla="*/ 0 w 4483000"/>
                <a:gd name="connsiteY0" fmla="*/ 0 h 744359"/>
                <a:gd name="connsiteX1" fmla="*/ 3021780 w 4483000"/>
                <a:gd name="connsiteY1" fmla="*/ 499671 h 744359"/>
                <a:gd name="connsiteX2" fmla="*/ 4483000 w 4483000"/>
                <a:gd name="connsiteY2" fmla="*/ 293442 h 744359"/>
                <a:gd name="connsiteX3" fmla="*/ 4472832 w 4483000"/>
                <a:gd name="connsiteY3" fmla="*/ 533636 h 744359"/>
                <a:gd name="connsiteX4" fmla="*/ 3025024 w 4483000"/>
                <a:gd name="connsiteY4" fmla="*/ 744359 h 744359"/>
                <a:gd name="connsiteX5" fmla="*/ 1842 w 4483000"/>
                <a:gd name="connsiteY5" fmla="*/ 243754 h 744359"/>
                <a:gd name="connsiteX6" fmla="*/ 0 w 4483000"/>
                <a:gd name="connsiteY6" fmla="*/ 0 h 744359"/>
                <a:gd name="connsiteX0" fmla="*/ 0 w 4483000"/>
                <a:gd name="connsiteY0" fmla="*/ 0 h 744359"/>
                <a:gd name="connsiteX1" fmla="*/ 3021780 w 4483000"/>
                <a:gd name="connsiteY1" fmla="*/ 499671 h 744359"/>
                <a:gd name="connsiteX2" fmla="*/ 4483000 w 4483000"/>
                <a:gd name="connsiteY2" fmla="*/ 293442 h 744359"/>
                <a:gd name="connsiteX3" fmla="*/ 4472832 w 4483000"/>
                <a:gd name="connsiteY3" fmla="*/ 533636 h 744359"/>
                <a:gd name="connsiteX4" fmla="*/ 3025024 w 4483000"/>
                <a:gd name="connsiteY4" fmla="*/ 744359 h 744359"/>
                <a:gd name="connsiteX5" fmla="*/ 1842 w 4483000"/>
                <a:gd name="connsiteY5" fmla="*/ 198853 h 744359"/>
                <a:gd name="connsiteX6" fmla="*/ 0 w 4483000"/>
                <a:gd name="connsiteY6" fmla="*/ 0 h 744359"/>
                <a:gd name="connsiteX0" fmla="*/ 0 w 4483000"/>
                <a:gd name="connsiteY0" fmla="*/ 0 h 695376"/>
                <a:gd name="connsiteX1" fmla="*/ 3021780 w 4483000"/>
                <a:gd name="connsiteY1" fmla="*/ 499671 h 695376"/>
                <a:gd name="connsiteX2" fmla="*/ 4483000 w 4483000"/>
                <a:gd name="connsiteY2" fmla="*/ 293442 h 695376"/>
                <a:gd name="connsiteX3" fmla="*/ 4472832 w 4483000"/>
                <a:gd name="connsiteY3" fmla="*/ 533636 h 695376"/>
                <a:gd name="connsiteX4" fmla="*/ 3025024 w 4483000"/>
                <a:gd name="connsiteY4" fmla="*/ 695376 h 695376"/>
                <a:gd name="connsiteX5" fmla="*/ 1842 w 4483000"/>
                <a:gd name="connsiteY5" fmla="*/ 198853 h 695376"/>
                <a:gd name="connsiteX6" fmla="*/ 0 w 4483000"/>
                <a:gd name="connsiteY6" fmla="*/ 0 h 695376"/>
                <a:gd name="connsiteX0" fmla="*/ 0 w 4483000"/>
                <a:gd name="connsiteY0" fmla="*/ 0 h 695376"/>
                <a:gd name="connsiteX1" fmla="*/ 3021780 w 4483000"/>
                <a:gd name="connsiteY1" fmla="*/ 499671 h 695376"/>
                <a:gd name="connsiteX2" fmla="*/ 4483000 w 4483000"/>
                <a:gd name="connsiteY2" fmla="*/ 293442 h 695376"/>
                <a:gd name="connsiteX3" fmla="*/ 4477570 w 4483000"/>
                <a:gd name="connsiteY3" fmla="*/ 480571 h 695376"/>
                <a:gd name="connsiteX4" fmla="*/ 3025024 w 4483000"/>
                <a:gd name="connsiteY4" fmla="*/ 695376 h 695376"/>
                <a:gd name="connsiteX5" fmla="*/ 1842 w 4483000"/>
                <a:gd name="connsiteY5" fmla="*/ 198853 h 695376"/>
                <a:gd name="connsiteX6" fmla="*/ 0 w 4483000"/>
                <a:gd name="connsiteY6" fmla="*/ 0 h 695376"/>
                <a:gd name="connsiteX0" fmla="*/ 0 w 4485546"/>
                <a:gd name="connsiteY0" fmla="*/ 0 h 695376"/>
                <a:gd name="connsiteX1" fmla="*/ 3021780 w 4485546"/>
                <a:gd name="connsiteY1" fmla="*/ 499671 h 695376"/>
                <a:gd name="connsiteX2" fmla="*/ 4483000 w 4485546"/>
                <a:gd name="connsiteY2" fmla="*/ 293442 h 695376"/>
                <a:gd name="connsiteX3" fmla="*/ 4482308 w 4485546"/>
                <a:gd name="connsiteY3" fmla="*/ 492817 h 695376"/>
                <a:gd name="connsiteX4" fmla="*/ 3025024 w 4485546"/>
                <a:gd name="connsiteY4" fmla="*/ 695376 h 695376"/>
                <a:gd name="connsiteX5" fmla="*/ 1842 w 4485546"/>
                <a:gd name="connsiteY5" fmla="*/ 198853 h 695376"/>
                <a:gd name="connsiteX6" fmla="*/ 0 w 4485546"/>
                <a:gd name="connsiteY6" fmla="*/ 0 h 695376"/>
                <a:gd name="connsiteX0" fmla="*/ 0 w 4487738"/>
                <a:gd name="connsiteY0" fmla="*/ 0 h 695376"/>
                <a:gd name="connsiteX1" fmla="*/ 3021780 w 4487738"/>
                <a:gd name="connsiteY1" fmla="*/ 499671 h 695376"/>
                <a:gd name="connsiteX2" fmla="*/ 4487738 w 4487738"/>
                <a:gd name="connsiteY2" fmla="*/ 305687 h 695376"/>
                <a:gd name="connsiteX3" fmla="*/ 4482308 w 4487738"/>
                <a:gd name="connsiteY3" fmla="*/ 492817 h 695376"/>
                <a:gd name="connsiteX4" fmla="*/ 3025024 w 4487738"/>
                <a:gd name="connsiteY4" fmla="*/ 695376 h 695376"/>
                <a:gd name="connsiteX5" fmla="*/ 1842 w 4487738"/>
                <a:gd name="connsiteY5" fmla="*/ 198853 h 695376"/>
                <a:gd name="connsiteX6" fmla="*/ 0 w 4487738"/>
                <a:gd name="connsiteY6" fmla="*/ 0 h 695376"/>
                <a:gd name="connsiteX0" fmla="*/ 0 w 4487738"/>
                <a:gd name="connsiteY0" fmla="*/ 0 h 695376"/>
                <a:gd name="connsiteX1" fmla="*/ 3015249 w 4487738"/>
                <a:gd name="connsiteY1" fmla="*/ 482790 h 695376"/>
                <a:gd name="connsiteX2" fmla="*/ 4487738 w 4487738"/>
                <a:gd name="connsiteY2" fmla="*/ 305687 h 695376"/>
                <a:gd name="connsiteX3" fmla="*/ 4482308 w 4487738"/>
                <a:gd name="connsiteY3" fmla="*/ 492817 h 695376"/>
                <a:gd name="connsiteX4" fmla="*/ 3025024 w 4487738"/>
                <a:gd name="connsiteY4" fmla="*/ 695376 h 695376"/>
                <a:gd name="connsiteX5" fmla="*/ 1842 w 4487738"/>
                <a:gd name="connsiteY5" fmla="*/ 198853 h 695376"/>
                <a:gd name="connsiteX6" fmla="*/ 0 w 4487738"/>
                <a:gd name="connsiteY6" fmla="*/ 0 h 69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7738" h="695376">
                  <a:moveTo>
                    <a:pt x="0" y="0"/>
                  </a:moveTo>
                  <a:lnTo>
                    <a:pt x="3015249" y="482790"/>
                  </a:lnTo>
                  <a:lnTo>
                    <a:pt x="4487738" y="305687"/>
                  </a:lnTo>
                  <a:cubicBezTo>
                    <a:pt x="4481721" y="507966"/>
                    <a:pt x="4491730" y="287050"/>
                    <a:pt x="4482308" y="492817"/>
                  </a:cubicBezTo>
                  <a:lnTo>
                    <a:pt x="3025024" y="695376"/>
                  </a:lnTo>
                  <a:lnTo>
                    <a:pt x="1842" y="1988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4E789B51-6FA1-1BCD-A600-952FB9C647A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566933">
              <a:off x="3257463" y="4704373"/>
              <a:ext cx="14458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52646D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Offres de soin</a:t>
              </a:r>
            </a:p>
          </p:txBody>
        </p:sp>
      </p:grpSp>
      <p:pic>
        <p:nvPicPr>
          <p:cNvPr id="106" name="Graphique 105">
            <a:hlinkClick r:id="" action="ppaction://noaction"/>
            <a:extLst>
              <a:ext uri="{FF2B5EF4-FFF2-40B4-BE49-F238E27FC236}">
                <a16:creationId xmlns:a16="http://schemas.microsoft.com/office/drawing/2014/main" id="{2C87C030-2283-1572-A004-61F325F75D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1098735">
            <a:off x="6403592" y="4756958"/>
            <a:ext cx="451291" cy="130181"/>
          </a:xfrm>
          <a:prstGeom prst="rect">
            <a:avLst/>
          </a:prstGeom>
        </p:spPr>
      </p:pic>
      <p:sp>
        <p:nvSpPr>
          <p:cNvPr id="1028" name="Rectangle 9">
            <a:extLst>
              <a:ext uri="{FF2B5EF4-FFF2-40B4-BE49-F238E27FC236}">
                <a16:creationId xmlns:a16="http://schemas.microsoft.com/office/drawing/2014/main" id="{9D67174E-EFA4-814A-8E7C-79564F04E8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76229" y="5387706"/>
            <a:ext cx="1411879" cy="533367"/>
          </a:xfrm>
          <a:custGeom>
            <a:avLst/>
            <a:gdLst>
              <a:gd name="connsiteX0" fmla="*/ 0 w 2805288"/>
              <a:gd name="connsiteY0" fmla="*/ 0 h 297360"/>
              <a:gd name="connsiteX1" fmla="*/ 2805288 w 2805288"/>
              <a:gd name="connsiteY1" fmla="*/ 0 h 297360"/>
              <a:gd name="connsiteX2" fmla="*/ 2805288 w 2805288"/>
              <a:gd name="connsiteY2" fmla="*/ 297360 h 297360"/>
              <a:gd name="connsiteX3" fmla="*/ 0 w 2805288"/>
              <a:gd name="connsiteY3" fmla="*/ 297360 h 297360"/>
              <a:gd name="connsiteX4" fmla="*/ 0 w 2805288"/>
              <a:gd name="connsiteY4" fmla="*/ 0 h 297360"/>
              <a:gd name="connsiteX0" fmla="*/ 0 w 2805288"/>
              <a:gd name="connsiteY0" fmla="*/ 0 h 462730"/>
              <a:gd name="connsiteX1" fmla="*/ 2805288 w 2805288"/>
              <a:gd name="connsiteY1" fmla="*/ 0 h 462730"/>
              <a:gd name="connsiteX2" fmla="*/ 2790697 w 2805288"/>
              <a:gd name="connsiteY2" fmla="*/ 462730 h 462730"/>
              <a:gd name="connsiteX3" fmla="*/ 0 w 2805288"/>
              <a:gd name="connsiteY3" fmla="*/ 297360 h 462730"/>
              <a:gd name="connsiteX4" fmla="*/ 0 w 2805288"/>
              <a:gd name="connsiteY4" fmla="*/ 0 h 462730"/>
              <a:gd name="connsiteX0" fmla="*/ 0 w 2805288"/>
              <a:gd name="connsiteY0" fmla="*/ 0 h 487049"/>
              <a:gd name="connsiteX1" fmla="*/ 2805288 w 2805288"/>
              <a:gd name="connsiteY1" fmla="*/ 0 h 487049"/>
              <a:gd name="connsiteX2" fmla="*/ 2800424 w 2805288"/>
              <a:gd name="connsiteY2" fmla="*/ 487049 h 487049"/>
              <a:gd name="connsiteX3" fmla="*/ 0 w 2805288"/>
              <a:gd name="connsiteY3" fmla="*/ 297360 h 487049"/>
              <a:gd name="connsiteX4" fmla="*/ 0 w 2805288"/>
              <a:gd name="connsiteY4" fmla="*/ 0 h 487049"/>
              <a:gd name="connsiteX0" fmla="*/ 0 w 2819879"/>
              <a:gd name="connsiteY0" fmla="*/ 0 h 487049"/>
              <a:gd name="connsiteX1" fmla="*/ 2819879 w 2819879"/>
              <a:gd name="connsiteY1" fmla="*/ 194553 h 487049"/>
              <a:gd name="connsiteX2" fmla="*/ 2800424 w 2819879"/>
              <a:gd name="connsiteY2" fmla="*/ 487049 h 487049"/>
              <a:gd name="connsiteX3" fmla="*/ 0 w 2819879"/>
              <a:gd name="connsiteY3" fmla="*/ 297360 h 487049"/>
              <a:gd name="connsiteX4" fmla="*/ 0 w 2819879"/>
              <a:gd name="connsiteY4" fmla="*/ 0 h 487049"/>
              <a:gd name="connsiteX0" fmla="*/ 0 w 2826327"/>
              <a:gd name="connsiteY0" fmla="*/ 0 h 487049"/>
              <a:gd name="connsiteX1" fmla="*/ 2819879 w 2826327"/>
              <a:gd name="connsiteY1" fmla="*/ 194553 h 487049"/>
              <a:gd name="connsiteX2" fmla="*/ 2826141 w 2826327"/>
              <a:gd name="connsiteY2" fmla="*/ 487049 h 487049"/>
              <a:gd name="connsiteX3" fmla="*/ 0 w 2826327"/>
              <a:gd name="connsiteY3" fmla="*/ 297360 h 487049"/>
              <a:gd name="connsiteX4" fmla="*/ 0 w 2826327"/>
              <a:gd name="connsiteY4" fmla="*/ 0 h 487049"/>
              <a:gd name="connsiteX0" fmla="*/ 0 w 2831309"/>
              <a:gd name="connsiteY0" fmla="*/ 0 h 487049"/>
              <a:gd name="connsiteX1" fmla="*/ 2831309 w 2831309"/>
              <a:gd name="connsiteY1" fmla="*/ 197411 h 487049"/>
              <a:gd name="connsiteX2" fmla="*/ 2826141 w 2831309"/>
              <a:gd name="connsiteY2" fmla="*/ 487049 h 487049"/>
              <a:gd name="connsiteX3" fmla="*/ 0 w 2831309"/>
              <a:gd name="connsiteY3" fmla="*/ 297360 h 487049"/>
              <a:gd name="connsiteX4" fmla="*/ 0 w 2831309"/>
              <a:gd name="connsiteY4" fmla="*/ 0 h 487049"/>
              <a:gd name="connsiteX0" fmla="*/ 0 w 2834969"/>
              <a:gd name="connsiteY0" fmla="*/ 0 h 510839"/>
              <a:gd name="connsiteX1" fmla="*/ 2831309 w 2834969"/>
              <a:gd name="connsiteY1" fmla="*/ 197411 h 510839"/>
              <a:gd name="connsiteX2" fmla="*/ 2834713 w 2834969"/>
              <a:gd name="connsiteY2" fmla="*/ 510839 h 510839"/>
              <a:gd name="connsiteX3" fmla="*/ 0 w 2834969"/>
              <a:gd name="connsiteY3" fmla="*/ 297360 h 510839"/>
              <a:gd name="connsiteX4" fmla="*/ 0 w 2834969"/>
              <a:gd name="connsiteY4" fmla="*/ 0 h 51083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297360 h 495969"/>
              <a:gd name="connsiteX4" fmla="*/ 0 w 2831309"/>
              <a:gd name="connsiteY4" fmla="*/ 0 h 49596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169485 h 495969"/>
              <a:gd name="connsiteX4" fmla="*/ 0 w 2831309"/>
              <a:gd name="connsiteY4" fmla="*/ 0 h 495969"/>
              <a:gd name="connsiteX0" fmla="*/ 0 w 2834969"/>
              <a:gd name="connsiteY0" fmla="*/ 0 h 374043"/>
              <a:gd name="connsiteX1" fmla="*/ 2831309 w 2834969"/>
              <a:gd name="connsiteY1" fmla="*/ 197411 h 374043"/>
              <a:gd name="connsiteX2" fmla="*/ 2834713 w 2834969"/>
              <a:gd name="connsiteY2" fmla="*/ 374043 h 374043"/>
              <a:gd name="connsiteX3" fmla="*/ 0 w 2834969"/>
              <a:gd name="connsiteY3" fmla="*/ 169485 h 374043"/>
              <a:gd name="connsiteX4" fmla="*/ 0 w 2834969"/>
              <a:gd name="connsiteY4" fmla="*/ 0 h 374043"/>
              <a:gd name="connsiteX0" fmla="*/ 0 w 2835125"/>
              <a:gd name="connsiteY0" fmla="*/ 0 h 374043"/>
              <a:gd name="connsiteX1" fmla="*/ 2834167 w 2835125"/>
              <a:gd name="connsiteY1" fmla="*/ 215254 h 374043"/>
              <a:gd name="connsiteX2" fmla="*/ 2834713 w 2835125"/>
              <a:gd name="connsiteY2" fmla="*/ 374043 h 374043"/>
              <a:gd name="connsiteX3" fmla="*/ 0 w 2835125"/>
              <a:gd name="connsiteY3" fmla="*/ 169485 h 374043"/>
              <a:gd name="connsiteX4" fmla="*/ 0 w 2835125"/>
              <a:gd name="connsiteY4" fmla="*/ 0 h 374043"/>
              <a:gd name="connsiteX0" fmla="*/ 0 w 2835125"/>
              <a:gd name="connsiteY0" fmla="*/ 0 h 385938"/>
              <a:gd name="connsiteX1" fmla="*/ 2834167 w 2835125"/>
              <a:gd name="connsiteY1" fmla="*/ 215254 h 385938"/>
              <a:gd name="connsiteX2" fmla="*/ 2834713 w 2835125"/>
              <a:gd name="connsiteY2" fmla="*/ 385938 h 385938"/>
              <a:gd name="connsiteX3" fmla="*/ 0 w 2835125"/>
              <a:gd name="connsiteY3" fmla="*/ 169485 h 385938"/>
              <a:gd name="connsiteX4" fmla="*/ 0 w 2835125"/>
              <a:gd name="connsiteY4" fmla="*/ 0 h 385938"/>
              <a:gd name="connsiteX0" fmla="*/ 0 w 2834167"/>
              <a:gd name="connsiteY0" fmla="*/ 0 h 391886"/>
              <a:gd name="connsiteX1" fmla="*/ 2834167 w 2834167"/>
              <a:gd name="connsiteY1" fmla="*/ 215254 h 391886"/>
              <a:gd name="connsiteX2" fmla="*/ 2831855 w 2834167"/>
              <a:gd name="connsiteY2" fmla="*/ 391886 h 391886"/>
              <a:gd name="connsiteX3" fmla="*/ 0 w 2834167"/>
              <a:gd name="connsiteY3" fmla="*/ 169485 h 391886"/>
              <a:gd name="connsiteX4" fmla="*/ 0 w 2834167"/>
              <a:gd name="connsiteY4" fmla="*/ 0 h 391886"/>
              <a:gd name="connsiteX0" fmla="*/ 0 w 2838315"/>
              <a:gd name="connsiteY0" fmla="*/ 0 h 429400"/>
              <a:gd name="connsiteX1" fmla="*/ 2834167 w 2838315"/>
              <a:gd name="connsiteY1" fmla="*/ 215254 h 429400"/>
              <a:gd name="connsiteX2" fmla="*/ 2838075 w 2838315"/>
              <a:gd name="connsiteY2" fmla="*/ 429400 h 429400"/>
              <a:gd name="connsiteX3" fmla="*/ 0 w 2838315"/>
              <a:gd name="connsiteY3" fmla="*/ 169485 h 429400"/>
              <a:gd name="connsiteX4" fmla="*/ 0 w 2838315"/>
              <a:gd name="connsiteY4" fmla="*/ 0 h 429400"/>
              <a:gd name="connsiteX0" fmla="*/ 0 w 2834167"/>
              <a:gd name="connsiteY0" fmla="*/ 0 h 433777"/>
              <a:gd name="connsiteX1" fmla="*/ 2834167 w 2834167"/>
              <a:gd name="connsiteY1" fmla="*/ 215254 h 433777"/>
              <a:gd name="connsiteX2" fmla="*/ 2827915 w 2834167"/>
              <a:gd name="connsiteY2" fmla="*/ 433777 h 433777"/>
              <a:gd name="connsiteX3" fmla="*/ 0 w 2834167"/>
              <a:gd name="connsiteY3" fmla="*/ 169485 h 433777"/>
              <a:gd name="connsiteX4" fmla="*/ 0 w 2834167"/>
              <a:gd name="connsiteY4" fmla="*/ 0 h 433777"/>
              <a:gd name="connsiteX0" fmla="*/ 0 w 2836707"/>
              <a:gd name="connsiteY0" fmla="*/ 0 h 433777"/>
              <a:gd name="connsiteX1" fmla="*/ 2836707 w 2836707"/>
              <a:gd name="connsiteY1" fmla="*/ 256833 h 433777"/>
              <a:gd name="connsiteX2" fmla="*/ 2827915 w 2836707"/>
              <a:gd name="connsiteY2" fmla="*/ 433777 h 433777"/>
              <a:gd name="connsiteX3" fmla="*/ 0 w 2836707"/>
              <a:gd name="connsiteY3" fmla="*/ 169485 h 433777"/>
              <a:gd name="connsiteX4" fmla="*/ 0 w 2836707"/>
              <a:gd name="connsiteY4" fmla="*/ 0 h 433777"/>
              <a:gd name="connsiteX0" fmla="*/ 0 w 2829087"/>
              <a:gd name="connsiteY0" fmla="*/ 0 h 433777"/>
              <a:gd name="connsiteX1" fmla="*/ 2829087 w 2829087"/>
              <a:gd name="connsiteY1" fmla="*/ 256833 h 433777"/>
              <a:gd name="connsiteX2" fmla="*/ 2827915 w 2829087"/>
              <a:gd name="connsiteY2" fmla="*/ 433777 h 433777"/>
              <a:gd name="connsiteX3" fmla="*/ 0 w 2829087"/>
              <a:gd name="connsiteY3" fmla="*/ 169485 h 433777"/>
              <a:gd name="connsiteX4" fmla="*/ 0 w 2829087"/>
              <a:gd name="connsiteY4" fmla="*/ 0 h 433777"/>
              <a:gd name="connsiteX0" fmla="*/ 0 w 2830806"/>
              <a:gd name="connsiteY0" fmla="*/ 0 h 451284"/>
              <a:gd name="connsiteX1" fmla="*/ 2829087 w 2830806"/>
              <a:gd name="connsiteY1" fmla="*/ 256833 h 451284"/>
              <a:gd name="connsiteX2" fmla="*/ 2830455 w 2830806"/>
              <a:gd name="connsiteY2" fmla="*/ 451284 h 451284"/>
              <a:gd name="connsiteX3" fmla="*/ 0 w 2830806"/>
              <a:gd name="connsiteY3" fmla="*/ 169485 h 451284"/>
              <a:gd name="connsiteX4" fmla="*/ 0 w 2830806"/>
              <a:gd name="connsiteY4" fmla="*/ 0 h 451284"/>
              <a:gd name="connsiteX0" fmla="*/ 0 w 2830700"/>
              <a:gd name="connsiteY0" fmla="*/ 0 h 451284"/>
              <a:gd name="connsiteX1" fmla="*/ 2826705 w 2830700"/>
              <a:gd name="connsiteY1" fmla="*/ 293761 h 451284"/>
              <a:gd name="connsiteX2" fmla="*/ 2830455 w 2830700"/>
              <a:gd name="connsiteY2" fmla="*/ 451284 h 451284"/>
              <a:gd name="connsiteX3" fmla="*/ 0 w 2830700"/>
              <a:gd name="connsiteY3" fmla="*/ 169485 h 451284"/>
              <a:gd name="connsiteX4" fmla="*/ 0 w 2830700"/>
              <a:gd name="connsiteY4" fmla="*/ 0 h 451284"/>
              <a:gd name="connsiteX0" fmla="*/ 0 w 2828425"/>
              <a:gd name="connsiteY0" fmla="*/ 0 h 484109"/>
              <a:gd name="connsiteX1" fmla="*/ 2826705 w 2828425"/>
              <a:gd name="connsiteY1" fmla="*/ 293761 h 484109"/>
              <a:gd name="connsiteX2" fmla="*/ 2828074 w 2828425"/>
              <a:gd name="connsiteY2" fmla="*/ 484109 h 484109"/>
              <a:gd name="connsiteX3" fmla="*/ 0 w 2828425"/>
              <a:gd name="connsiteY3" fmla="*/ 169485 h 484109"/>
              <a:gd name="connsiteX4" fmla="*/ 0 w 2828425"/>
              <a:gd name="connsiteY4" fmla="*/ 0 h 484109"/>
              <a:gd name="connsiteX0" fmla="*/ 0 w 2826705"/>
              <a:gd name="connsiteY0" fmla="*/ 0 h 500719"/>
              <a:gd name="connsiteX1" fmla="*/ 2826705 w 2826705"/>
              <a:gd name="connsiteY1" fmla="*/ 293761 h 500719"/>
              <a:gd name="connsiteX2" fmla="*/ 2822566 w 2826705"/>
              <a:gd name="connsiteY2" fmla="*/ 500719 h 500719"/>
              <a:gd name="connsiteX3" fmla="*/ 0 w 2826705"/>
              <a:gd name="connsiteY3" fmla="*/ 169485 h 500719"/>
              <a:gd name="connsiteX4" fmla="*/ 0 w 2826705"/>
              <a:gd name="connsiteY4" fmla="*/ 0 h 500719"/>
              <a:gd name="connsiteX0" fmla="*/ 0 w 2822917"/>
              <a:gd name="connsiteY0" fmla="*/ 0 h 500719"/>
              <a:gd name="connsiteX1" fmla="*/ 2821197 w 2822917"/>
              <a:gd name="connsiteY1" fmla="*/ 312745 h 500719"/>
              <a:gd name="connsiteX2" fmla="*/ 2822566 w 2822917"/>
              <a:gd name="connsiteY2" fmla="*/ 500719 h 500719"/>
              <a:gd name="connsiteX3" fmla="*/ 0 w 2822917"/>
              <a:gd name="connsiteY3" fmla="*/ 169485 h 500719"/>
              <a:gd name="connsiteX4" fmla="*/ 0 w 2822917"/>
              <a:gd name="connsiteY4" fmla="*/ 0 h 500719"/>
              <a:gd name="connsiteX0" fmla="*/ 0 w 2829459"/>
              <a:gd name="connsiteY0" fmla="*/ 0 h 500719"/>
              <a:gd name="connsiteX1" fmla="*/ 2829459 w 2829459"/>
              <a:gd name="connsiteY1" fmla="*/ 315118 h 500719"/>
              <a:gd name="connsiteX2" fmla="*/ 2822566 w 2829459"/>
              <a:gd name="connsiteY2" fmla="*/ 500719 h 500719"/>
              <a:gd name="connsiteX3" fmla="*/ 0 w 2829459"/>
              <a:gd name="connsiteY3" fmla="*/ 169485 h 500719"/>
              <a:gd name="connsiteX4" fmla="*/ 0 w 2829459"/>
              <a:gd name="connsiteY4" fmla="*/ 0 h 500719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169485 h 503092"/>
              <a:gd name="connsiteX4" fmla="*/ 0 w 2829459"/>
              <a:gd name="connsiteY4" fmla="*/ 0 h 503092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246077 h 503092"/>
              <a:gd name="connsiteX4" fmla="*/ 0 w 2829459"/>
              <a:gd name="connsiteY4" fmla="*/ 0 h 503092"/>
              <a:gd name="connsiteX0" fmla="*/ 0 w 2829459"/>
              <a:gd name="connsiteY0" fmla="*/ 0 h 721926"/>
              <a:gd name="connsiteX1" fmla="*/ 2829459 w 2829459"/>
              <a:gd name="connsiteY1" fmla="*/ 31511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29459"/>
              <a:gd name="connsiteY0" fmla="*/ 0 h 721926"/>
              <a:gd name="connsiteX1" fmla="*/ 2829459 w 2829459"/>
              <a:gd name="connsiteY1" fmla="*/ 46100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29459"/>
              <a:gd name="connsiteY0" fmla="*/ 0 h 721926"/>
              <a:gd name="connsiteX1" fmla="*/ 2829459 w 2829459"/>
              <a:gd name="connsiteY1" fmla="*/ 46100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67559"/>
              <a:gd name="connsiteY0" fmla="*/ 0 h 721926"/>
              <a:gd name="connsiteX1" fmla="*/ 2867559 w 2867559"/>
              <a:gd name="connsiteY1" fmla="*/ 468302 h 721926"/>
              <a:gd name="connsiteX2" fmla="*/ 2819607 w 2867559"/>
              <a:gd name="connsiteY2" fmla="*/ 721926 h 721926"/>
              <a:gd name="connsiteX3" fmla="*/ 0 w 2867559"/>
              <a:gd name="connsiteY3" fmla="*/ 246077 h 721926"/>
              <a:gd name="connsiteX4" fmla="*/ 0 w 2867559"/>
              <a:gd name="connsiteY4" fmla="*/ 0 h 721926"/>
              <a:gd name="connsiteX0" fmla="*/ 0 w 2867559"/>
              <a:gd name="connsiteY0" fmla="*/ 0 h 740162"/>
              <a:gd name="connsiteX1" fmla="*/ 2867559 w 2867559"/>
              <a:gd name="connsiteY1" fmla="*/ 468302 h 740162"/>
              <a:gd name="connsiteX2" fmla="*/ 2866174 w 2867559"/>
              <a:gd name="connsiteY2" fmla="*/ 740162 h 740162"/>
              <a:gd name="connsiteX3" fmla="*/ 0 w 2867559"/>
              <a:gd name="connsiteY3" fmla="*/ 246077 h 740162"/>
              <a:gd name="connsiteX4" fmla="*/ 0 w 2867559"/>
              <a:gd name="connsiteY4" fmla="*/ 0 h 740162"/>
              <a:gd name="connsiteX0" fmla="*/ 0 w 2867559"/>
              <a:gd name="connsiteY0" fmla="*/ 0 h 805812"/>
              <a:gd name="connsiteX1" fmla="*/ 2867559 w 2867559"/>
              <a:gd name="connsiteY1" fmla="*/ 468302 h 805812"/>
              <a:gd name="connsiteX2" fmla="*/ 2866174 w 2867559"/>
              <a:gd name="connsiteY2" fmla="*/ 805812 h 805812"/>
              <a:gd name="connsiteX3" fmla="*/ 0 w 2867559"/>
              <a:gd name="connsiteY3" fmla="*/ 246077 h 805812"/>
              <a:gd name="connsiteX4" fmla="*/ 0 w 2867559"/>
              <a:gd name="connsiteY4" fmla="*/ 0 h 805812"/>
              <a:gd name="connsiteX0" fmla="*/ 0 w 2876026"/>
              <a:gd name="connsiteY0" fmla="*/ 0 h 805812"/>
              <a:gd name="connsiteX1" fmla="*/ 2876026 w 2876026"/>
              <a:gd name="connsiteY1" fmla="*/ 504774 h 805812"/>
              <a:gd name="connsiteX2" fmla="*/ 2866174 w 2876026"/>
              <a:gd name="connsiteY2" fmla="*/ 805812 h 805812"/>
              <a:gd name="connsiteX3" fmla="*/ 0 w 2876026"/>
              <a:gd name="connsiteY3" fmla="*/ 246077 h 805812"/>
              <a:gd name="connsiteX4" fmla="*/ 0 w 2876026"/>
              <a:gd name="connsiteY4" fmla="*/ 0 h 805812"/>
              <a:gd name="connsiteX0" fmla="*/ 0 w 2876026"/>
              <a:gd name="connsiteY0" fmla="*/ 0 h 805812"/>
              <a:gd name="connsiteX1" fmla="*/ 2876026 w 2876026"/>
              <a:gd name="connsiteY1" fmla="*/ 504774 h 805812"/>
              <a:gd name="connsiteX2" fmla="*/ 2866174 w 2876026"/>
              <a:gd name="connsiteY2" fmla="*/ 805812 h 805812"/>
              <a:gd name="connsiteX3" fmla="*/ 0 w 2876026"/>
              <a:gd name="connsiteY3" fmla="*/ 175377 h 805812"/>
              <a:gd name="connsiteX4" fmla="*/ 0 w 2876026"/>
              <a:gd name="connsiteY4" fmla="*/ 0 h 805812"/>
              <a:gd name="connsiteX0" fmla="*/ 0 w 2876026"/>
              <a:gd name="connsiteY0" fmla="*/ 0 h 694711"/>
              <a:gd name="connsiteX1" fmla="*/ 2876026 w 2876026"/>
              <a:gd name="connsiteY1" fmla="*/ 504774 h 694711"/>
              <a:gd name="connsiteX2" fmla="*/ 2873989 w 2876026"/>
              <a:gd name="connsiteY2" fmla="*/ 694711 h 694711"/>
              <a:gd name="connsiteX3" fmla="*/ 0 w 2876026"/>
              <a:gd name="connsiteY3" fmla="*/ 175377 h 694711"/>
              <a:gd name="connsiteX4" fmla="*/ 0 w 2876026"/>
              <a:gd name="connsiteY4" fmla="*/ 0 h 694711"/>
              <a:gd name="connsiteX0" fmla="*/ 0 w 2930004"/>
              <a:gd name="connsiteY0" fmla="*/ 0 h 703898"/>
              <a:gd name="connsiteX1" fmla="*/ 2876026 w 2930004"/>
              <a:gd name="connsiteY1" fmla="*/ 504774 h 703898"/>
              <a:gd name="connsiteX2" fmla="*/ 2929973 w 2930004"/>
              <a:gd name="connsiteY2" fmla="*/ 703898 h 703898"/>
              <a:gd name="connsiteX3" fmla="*/ 0 w 2930004"/>
              <a:gd name="connsiteY3" fmla="*/ 175377 h 703898"/>
              <a:gd name="connsiteX4" fmla="*/ 0 w 2930004"/>
              <a:gd name="connsiteY4" fmla="*/ 0 h 703898"/>
              <a:gd name="connsiteX0" fmla="*/ 0 w 2934676"/>
              <a:gd name="connsiteY0" fmla="*/ 0 h 703898"/>
              <a:gd name="connsiteX1" fmla="*/ 2934676 w 2934676"/>
              <a:gd name="connsiteY1" fmla="*/ 509368 h 703898"/>
              <a:gd name="connsiteX2" fmla="*/ 2929973 w 2934676"/>
              <a:gd name="connsiteY2" fmla="*/ 703898 h 703898"/>
              <a:gd name="connsiteX3" fmla="*/ 0 w 2934676"/>
              <a:gd name="connsiteY3" fmla="*/ 175377 h 703898"/>
              <a:gd name="connsiteX4" fmla="*/ 0 w 2934676"/>
              <a:gd name="connsiteY4" fmla="*/ 0 h 703898"/>
              <a:gd name="connsiteX0" fmla="*/ 0 w 2939414"/>
              <a:gd name="connsiteY0" fmla="*/ 0 h 703898"/>
              <a:gd name="connsiteX1" fmla="*/ 2939414 w 2939414"/>
              <a:gd name="connsiteY1" fmla="*/ 497123 h 703898"/>
              <a:gd name="connsiteX2" fmla="*/ 2929973 w 2939414"/>
              <a:gd name="connsiteY2" fmla="*/ 703898 h 703898"/>
              <a:gd name="connsiteX3" fmla="*/ 0 w 2939414"/>
              <a:gd name="connsiteY3" fmla="*/ 175377 h 703898"/>
              <a:gd name="connsiteX4" fmla="*/ 0 w 2939414"/>
              <a:gd name="connsiteY4" fmla="*/ 0 h 703898"/>
              <a:gd name="connsiteX0" fmla="*/ 0 w 2929973"/>
              <a:gd name="connsiteY0" fmla="*/ 0 h 703898"/>
              <a:gd name="connsiteX1" fmla="*/ 940681 w 2929973"/>
              <a:gd name="connsiteY1" fmla="*/ 162481 h 703898"/>
              <a:gd name="connsiteX2" fmla="*/ 2929973 w 2929973"/>
              <a:gd name="connsiteY2" fmla="*/ 703898 h 703898"/>
              <a:gd name="connsiteX3" fmla="*/ 0 w 2929973"/>
              <a:gd name="connsiteY3" fmla="*/ 175377 h 703898"/>
              <a:gd name="connsiteX4" fmla="*/ 0 w 2929973"/>
              <a:gd name="connsiteY4" fmla="*/ 0 h 703898"/>
              <a:gd name="connsiteX0" fmla="*/ 0 w 940681"/>
              <a:gd name="connsiteY0" fmla="*/ 0 h 327425"/>
              <a:gd name="connsiteX1" fmla="*/ 940681 w 940681"/>
              <a:gd name="connsiteY1" fmla="*/ 162481 h 327425"/>
              <a:gd name="connsiteX2" fmla="*/ 939332 w 940681"/>
              <a:gd name="connsiteY2" fmla="*/ 327425 h 327425"/>
              <a:gd name="connsiteX3" fmla="*/ 0 w 940681"/>
              <a:gd name="connsiteY3" fmla="*/ 175377 h 327425"/>
              <a:gd name="connsiteX4" fmla="*/ 0 w 940681"/>
              <a:gd name="connsiteY4" fmla="*/ 0 h 327425"/>
              <a:gd name="connsiteX0" fmla="*/ 0 w 940681"/>
              <a:gd name="connsiteY0" fmla="*/ 0 h 337525"/>
              <a:gd name="connsiteX1" fmla="*/ 940681 w 940681"/>
              <a:gd name="connsiteY1" fmla="*/ 162481 h 337525"/>
              <a:gd name="connsiteX2" fmla="*/ 927609 w 940681"/>
              <a:gd name="connsiteY2" fmla="*/ 337525 h 337525"/>
              <a:gd name="connsiteX3" fmla="*/ 0 w 940681"/>
              <a:gd name="connsiteY3" fmla="*/ 175377 h 337525"/>
              <a:gd name="connsiteX4" fmla="*/ 0 w 940681"/>
              <a:gd name="connsiteY4" fmla="*/ 0 h 337525"/>
              <a:gd name="connsiteX0" fmla="*/ 0 w 940681"/>
              <a:gd name="connsiteY0" fmla="*/ 0 h 337525"/>
              <a:gd name="connsiteX1" fmla="*/ 940681 w 940681"/>
              <a:gd name="connsiteY1" fmla="*/ 149014 h 337525"/>
              <a:gd name="connsiteX2" fmla="*/ 927609 w 940681"/>
              <a:gd name="connsiteY2" fmla="*/ 337525 h 337525"/>
              <a:gd name="connsiteX3" fmla="*/ 0 w 940681"/>
              <a:gd name="connsiteY3" fmla="*/ 175377 h 337525"/>
              <a:gd name="connsiteX4" fmla="*/ 0 w 940681"/>
              <a:gd name="connsiteY4" fmla="*/ 0 h 337525"/>
              <a:gd name="connsiteX0" fmla="*/ 0 w 940681"/>
              <a:gd name="connsiteY0" fmla="*/ 0 h 337525"/>
              <a:gd name="connsiteX1" fmla="*/ 940681 w 940681"/>
              <a:gd name="connsiteY1" fmla="*/ 149014 h 337525"/>
              <a:gd name="connsiteX2" fmla="*/ 927609 w 940681"/>
              <a:gd name="connsiteY2" fmla="*/ 337525 h 337525"/>
              <a:gd name="connsiteX3" fmla="*/ 0 w 940681"/>
              <a:gd name="connsiteY3" fmla="*/ 175377 h 337525"/>
              <a:gd name="connsiteX4" fmla="*/ 0 w 940681"/>
              <a:gd name="connsiteY4" fmla="*/ 0 h 337525"/>
              <a:gd name="connsiteX0" fmla="*/ 0 w 940681"/>
              <a:gd name="connsiteY0" fmla="*/ 0 h 344258"/>
              <a:gd name="connsiteX1" fmla="*/ 940681 w 940681"/>
              <a:gd name="connsiteY1" fmla="*/ 149014 h 344258"/>
              <a:gd name="connsiteX2" fmla="*/ 935424 w 940681"/>
              <a:gd name="connsiteY2" fmla="*/ 344258 h 344258"/>
              <a:gd name="connsiteX3" fmla="*/ 0 w 940681"/>
              <a:gd name="connsiteY3" fmla="*/ 175377 h 344258"/>
              <a:gd name="connsiteX4" fmla="*/ 0 w 940681"/>
              <a:gd name="connsiteY4" fmla="*/ 0 h 344258"/>
              <a:gd name="connsiteX0" fmla="*/ 0 w 940681"/>
              <a:gd name="connsiteY0" fmla="*/ 0 h 344258"/>
              <a:gd name="connsiteX1" fmla="*/ 940681 w 940681"/>
              <a:gd name="connsiteY1" fmla="*/ 149014 h 344258"/>
              <a:gd name="connsiteX2" fmla="*/ 935424 w 940681"/>
              <a:gd name="connsiteY2" fmla="*/ 344258 h 344258"/>
              <a:gd name="connsiteX3" fmla="*/ 0 w 940681"/>
              <a:gd name="connsiteY3" fmla="*/ 175377 h 344258"/>
              <a:gd name="connsiteX4" fmla="*/ 0 w 940681"/>
              <a:gd name="connsiteY4" fmla="*/ 0 h 344258"/>
              <a:gd name="connsiteX0" fmla="*/ 0 w 944589"/>
              <a:gd name="connsiteY0" fmla="*/ 0 h 344258"/>
              <a:gd name="connsiteX1" fmla="*/ 944589 w 944589"/>
              <a:gd name="connsiteY1" fmla="*/ 159114 h 344258"/>
              <a:gd name="connsiteX2" fmla="*/ 935424 w 944589"/>
              <a:gd name="connsiteY2" fmla="*/ 344258 h 344258"/>
              <a:gd name="connsiteX3" fmla="*/ 0 w 944589"/>
              <a:gd name="connsiteY3" fmla="*/ 175377 h 344258"/>
              <a:gd name="connsiteX4" fmla="*/ 0 w 944589"/>
              <a:gd name="connsiteY4" fmla="*/ 0 h 344258"/>
              <a:gd name="connsiteX0" fmla="*/ 0 w 1472128"/>
              <a:gd name="connsiteY0" fmla="*/ 0 h 344258"/>
              <a:gd name="connsiteX1" fmla="*/ 1472128 w 1472128"/>
              <a:gd name="connsiteY1" fmla="*/ 246648 h 344258"/>
              <a:gd name="connsiteX2" fmla="*/ 935424 w 1472128"/>
              <a:gd name="connsiteY2" fmla="*/ 344258 h 344258"/>
              <a:gd name="connsiteX3" fmla="*/ 0 w 1472128"/>
              <a:gd name="connsiteY3" fmla="*/ 175377 h 344258"/>
              <a:gd name="connsiteX4" fmla="*/ 0 w 1472128"/>
              <a:gd name="connsiteY4" fmla="*/ 0 h 344258"/>
              <a:gd name="connsiteX0" fmla="*/ 0 w 1474686"/>
              <a:gd name="connsiteY0" fmla="*/ 0 h 435159"/>
              <a:gd name="connsiteX1" fmla="*/ 1472128 w 1474686"/>
              <a:gd name="connsiteY1" fmla="*/ 246648 h 435159"/>
              <a:gd name="connsiteX2" fmla="*/ 1474686 w 1474686"/>
              <a:gd name="connsiteY2" fmla="*/ 435159 h 435159"/>
              <a:gd name="connsiteX3" fmla="*/ 0 w 1474686"/>
              <a:gd name="connsiteY3" fmla="*/ 175377 h 435159"/>
              <a:gd name="connsiteX4" fmla="*/ 0 w 1474686"/>
              <a:gd name="connsiteY4" fmla="*/ 0 h 435159"/>
              <a:gd name="connsiteX0" fmla="*/ 0 w 1472128"/>
              <a:gd name="connsiteY0" fmla="*/ 0 h 459524"/>
              <a:gd name="connsiteX1" fmla="*/ 1472128 w 1472128"/>
              <a:gd name="connsiteY1" fmla="*/ 246648 h 459524"/>
              <a:gd name="connsiteX2" fmla="*/ 1471544 w 1472128"/>
              <a:gd name="connsiteY2" fmla="*/ 459524 h 459524"/>
              <a:gd name="connsiteX3" fmla="*/ 0 w 1472128"/>
              <a:gd name="connsiteY3" fmla="*/ 175377 h 459524"/>
              <a:gd name="connsiteX4" fmla="*/ 0 w 1472128"/>
              <a:gd name="connsiteY4" fmla="*/ 0 h 459524"/>
              <a:gd name="connsiteX0" fmla="*/ 0 w 1472128"/>
              <a:gd name="connsiteY0" fmla="*/ 0 h 459524"/>
              <a:gd name="connsiteX1" fmla="*/ 1472128 w 1472128"/>
              <a:gd name="connsiteY1" fmla="*/ 265599 h 459524"/>
              <a:gd name="connsiteX2" fmla="*/ 1471544 w 1472128"/>
              <a:gd name="connsiteY2" fmla="*/ 459524 h 459524"/>
              <a:gd name="connsiteX3" fmla="*/ 0 w 1472128"/>
              <a:gd name="connsiteY3" fmla="*/ 175377 h 459524"/>
              <a:gd name="connsiteX4" fmla="*/ 0 w 1472128"/>
              <a:gd name="connsiteY4" fmla="*/ 0 h 459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2128" h="459524">
                <a:moveTo>
                  <a:pt x="0" y="0"/>
                </a:moveTo>
                <a:lnTo>
                  <a:pt x="1472128" y="265599"/>
                </a:lnTo>
                <a:cubicBezTo>
                  <a:pt x="1466274" y="460212"/>
                  <a:pt x="1469258" y="287074"/>
                  <a:pt x="1471544" y="459524"/>
                </a:cubicBezTo>
                <a:lnTo>
                  <a:pt x="0" y="1753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804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9" name="Rectangle 9">
            <a:extLst>
              <a:ext uri="{FF2B5EF4-FFF2-40B4-BE49-F238E27FC236}">
                <a16:creationId xmlns:a16="http://schemas.microsoft.com/office/drawing/2014/main" id="{22FB8110-D826-683D-EDCC-51271931C5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94694" y="4569397"/>
            <a:ext cx="4497501" cy="894077"/>
          </a:xfrm>
          <a:custGeom>
            <a:avLst/>
            <a:gdLst>
              <a:gd name="connsiteX0" fmla="*/ 0 w 2805288"/>
              <a:gd name="connsiteY0" fmla="*/ 0 h 297360"/>
              <a:gd name="connsiteX1" fmla="*/ 2805288 w 2805288"/>
              <a:gd name="connsiteY1" fmla="*/ 0 h 297360"/>
              <a:gd name="connsiteX2" fmla="*/ 2805288 w 2805288"/>
              <a:gd name="connsiteY2" fmla="*/ 297360 h 297360"/>
              <a:gd name="connsiteX3" fmla="*/ 0 w 2805288"/>
              <a:gd name="connsiteY3" fmla="*/ 297360 h 297360"/>
              <a:gd name="connsiteX4" fmla="*/ 0 w 2805288"/>
              <a:gd name="connsiteY4" fmla="*/ 0 h 297360"/>
              <a:gd name="connsiteX0" fmla="*/ 0 w 2805288"/>
              <a:gd name="connsiteY0" fmla="*/ 0 h 462730"/>
              <a:gd name="connsiteX1" fmla="*/ 2805288 w 2805288"/>
              <a:gd name="connsiteY1" fmla="*/ 0 h 462730"/>
              <a:gd name="connsiteX2" fmla="*/ 2790697 w 2805288"/>
              <a:gd name="connsiteY2" fmla="*/ 462730 h 462730"/>
              <a:gd name="connsiteX3" fmla="*/ 0 w 2805288"/>
              <a:gd name="connsiteY3" fmla="*/ 297360 h 462730"/>
              <a:gd name="connsiteX4" fmla="*/ 0 w 2805288"/>
              <a:gd name="connsiteY4" fmla="*/ 0 h 462730"/>
              <a:gd name="connsiteX0" fmla="*/ 0 w 2805288"/>
              <a:gd name="connsiteY0" fmla="*/ 0 h 487049"/>
              <a:gd name="connsiteX1" fmla="*/ 2805288 w 2805288"/>
              <a:gd name="connsiteY1" fmla="*/ 0 h 487049"/>
              <a:gd name="connsiteX2" fmla="*/ 2800424 w 2805288"/>
              <a:gd name="connsiteY2" fmla="*/ 487049 h 487049"/>
              <a:gd name="connsiteX3" fmla="*/ 0 w 2805288"/>
              <a:gd name="connsiteY3" fmla="*/ 297360 h 487049"/>
              <a:gd name="connsiteX4" fmla="*/ 0 w 2805288"/>
              <a:gd name="connsiteY4" fmla="*/ 0 h 487049"/>
              <a:gd name="connsiteX0" fmla="*/ 0 w 2819879"/>
              <a:gd name="connsiteY0" fmla="*/ 0 h 487049"/>
              <a:gd name="connsiteX1" fmla="*/ 2819879 w 2819879"/>
              <a:gd name="connsiteY1" fmla="*/ 194553 h 487049"/>
              <a:gd name="connsiteX2" fmla="*/ 2800424 w 2819879"/>
              <a:gd name="connsiteY2" fmla="*/ 487049 h 487049"/>
              <a:gd name="connsiteX3" fmla="*/ 0 w 2819879"/>
              <a:gd name="connsiteY3" fmla="*/ 297360 h 487049"/>
              <a:gd name="connsiteX4" fmla="*/ 0 w 2819879"/>
              <a:gd name="connsiteY4" fmla="*/ 0 h 487049"/>
              <a:gd name="connsiteX0" fmla="*/ 0 w 2826327"/>
              <a:gd name="connsiteY0" fmla="*/ 0 h 487049"/>
              <a:gd name="connsiteX1" fmla="*/ 2819879 w 2826327"/>
              <a:gd name="connsiteY1" fmla="*/ 194553 h 487049"/>
              <a:gd name="connsiteX2" fmla="*/ 2826141 w 2826327"/>
              <a:gd name="connsiteY2" fmla="*/ 487049 h 487049"/>
              <a:gd name="connsiteX3" fmla="*/ 0 w 2826327"/>
              <a:gd name="connsiteY3" fmla="*/ 297360 h 487049"/>
              <a:gd name="connsiteX4" fmla="*/ 0 w 2826327"/>
              <a:gd name="connsiteY4" fmla="*/ 0 h 487049"/>
              <a:gd name="connsiteX0" fmla="*/ 0 w 2831309"/>
              <a:gd name="connsiteY0" fmla="*/ 0 h 487049"/>
              <a:gd name="connsiteX1" fmla="*/ 2831309 w 2831309"/>
              <a:gd name="connsiteY1" fmla="*/ 197411 h 487049"/>
              <a:gd name="connsiteX2" fmla="*/ 2826141 w 2831309"/>
              <a:gd name="connsiteY2" fmla="*/ 487049 h 487049"/>
              <a:gd name="connsiteX3" fmla="*/ 0 w 2831309"/>
              <a:gd name="connsiteY3" fmla="*/ 297360 h 487049"/>
              <a:gd name="connsiteX4" fmla="*/ 0 w 2831309"/>
              <a:gd name="connsiteY4" fmla="*/ 0 h 487049"/>
              <a:gd name="connsiteX0" fmla="*/ 0 w 2834969"/>
              <a:gd name="connsiteY0" fmla="*/ 0 h 510839"/>
              <a:gd name="connsiteX1" fmla="*/ 2831309 w 2834969"/>
              <a:gd name="connsiteY1" fmla="*/ 197411 h 510839"/>
              <a:gd name="connsiteX2" fmla="*/ 2834713 w 2834969"/>
              <a:gd name="connsiteY2" fmla="*/ 510839 h 510839"/>
              <a:gd name="connsiteX3" fmla="*/ 0 w 2834969"/>
              <a:gd name="connsiteY3" fmla="*/ 297360 h 510839"/>
              <a:gd name="connsiteX4" fmla="*/ 0 w 2834969"/>
              <a:gd name="connsiteY4" fmla="*/ 0 h 51083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297360 h 495969"/>
              <a:gd name="connsiteX4" fmla="*/ 0 w 2831309"/>
              <a:gd name="connsiteY4" fmla="*/ 0 h 49596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169485 h 495969"/>
              <a:gd name="connsiteX4" fmla="*/ 0 w 2831309"/>
              <a:gd name="connsiteY4" fmla="*/ 0 h 495969"/>
              <a:gd name="connsiteX0" fmla="*/ 0 w 2834969"/>
              <a:gd name="connsiteY0" fmla="*/ 0 h 374043"/>
              <a:gd name="connsiteX1" fmla="*/ 2831309 w 2834969"/>
              <a:gd name="connsiteY1" fmla="*/ 197411 h 374043"/>
              <a:gd name="connsiteX2" fmla="*/ 2834713 w 2834969"/>
              <a:gd name="connsiteY2" fmla="*/ 374043 h 374043"/>
              <a:gd name="connsiteX3" fmla="*/ 0 w 2834969"/>
              <a:gd name="connsiteY3" fmla="*/ 169485 h 374043"/>
              <a:gd name="connsiteX4" fmla="*/ 0 w 2834969"/>
              <a:gd name="connsiteY4" fmla="*/ 0 h 374043"/>
              <a:gd name="connsiteX0" fmla="*/ 0 w 2835125"/>
              <a:gd name="connsiteY0" fmla="*/ 0 h 374043"/>
              <a:gd name="connsiteX1" fmla="*/ 2834167 w 2835125"/>
              <a:gd name="connsiteY1" fmla="*/ 215254 h 374043"/>
              <a:gd name="connsiteX2" fmla="*/ 2834713 w 2835125"/>
              <a:gd name="connsiteY2" fmla="*/ 374043 h 374043"/>
              <a:gd name="connsiteX3" fmla="*/ 0 w 2835125"/>
              <a:gd name="connsiteY3" fmla="*/ 169485 h 374043"/>
              <a:gd name="connsiteX4" fmla="*/ 0 w 2835125"/>
              <a:gd name="connsiteY4" fmla="*/ 0 h 374043"/>
              <a:gd name="connsiteX0" fmla="*/ 0 w 2835125"/>
              <a:gd name="connsiteY0" fmla="*/ 0 h 385938"/>
              <a:gd name="connsiteX1" fmla="*/ 2834167 w 2835125"/>
              <a:gd name="connsiteY1" fmla="*/ 215254 h 385938"/>
              <a:gd name="connsiteX2" fmla="*/ 2834713 w 2835125"/>
              <a:gd name="connsiteY2" fmla="*/ 385938 h 385938"/>
              <a:gd name="connsiteX3" fmla="*/ 0 w 2835125"/>
              <a:gd name="connsiteY3" fmla="*/ 169485 h 385938"/>
              <a:gd name="connsiteX4" fmla="*/ 0 w 2835125"/>
              <a:gd name="connsiteY4" fmla="*/ 0 h 385938"/>
              <a:gd name="connsiteX0" fmla="*/ 0 w 2834167"/>
              <a:gd name="connsiteY0" fmla="*/ 0 h 391886"/>
              <a:gd name="connsiteX1" fmla="*/ 2834167 w 2834167"/>
              <a:gd name="connsiteY1" fmla="*/ 215254 h 391886"/>
              <a:gd name="connsiteX2" fmla="*/ 2831855 w 2834167"/>
              <a:gd name="connsiteY2" fmla="*/ 391886 h 391886"/>
              <a:gd name="connsiteX3" fmla="*/ 0 w 2834167"/>
              <a:gd name="connsiteY3" fmla="*/ 169485 h 391886"/>
              <a:gd name="connsiteX4" fmla="*/ 0 w 2834167"/>
              <a:gd name="connsiteY4" fmla="*/ 0 h 391886"/>
              <a:gd name="connsiteX0" fmla="*/ 0 w 2838315"/>
              <a:gd name="connsiteY0" fmla="*/ 0 h 429400"/>
              <a:gd name="connsiteX1" fmla="*/ 2834167 w 2838315"/>
              <a:gd name="connsiteY1" fmla="*/ 215254 h 429400"/>
              <a:gd name="connsiteX2" fmla="*/ 2838075 w 2838315"/>
              <a:gd name="connsiteY2" fmla="*/ 429400 h 429400"/>
              <a:gd name="connsiteX3" fmla="*/ 0 w 2838315"/>
              <a:gd name="connsiteY3" fmla="*/ 169485 h 429400"/>
              <a:gd name="connsiteX4" fmla="*/ 0 w 2838315"/>
              <a:gd name="connsiteY4" fmla="*/ 0 h 429400"/>
              <a:gd name="connsiteX0" fmla="*/ 0 w 2834167"/>
              <a:gd name="connsiteY0" fmla="*/ 0 h 433777"/>
              <a:gd name="connsiteX1" fmla="*/ 2834167 w 2834167"/>
              <a:gd name="connsiteY1" fmla="*/ 215254 h 433777"/>
              <a:gd name="connsiteX2" fmla="*/ 2827915 w 2834167"/>
              <a:gd name="connsiteY2" fmla="*/ 433777 h 433777"/>
              <a:gd name="connsiteX3" fmla="*/ 0 w 2834167"/>
              <a:gd name="connsiteY3" fmla="*/ 169485 h 433777"/>
              <a:gd name="connsiteX4" fmla="*/ 0 w 2834167"/>
              <a:gd name="connsiteY4" fmla="*/ 0 h 433777"/>
              <a:gd name="connsiteX0" fmla="*/ 0 w 2836707"/>
              <a:gd name="connsiteY0" fmla="*/ 0 h 433777"/>
              <a:gd name="connsiteX1" fmla="*/ 2836707 w 2836707"/>
              <a:gd name="connsiteY1" fmla="*/ 256833 h 433777"/>
              <a:gd name="connsiteX2" fmla="*/ 2827915 w 2836707"/>
              <a:gd name="connsiteY2" fmla="*/ 433777 h 433777"/>
              <a:gd name="connsiteX3" fmla="*/ 0 w 2836707"/>
              <a:gd name="connsiteY3" fmla="*/ 169485 h 433777"/>
              <a:gd name="connsiteX4" fmla="*/ 0 w 2836707"/>
              <a:gd name="connsiteY4" fmla="*/ 0 h 433777"/>
              <a:gd name="connsiteX0" fmla="*/ 0 w 2829087"/>
              <a:gd name="connsiteY0" fmla="*/ 0 h 433777"/>
              <a:gd name="connsiteX1" fmla="*/ 2829087 w 2829087"/>
              <a:gd name="connsiteY1" fmla="*/ 256833 h 433777"/>
              <a:gd name="connsiteX2" fmla="*/ 2827915 w 2829087"/>
              <a:gd name="connsiteY2" fmla="*/ 433777 h 433777"/>
              <a:gd name="connsiteX3" fmla="*/ 0 w 2829087"/>
              <a:gd name="connsiteY3" fmla="*/ 169485 h 433777"/>
              <a:gd name="connsiteX4" fmla="*/ 0 w 2829087"/>
              <a:gd name="connsiteY4" fmla="*/ 0 h 433777"/>
              <a:gd name="connsiteX0" fmla="*/ 0 w 2830806"/>
              <a:gd name="connsiteY0" fmla="*/ 0 h 451284"/>
              <a:gd name="connsiteX1" fmla="*/ 2829087 w 2830806"/>
              <a:gd name="connsiteY1" fmla="*/ 256833 h 451284"/>
              <a:gd name="connsiteX2" fmla="*/ 2830455 w 2830806"/>
              <a:gd name="connsiteY2" fmla="*/ 451284 h 451284"/>
              <a:gd name="connsiteX3" fmla="*/ 0 w 2830806"/>
              <a:gd name="connsiteY3" fmla="*/ 169485 h 451284"/>
              <a:gd name="connsiteX4" fmla="*/ 0 w 2830806"/>
              <a:gd name="connsiteY4" fmla="*/ 0 h 451284"/>
              <a:gd name="connsiteX0" fmla="*/ 0 w 2830700"/>
              <a:gd name="connsiteY0" fmla="*/ 0 h 451284"/>
              <a:gd name="connsiteX1" fmla="*/ 2826705 w 2830700"/>
              <a:gd name="connsiteY1" fmla="*/ 293761 h 451284"/>
              <a:gd name="connsiteX2" fmla="*/ 2830455 w 2830700"/>
              <a:gd name="connsiteY2" fmla="*/ 451284 h 451284"/>
              <a:gd name="connsiteX3" fmla="*/ 0 w 2830700"/>
              <a:gd name="connsiteY3" fmla="*/ 169485 h 451284"/>
              <a:gd name="connsiteX4" fmla="*/ 0 w 2830700"/>
              <a:gd name="connsiteY4" fmla="*/ 0 h 451284"/>
              <a:gd name="connsiteX0" fmla="*/ 0 w 2828425"/>
              <a:gd name="connsiteY0" fmla="*/ 0 h 484109"/>
              <a:gd name="connsiteX1" fmla="*/ 2826705 w 2828425"/>
              <a:gd name="connsiteY1" fmla="*/ 293761 h 484109"/>
              <a:gd name="connsiteX2" fmla="*/ 2828074 w 2828425"/>
              <a:gd name="connsiteY2" fmla="*/ 484109 h 484109"/>
              <a:gd name="connsiteX3" fmla="*/ 0 w 2828425"/>
              <a:gd name="connsiteY3" fmla="*/ 169485 h 484109"/>
              <a:gd name="connsiteX4" fmla="*/ 0 w 2828425"/>
              <a:gd name="connsiteY4" fmla="*/ 0 h 484109"/>
              <a:gd name="connsiteX0" fmla="*/ 0 w 2826705"/>
              <a:gd name="connsiteY0" fmla="*/ 0 h 500719"/>
              <a:gd name="connsiteX1" fmla="*/ 2826705 w 2826705"/>
              <a:gd name="connsiteY1" fmla="*/ 293761 h 500719"/>
              <a:gd name="connsiteX2" fmla="*/ 2822566 w 2826705"/>
              <a:gd name="connsiteY2" fmla="*/ 500719 h 500719"/>
              <a:gd name="connsiteX3" fmla="*/ 0 w 2826705"/>
              <a:gd name="connsiteY3" fmla="*/ 169485 h 500719"/>
              <a:gd name="connsiteX4" fmla="*/ 0 w 2826705"/>
              <a:gd name="connsiteY4" fmla="*/ 0 h 500719"/>
              <a:gd name="connsiteX0" fmla="*/ 0 w 2822917"/>
              <a:gd name="connsiteY0" fmla="*/ 0 h 500719"/>
              <a:gd name="connsiteX1" fmla="*/ 2821197 w 2822917"/>
              <a:gd name="connsiteY1" fmla="*/ 312745 h 500719"/>
              <a:gd name="connsiteX2" fmla="*/ 2822566 w 2822917"/>
              <a:gd name="connsiteY2" fmla="*/ 500719 h 500719"/>
              <a:gd name="connsiteX3" fmla="*/ 0 w 2822917"/>
              <a:gd name="connsiteY3" fmla="*/ 169485 h 500719"/>
              <a:gd name="connsiteX4" fmla="*/ 0 w 2822917"/>
              <a:gd name="connsiteY4" fmla="*/ 0 h 500719"/>
              <a:gd name="connsiteX0" fmla="*/ 0 w 2829459"/>
              <a:gd name="connsiteY0" fmla="*/ 0 h 500719"/>
              <a:gd name="connsiteX1" fmla="*/ 2829459 w 2829459"/>
              <a:gd name="connsiteY1" fmla="*/ 315118 h 500719"/>
              <a:gd name="connsiteX2" fmla="*/ 2822566 w 2829459"/>
              <a:gd name="connsiteY2" fmla="*/ 500719 h 500719"/>
              <a:gd name="connsiteX3" fmla="*/ 0 w 2829459"/>
              <a:gd name="connsiteY3" fmla="*/ 169485 h 500719"/>
              <a:gd name="connsiteX4" fmla="*/ 0 w 2829459"/>
              <a:gd name="connsiteY4" fmla="*/ 0 h 500719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169485 h 503092"/>
              <a:gd name="connsiteX4" fmla="*/ 0 w 2829459"/>
              <a:gd name="connsiteY4" fmla="*/ 0 h 503092"/>
              <a:gd name="connsiteX0" fmla="*/ 0 w 2829459"/>
              <a:gd name="connsiteY0" fmla="*/ 0 h 503092"/>
              <a:gd name="connsiteX1" fmla="*/ 2829459 w 2829459"/>
              <a:gd name="connsiteY1" fmla="*/ 407079 h 503092"/>
              <a:gd name="connsiteX2" fmla="*/ 2828074 w 2829459"/>
              <a:gd name="connsiteY2" fmla="*/ 503092 h 503092"/>
              <a:gd name="connsiteX3" fmla="*/ 0 w 2829459"/>
              <a:gd name="connsiteY3" fmla="*/ 169485 h 503092"/>
              <a:gd name="connsiteX4" fmla="*/ 0 w 2829459"/>
              <a:gd name="connsiteY4" fmla="*/ 0 h 503092"/>
              <a:gd name="connsiteX0" fmla="*/ 0 w 2831938"/>
              <a:gd name="connsiteY0" fmla="*/ 0 h 573595"/>
              <a:gd name="connsiteX1" fmla="*/ 2829459 w 2831938"/>
              <a:gd name="connsiteY1" fmla="*/ 407079 h 573595"/>
              <a:gd name="connsiteX2" fmla="*/ 2831632 w 2831938"/>
              <a:gd name="connsiteY2" fmla="*/ 573595 h 573595"/>
              <a:gd name="connsiteX3" fmla="*/ 0 w 2831938"/>
              <a:gd name="connsiteY3" fmla="*/ 169485 h 573595"/>
              <a:gd name="connsiteX4" fmla="*/ 0 w 2831938"/>
              <a:gd name="connsiteY4" fmla="*/ 0 h 573595"/>
              <a:gd name="connsiteX0" fmla="*/ 0 w 2829459"/>
              <a:gd name="connsiteY0" fmla="*/ 0 h 585856"/>
              <a:gd name="connsiteX1" fmla="*/ 2829459 w 2829459"/>
              <a:gd name="connsiteY1" fmla="*/ 407079 h 585856"/>
              <a:gd name="connsiteX2" fmla="*/ 2828074 w 2829459"/>
              <a:gd name="connsiteY2" fmla="*/ 585856 h 585856"/>
              <a:gd name="connsiteX3" fmla="*/ 0 w 2829459"/>
              <a:gd name="connsiteY3" fmla="*/ 169485 h 585856"/>
              <a:gd name="connsiteX4" fmla="*/ 0 w 2829459"/>
              <a:gd name="connsiteY4" fmla="*/ 0 h 585856"/>
              <a:gd name="connsiteX0" fmla="*/ 0 w 2829459"/>
              <a:gd name="connsiteY0" fmla="*/ 0 h 613445"/>
              <a:gd name="connsiteX1" fmla="*/ 2829459 w 2829459"/>
              <a:gd name="connsiteY1" fmla="*/ 407079 h 613445"/>
              <a:gd name="connsiteX2" fmla="*/ 2824516 w 2829459"/>
              <a:gd name="connsiteY2" fmla="*/ 613445 h 613445"/>
              <a:gd name="connsiteX3" fmla="*/ 0 w 2829459"/>
              <a:gd name="connsiteY3" fmla="*/ 169485 h 613445"/>
              <a:gd name="connsiteX4" fmla="*/ 0 w 2829459"/>
              <a:gd name="connsiteY4" fmla="*/ 0 h 613445"/>
              <a:gd name="connsiteX0" fmla="*/ 0 w 3035645"/>
              <a:gd name="connsiteY0" fmla="*/ 0 h 618045"/>
              <a:gd name="connsiteX1" fmla="*/ 2829459 w 3035645"/>
              <a:gd name="connsiteY1" fmla="*/ 407079 h 618045"/>
              <a:gd name="connsiteX2" fmla="*/ 2818602 w 3035645"/>
              <a:gd name="connsiteY2" fmla="*/ 401286 h 618045"/>
              <a:gd name="connsiteX3" fmla="*/ 2824516 w 3035645"/>
              <a:gd name="connsiteY3" fmla="*/ 613445 h 618045"/>
              <a:gd name="connsiteX4" fmla="*/ 0 w 3035645"/>
              <a:gd name="connsiteY4" fmla="*/ 169485 h 618045"/>
              <a:gd name="connsiteX5" fmla="*/ 0 w 3035645"/>
              <a:gd name="connsiteY5" fmla="*/ 0 h 618045"/>
              <a:gd name="connsiteX0" fmla="*/ 0 w 4302279"/>
              <a:gd name="connsiteY0" fmla="*/ 0 h 616456"/>
              <a:gd name="connsiteX1" fmla="*/ 2829459 w 4302279"/>
              <a:gd name="connsiteY1" fmla="*/ 407079 h 616456"/>
              <a:gd name="connsiteX2" fmla="*/ 4302279 w 4302279"/>
              <a:gd name="connsiteY2" fmla="*/ 272540 h 616456"/>
              <a:gd name="connsiteX3" fmla="*/ 2824516 w 4302279"/>
              <a:gd name="connsiteY3" fmla="*/ 613445 h 616456"/>
              <a:gd name="connsiteX4" fmla="*/ 0 w 4302279"/>
              <a:gd name="connsiteY4" fmla="*/ 169485 h 616456"/>
              <a:gd name="connsiteX5" fmla="*/ 0 w 4302279"/>
              <a:gd name="connsiteY5" fmla="*/ 0 h 616456"/>
              <a:gd name="connsiteX0" fmla="*/ 0 w 4302514"/>
              <a:gd name="connsiteY0" fmla="*/ 0 h 662373"/>
              <a:gd name="connsiteX1" fmla="*/ 2829459 w 4302514"/>
              <a:gd name="connsiteY1" fmla="*/ 407079 h 662373"/>
              <a:gd name="connsiteX2" fmla="*/ 4302279 w 4302514"/>
              <a:gd name="connsiteY2" fmla="*/ 272540 h 662373"/>
              <a:gd name="connsiteX3" fmla="*/ 2943131 w 4302514"/>
              <a:gd name="connsiteY3" fmla="*/ 612796 h 662373"/>
              <a:gd name="connsiteX4" fmla="*/ 2824516 w 4302514"/>
              <a:gd name="connsiteY4" fmla="*/ 613445 h 662373"/>
              <a:gd name="connsiteX5" fmla="*/ 0 w 4302514"/>
              <a:gd name="connsiteY5" fmla="*/ 169485 h 662373"/>
              <a:gd name="connsiteX6" fmla="*/ 0 w 4302514"/>
              <a:gd name="connsiteY6" fmla="*/ 0 h 662373"/>
              <a:gd name="connsiteX0" fmla="*/ 0 w 4403423"/>
              <a:gd name="connsiteY0" fmla="*/ 0 h 635810"/>
              <a:gd name="connsiteX1" fmla="*/ 2829459 w 4403423"/>
              <a:gd name="connsiteY1" fmla="*/ 407079 h 635810"/>
              <a:gd name="connsiteX2" fmla="*/ 4302279 w 4403423"/>
              <a:gd name="connsiteY2" fmla="*/ 272540 h 635810"/>
              <a:gd name="connsiteX3" fmla="*/ 4284488 w 4403423"/>
              <a:gd name="connsiteY3" fmla="*/ 502442 h 635810"/>
              <a:gd name="connsiteX4" fmla="*/ 2824516 w 4403423"/>
              <a:gd name="connsiteY4" fmla="*/ 613445 h 635810"/>
              <a:gd name="connsiteX5" fmla="*/ 0 w 4403423"/>
              <a:gd name="connsiteY5" fmla="*/ 169485 h 635810"/>
              <a:gd name="connsiteX6" fmla="*/ 0 w 4403423"/>
              <a:gd name="connsiteY6" fmla="*/ 0 h 635810"/>
              <a:gd name="connsiteX0" fmla="*/ 0 w 4309670"/>
              <a:gd name="connsiteY0" fmla="*/ 0 h 635810"/>
              <a:gd name="connsiteX1" fmla="*/ 2829459 w 4309670"/>
              <a:gd name="connsiteY1" fmla="*/ 407079 h 635810"/>
              <a:gd name="connsiteX2" fmla="*/ 4302279 w 4309670"/>
              <a:gd name="connsiteY2" fmla="*/ 272540 h 635810"/>
              <a:gd name="connsiteX3" fmla="*/ 4284488 w 4309670"/>
              <a:gd name="connsiteY3" fmla="*/ 502442 h 635810"/>
              <a:gd name="connsiteX4" fmla="*/ 2824516 w 4309670"/>
              <a:gd name="connsiteY4" fmla="*/ 613445 h 635810"/>
              <a:gd name="connsiteX5" fmla="*/ 0 w 4309670"/>
              <a:gd name="connsiteY5" fmla="*/ 169485 h 635810"/>
              <a:gd name="connsiteX6" fmla="*/ 0 w 4309670"/>
              <a:gd name="connsiteY6" fmla="*/ 0 h 635810"/>
              <a:gd name="connsiteX0" fmla="*/ 0 w 4302279"/>
              <a:gd name="connsiteY0" fmla="*/ 0 h 635810"/>
              <a:gd name="connsiteX1" fmla="*/ 2829459 w 4302279"/>
              <a:gd name="connsiteY1" fmla="*/ 407079 h 635810"/>
              <a:gd name="connsiteX2" fmla="*/ 4302279 w 4302279"/>
              <a:gd name="connsiteY2" fmla="*/ 272540 h 635810"/>
              <a:gd name="connsiteX3" fmla="*/ 4284488 w 4302279"/>
              <a:gd name="connsiteY3" fmla="*/ 502442 h 635810"/>
              <a:gd name="connsiteX4" fmla="*/ 2824516 w 4302279"/>
              <a:gd name="connsiteY4" fmla="*/ 613445 h 635810"/>
              <a:gd name="connsiteX5" fmla="*/ 0 w 4302279"/>
              <a:gd name="connsiteY5" fmla="*/ 169485 h 635810"/>
              <a:gd name="connsiteX6" fmla="*/ 0 w 4302279"/>
              <a:gd name="connsiteY6" fmla="*/ 0 h 635810"/>
              <a:gd name="connsiteX0" fmla="*/ 0 w 4302279"/>
              <a:gd name="connsiteY0" fmla="*/ 0 h 657766"/>
              <a:gd name="connsiteX1" fmla="*/ 2829459 w 4302279"/>
              <a:gd name="connsiteY1" fmla="*/ 407079 h 657766"/>
              <a:gd name="connsiteX2" fmla="*/ 4302279 w 4302279"/>
              <a:gd name="connsiteY2" fmla="*/ 272540 h 657766"/>
              <a:gd name="connsiteX3" fmla="*/ 4284488 w 4302279"/>
              <a:gd name="connsiteY3" fmla="*/ 502442 h 657766"/>
              <a:gd name="connsiteX4" fmla="*/ 2945487 w 4302279"/>
              <a:gd name="connsiteY4" fmla="*/ 637968 h 657766"/>
              <a:gd name="connsiteX5" fmla="*/ 0 w 4302279"/>
              <a:gd name="connsiteY5" fmla="*/ 169485 h 657766"/>
              <a:gd name="connsiteX6" fmla="*/ 0 w 4302279"/>
              <a:gd name="connsiteY6" fmla="*/ 0 h 657766"/>
              <a:gd name="connsiteX0" fmla="*/ 0 w 4302279"/>
              <a:gd name="connsiteY0" fmla="*/ 0 h 657766"/>
              <a:gd name="connsiteX1" fmla="*/ 2939756 w 4302279"/>
              <a:gd name="connsiteY1" fmla="*/ 422406 h 657766"/>
              <a:gd name="connsiteX2" fmla="*/ 4302279 w 4302279"/>
              <a:gd name="connsiteY2" fmla="*/ 272540 h 657766"/>
              <a:gd name="connsiteX3" fmla="*/ 4284488 w 4302279"/>
              <a:gd name="connsiteY3" fmla="*/ 502442 h 657766"/>
              <a:gd name="connsiteX4" fmla="*/ 2945487 w 4302279"/>
              <a:gd name="connsiteY4" fmla="*/ 637968 h 657766"/>
              <a:gd name="connsiteX5" fmla="*/ 0 w 4302279"/>
              <a:gd name="connsiteY5" fmla="*/ 169485 h 657766"/>
              <a:gd name="connsiteX6" fmla="*/ 0 w 4302279"/>
              <a:gd name="connsiteY6" fmla="*/ 0 h 657766"/>
              <a:gd name="connsiteX0" fmla="*/ 0 w 4302279"/>
              <a:gd name="connsiteY0" fmla="*/ 0 h 657766"/>
              <a:gd name="connsiteX1" fmla="*/ 2939756 w 4302279"/>
              <a:gd name="connsiteY1" fmla="*/ 422406 h 657766"/>
              <a:gd name="connsiteX2" fmla="*/ 4302279 w 4302279"/>
              <a:gd name="connsiteY2" fmla="*/ 272540 h 657766"/>
              <a:gd name="connsiteX3" fmla="*/ 4284488 w 4302279"/>
              <a:gd name="connsiteY3" fmla="*/ 502442 h 657766"/>
              <a:gd name="connsiteX4" fmla="*/ 2945487 w 4302279"/>
              <a:gd name="connsiteY4" fmla="*/ 637968 h 657766"/>
              <a:gd name="connsiteX5" fmla="*/ 0 w 4302279"/>
              <a:gd name="connsiteY5" fmla="*/ 169485 h 657766"/>
              <a:gd name="connsiteX6" fmla="*/ 0 w 4302279"/>
              <a:gd name="connsiteY6" fmla="*/ 0 h 657766"/>
              <a:gd name="connsiteX0" fmla="*/ 0 w 4302279"/>
              <a:gd name="connsiteY0" fmla="*/ 0 h 637968"/>
              <a:gd name="connsiteX1" fmla="*/ 2939756 w 4302279"/>
              <a:gd name="connsiteY1" fmla="*/ 422406 h 637968"/>
              <a:gd name="connsiteX2" fmla="*/ 4302279 w 4302279"/>
              <a:gd name="connsiteY2" fmla="*/ 272540 h 637968"/>
              <a:gd name="connsiteX3" fmla="*/ 4284488 w 4302279"/>
              <a:gd name="connsiteY3" fmla="*/ 502442 h 637968"/>
              <a:gd name="connsiteX4" fmla="*/ 2945487 w 4302279"/>
              <a:gd name="connsiteY4" fmla="*/ 637968 h 637968"/>
              <a:gd name="connsiteX5" fmla="*/ 0 w 4302279"/>
              <a:gd name="connsiteY5" fmla="*/ 169485 h 637968"/>
              <a:gd name="connsiteX6" fmla="*/ 0 w 4302279"/>
              <a:gd name="connsiteY6" fmla="*/ 0 h 637968"/>
              <a:gd name="connsiteX0" fmla="*/ 0 w 4375096"/>
              <a:gd name="connsiteY0" fmla="*/ 0 h 637968"/>
              <a:gd name="connsiteX1" fmla="*/ 2939756 w 4375096"/>
              <a:gd name="connsiteY1" fmla="*/ 422406 h 637968"/>
              <a:gd name="connsiteX2" fmla="*/ 4302279 w 4375096"/>
              <a:gd name="connsiteY2" fmla="*/ 272540 h 637968"/>
              <a:gd name="connsiteX3" fmla="*/ 4373437 w 4375096"/>
              <a:gd name="connsiteY3" fmla="*/ 477919 h 637968"/>
              <a:gd name="connsiteX4" fmla="*/ 2945487 w 4375096"/>
              <a:gd name="connsiteY4" fmla="*/ 637968 h 637968"/>
              <a:gd name="connsiteX5" fmla="*/ 0 w 4375096"/>
              <a:gd name="connsiteY5" fmla="*/ 169485 h 637968"/>
              <a:gd name="connsiteX6" fmla="*/ 0 w 4375096"/>
              <a:gd name="connsiteY6" fmla="*/ 0 h 637968"/>
              <a:gd name="connsiteX0" fmla="*/ 0 w 4380723"/>
              <a:gd name="connsiteY0" fmla="*/ 0 h 637968"/>
              <a:gd name="connsiteX1" fmla="*/ 2939756 w 4380723"/>
              <a:gd name="connsiteY1" fmla="*/ 422406 h 637968"/>
              <a:gd name="connsiteX2" fmla="*/ 4380554 w 4380723"/>
              <a:gd name="connsiteY2" fmla="*/ 269474 h 637968"/>
              <a:gd name="connsiteX3" fmla="*/ 4373437 w 4380723"/>
              <a:gd name="connsiteY3" fmla="*/ 477919 h 637968"/>
              <a:gd name="connsiteX4" fmla="*/ 2945487 w 4380723"/>
              <a:gd name="connsiteY4" fmla="*/ 637968 h 637968"/>
              <a:gd name="connsiteX5" fmla="*/ 0 w 4380723"/>
              <a:gd name="connsiteY5" fmla="*/ 169485 h 637968"/>
              <a:gd name="connsiteX6" fmla="*/ 0 w 4380723"/>
              <a:gd name="connsiteY6" fmla="*/ 0 h 637968"/>
              <a:gd name="connsiteX0" fmla="*/ 0 w 4380723"/>
              <a:gd name="connsiteY0" fmla="*/ 0 h 637968"/>
              <a:gd name="connsiteX1" fmla="*/ 2939756 w 4380723"/>
              <a:gd name="connsiteY1" fmla="*/ 422406 h 637968"/>
              <a:gd name="connsiteX2" fmla="*/ 4380554 w 4380723"/>
              <a:gd name="connsiteY2" fmla="*/ 269474 h 637968"/>
              <a:gd name="connsiteX3" fmla="*/ 4373437 w 4380723"/>
              <a:gd name="connsiteY3" fmla="*/ 477919 h 637968"/>
              <a:gd name="connsiteX4" fmla="*/ 2945487 w 4380723"/>
              <a:gd name="connsiteY4" fmla="*/ 637968 h 637968"/>
              <a:gd name="connsiteX5" fmla="*/ 0 w 4380723"/>
              <a:gd name="connsiteY5" fmla="*/ 169485 h 637968"/>
              <a:gd name="connsiteX6" fmla="*/ 0 w 4380723"/>
              <a:gd name="connsiteY6" fmla="*/ 0 h 637968"/>
              <a:gd name="connsiteX0" fmla="*/ 0 w 4380723"/>
              <a:gd name="connsiteY0" fmla="*/ 0 h 637968"/>
              <a:gd name="connsiteX1" fmla="*/ 2939756 w 4380723"/>
              <a:gd name="connsiteY1" fmla="*/ 422406 h 637968"/>
              <a:gd name="connsiteX2" fmla="*/ 4380554 w 4380723"/>
              <a:gd name="connsiteY2" fmla="*/ 269474 h 637968"/>
              <a:gd name="connsiteX3" fmla="*/ 4373437 w 4380723"/>
              <a:gd name="connsiteY3" fmla="*/ 477919 h 637968"/>
              <a:gd name="connsiteX4" fmla="*/ 2945487 w 4380723"/>
              <a:gd name="connsiteY4" fmla="*/ 637968 h 637968"/>
              <a:gd name="connsiteX5" fmla="*/ 0 w 4380723"/>
              <a:gd name="connsiteY5" fmla="*/ 169485 h 637968"/>
              <a:gd name="connsiteX6" fmla="*/ 0 w 4380723"/>
              <a:gd name="connsiteY6" fmla="*/ 0 h 637968"/>
              <a:gd name="connsiteX0" fmla="*/ 0 w 4380554"/>
              <a:gd name="connsiteY0" fmla="*/ 0 h 637968"/>
              <a:gd name="connsiteX1" fmla="*/ 2939756 w 4380554"/>
              <a:gd name="connsiteY1" fmla="*/ 422406 h 637968"/>
              <a:gd name="connsiteX2" fmla="*/ 4380554 w 4380554"/>
              <a:gd name="connsiteY2" fmla="*/ 269474 h 637968"/>
              <a:gd name="connsiteX3" fmla="*/ 4373437 w 4380554"/>
              <a:gd name="connsiteY3" fmla="*/ 477919 h 637968"/>
              <a:gd name="connsiteX4" fmla="*/ 2945487 w 4380554"/>
              <a:gd name="connsiteY4" fmla="*/ 637968 h 637968"/>
              <a:gd name="connsiteX5" fmla="*/ 0 w 4380554"/>
              <a:gd name="connsiteY5" fmla="*/ 169485 h 637968"/>
              <a:gd name="connsiteX6" fmla="*/ 0 w 4380554"/>
              <a:gd name="connsiteY6" fmla="*/ 0 h 637968"/>
              <a:gd name="connsiteX0" fmla="*/ 0 w 4384112"/>
              <a:gd name="connsiteY0" fmla="*/ 0 h 637968"/>
              <a:gd name="connsiteX1" fmla="*/ 2939756 w 4384112"/>
              <a:gd name="connsiteY1" fmla="*/ 422406 h 637968"/>
              <a:gd name="connsiteX2" fmla="*/ 4384112 w 4384112"/>
              <a:gd name="connsiteY2" fmla="*/ 272539 h 637968"/>
              <a:gd name="connsiteX3" fmla="*/ 4373437 w 4384112"/>
              <a:gd name="connsiteY3" fmla="*/ 477919 h 637968"/>
              <a:gd name="connsiteX4" fmla="*/ 2945487 w 4384112"/>
              <a:gd name="connsiteY4" fmla="*/ 637968 h 637968"/>
              <a:gd name="connsiteX5" fmla="*/ 0 w 4384112"/>
              <a:gd name="connsiteY5" fmla="*/ 169485 h 637968"/>
              <a:gd name="connsiteX6" fmla="*/ 0 w 4384112"/>
              <a:gd name="connsiteY6" fmla="*/ 0 h 637968"/>
              <a:gd name="connsiteX0" fmla="*/ 0 w 4401845"/>
              <a:gd name="connsiteY0" fmla="*/ 0 h 637968"/>
              <a:gd name="connsiteX1" fmla="*/ 2939756 w 4401845"/>
              <a:gd name="connsiteY1" fmla="*/ 422406 h 637968"/>
              <a:gd name="connsiteX2" fmla="*/ 4384112 w 4401845"/>
              <a:gd name="connsiteY2" fmla="*/ 272539 h 637968"/>
              <a:gd name="connsiteX3" fmla="*/ 4398343 w 4401845"/>
              <a:gd name="connsiteY3" fmla="*/ 471788 h 637968"/>
              <a:gd name="connsiteX4" fmla="*/ 2945487 w 4401845"/>
              <a:gd name="connsiteY4" fmla="*/ 637968 h 637968"/>
              <a:gd name="connsiteX5" fmla="*/ 0 w 4401845"/>
              <a:gd name="connsiteY5" fmla="*/ 169485 h 637968"/>
              <a:gd name="connsiteX6" fmla="*/ 0 w 4401845"/>
              <a:gd name="connsiteY6" fmla="*/ 0 h 637968"/>
              <a:gd name="connsiteX0" fmla="*/ 0 w 4398343"/>
              <a:gd name="connsiteY0" fmla="*/ 0 h 637968"/>
              <a:gd name="connsiteX1" fmla="*/ 2939756 w 4398343"/>
              <a:gd name="connsiteY1" fmla="*/ 422406 h 637968"/>
              <a:gd name="connsiteX2" fmla="*/ 4384112 w 4398343"/>
              <a:gd name="connsiteY2" fmla="*/ 272539 h 637968"/>
              <a:gd name="connsiteX3" fmla="*/ 4398343 w 4398343"/>
              <a:gd name="connsiteY3" fmla="*/ 471788 h 637968"/>
              <a:gd name="connsiteX4" fmla="*/ 2945487 w 4398343"/>
              <a:gd name="connsiteY4" fmla="*/ 637968 h 637968"/>
              <a:gd name="connsiteX5" fmla="*/ 0 w 4398343"/>
              <a:gd name="connsiteY5" fmla="*/ 169485 h 637968"/>
              <a:gd name="connsiteX6" fmla="*/ 0 w 4398343"/>
              <a:gd name="connsiteY6" fmla="*/ 0 h 637968"/>
              <a:gd name="connsiteX0" fmla="*/ 0 w 4398343"/>
              <a:gd name="connsiteY0" fmla="*/ 0 h 637968"/>
              <a:gd name="connsiteX1" fmla="*/ 2939756 w 4398343"/>
              <a:gd name="connsiteY1" fmla="*/ 422406 h 637968"/>
              <a:gd name="connsiteX2" fmla="*/ 4384112 w 4398343"/>
              <a:gd name="connsiteY2" fmla="*/ 272539 h 637968"/>
              <a:gd name="connsiteX3" fmla="*/ 4398343 w 4398343"/>
              <a:gd name="connsiteY3" fmla="*/ 471788 h 637968"/>
              <a:gd name="connsiteX4" fmla="*/ 2945487 w 4398343"/>
              <a:gd name="connsiteY4" fmla="*/ 637968 h 637968"/>
              <a:gd name="connsiteX5" fmla="*/ 0 w 4398343"/>
              <a:gd name="connsiteY5" fmla="*/ 169485 h 637968"/>
              <a:gd name="connsiteX6" fmla="*/ 0 w 4398343"/>
              <a:gd name="connsiteY6" fmla="*/ 0 h 637968"/>
              <a:gd name="connsiteX0" fmla="*/ 0 w 4394785"/>
              <a:gd name="connsiteY0" fmla="*/ 0 h 637968"/>
              <a:gd name="connsiteX1" fmla="*/ 2939756 w 4394785"/>
              <a:gd name="connsiteY1" fmla="*/ 422406 h 637968"/>
              <a:gd name="connsiteX2" fmla="*/ 4384112 w 4394785"/>
              <a:gd name="connsiteY2" fmla="*/ 272539 h 637968"/>
              <a:gd name="connsiteX3" fmla="*/ 4394785 w 4394785"/>
              <a:gd name="connsiteY3" fmla="*/ 471788 h 637968"/>
              <a:gd name="connsiteX4" fmla="*/ 2945487 w 4394785"/>
              <a:gd name="connsiteY4" fmla="*/ 637968 h 637968"/>
              <a:gd name="connsiteX5" fmla="*/ 0 w 4394785"/>
              <a:gd name="connsiteY5" fmla="*/ 169485 h 637968"/>
              <a:gd name="connsiteX6" fmla="*/ 0 w 4394785"/>
              <a:gd name="connsiteY6" fmla="*/ 0 h 637968"/>
              <a:gd name="connsiteX0" fmla="*/ 0 w 4402806"/>
              <a:gd name="connsiteY0" fmla="*/ 0 h 637968"/>
              <a:gd name="connsiteX1" fmla="*/ 2939756 w 4402806"/>
              <a:gd name="connsiteY1" fmla="*/ 422406 h 637968"/>
              <a:gd name="connsiteX2" fmla="*/ 4401257 w 4402806"/>
              <a:gd name="connsiteY2" fmla="*/ 270077 h 637968"/>
              <a:gd name="connsiteX3" fmla="*/ 4394785 w 4402806"/>
              <a:gd name="connsiteY3" fmla="*/ 471788 h 637968"/>
              <a:gd name="connsiteX4" fmla="*/ 2945487 w 4402806"/>
              <a:gd name="connsiteY4" fmla="*/ 637968 h 637968"/>
              <a:gd name="connsiteX5" fmla="*/ 0 w 4402806"/>
              <a:gd name="connsiteY5" fmla="*/ 169485 h 637968"/>
              <a:gd name="connsiteX6" fmla="*/ 0 w 4402806"/>
              <a:gd name="connsiteY6" fmla="*/ 0 h 637968"/>
              <a:gd name="connsiteX0" fmla="*/ 0 w 4405353"/>
              <a:gd name="connsiteY0" fmla="*/ 0 h 637968"/>
              <a:gd name="connsiteX1" fmla="*/ 2939756 w 4405353"/>
              <a:gd name="connsiteY1" fmla="*/ 422406 h 637968"/>
              <a:gd name="connsiteX2" fmla="*/ 4401257 w 4405353"/>
              <a:gd name="connsiteY2" fmla="*/ 270077 h 637968"/>
              <a:gd name="connsiteX3" fmla="*/ 4394785 w 4405353"/>
              <a:gd name="connsiteY3" fmla="*/ 471788 h 637968"/>
              <a:gd name="connsiteX4" fmla="*/ 2945487 w 4405353"/>
              <a:gd name="connsiteY4" fmla="*/ 637968 h 637968"/>
              <a:gd name="connsiteX5" fmla="*/ 0 w 4405353"/>
              <a:gd name="connsiteY5" fmla="*/ 169485 h 637968"/>
              <a:gd name="connsiteX6" fmla="*/ 0 w 4405353"/>
              <a:gd name="connsiteY6" fmla="*/ 0 h 637968"/>
              <a:gd name="connsiteX0" fmla="*/ 0 w 4401257"/>
              <a:gd name="connsiteY0" fmla="*/ 0 h 637968"/>
              <a:gd name="connsiteX1" fmla="*/ 2939756 w 4401257"/>
              <a:gd name="connsiteY1" fmla="*/ 422406 h 637968"/>
              <a:gd name="connsiteX2" fmla="*/ 4401257 w 4401257"/>
              <a:gd name="connsiteY2" fmla="*/ 270077 h 637968"/>
              <a:gd name="connsiteX3" fmla="*/ 4394785 w 4401257"/>
              <a:gd name="connsiteY3" fmla="*/ 471788 h 637968"/>
              <a:gd name="connsiteX4" fmla="*/ 2945487 w 4401257"/>
              <a:gd name="connsiteY4" fmla="*/ 637968 h 637968"/>
              <a:gd name="connsiteX5" fmla="*/ 0 w 4401257"/>
              <a:gd name="connsiteY5" fmla="*/ 169485 h 637968"/>
              <a:gd name="connsiteX6" fmla="*/ 0 w 4401257"/>
              <a:gd name="connsiteY6" fmla="*/ 0 h 637968"/>
              <a:gd name="connsiteX0" fmla="*/ 0 w 4401257"/>
              <a:gd name="connsiteY0" fmla="*/ 0 h 637968"/>
              <a:gd name="connsiteX1" fmla="*/ 2939756 w 4401257"/>
              <a:gd name="connsiteY1" fmla="*/ 422406 h 637968"/>
              <a:gd name="connsiteX2" fmla="*/ 4401257 w 4401257"/>
              <a:gd name="connsiteY2" fmla="*/ 270077 h 637968"/>
              <a:gd name="connsiteX3" fmla="*/ 4394785 w 4401257"/>
              <a:gd name="connsiteY3" fmla="*/ 471788 h 637968"/>
              <a:gd name="connsiteX4" fmla="*/ 2945487 w 4401257"/>
              <a:gd name="connsiteY4" fmla="*/ 637968 h 637968"/>
              <a:gd name="connsiteX5" fmla="*/ 0 w 4401257"/>
              <a:gd name="connsiteY5" fmla="*/ 189304 h 637968"/>
              <a:gd name="connsiteX6" fmla="*/ 0 w 4401257"/>
              <a:gd name="connsiteY6" fmla="*/ 0 h 637968"/>
              <a:gd name="connsiteX0" fmla="*/ 0 w 4401257"/>
              <a:gd name="connsiteY0" fmla="*/ 0 h 637968"/>
              <a:gd name="connsiteX1" fmla="*/ 2939756 w 4401257"/>
              <a:gd name="connsiteY1" fmla="*/ 422406 h 637968"/>
              <a:gd name="connsiteX2" fmla="*/ 4401257 w 4401257"/>
              <a:gd name="connsiteY2" fmla="*/ 270077 h 637968"/>
              <a:gd name="connsiteX3" fmla="*/ 4394785 w 4401257"/>
              <a:gd name="connsiteY3" fmla="*/ 471788 h 637968"/>
              <a:gd name="connsiteX4" fmla="*/ 2945487 w 4401257"/>
              <a:gd name="connsiteY4" fmla="*/ 637968 h 637968"/>
              <a:gd name="connsiteX5" fmla="*/ 5751 w 4401257"/>
              <a:gd name="connsiteY5" fmla="*/ 219031 h 637968"/>
              <a:gd name="connsiteX6" fmla="*/ 0 w 4401257"/>
              <a:gd name="connsiteY6" fmla="*/ 0 h 637968"/>
              <a:gd name="connsiteX0" fmla="*/ 0 w 4401257"/>
              <a:gd name="connsiteY0" fmla="*/ 0 h 697602"/>
              <a:gd name="connsiteX1" fmla="*/ 2939756 w 4401257"/>
              <a:gd name="connsiteY1" fmla="*/ 422406 h 697602"/>
              <a:gd name="connsiteX2" fmla="*/ 4401257 w 4401257"/>
              <a:gd name="connsiteY2" fmla="*/ 270077 h 697602"/>
              <a:gd name="connsiteX3" fmla="*/ 4394785 w 4401257"/>
              <a:gd name="connsiteY3" fmla="*/ 471788 h 697602"/>
              <a:gd name="connsiteX4" fmla="*/ 2949130 w 4401257"/>
              <a:gd name="connsiteY4" fmla="*/ 697602 h 697602"/>
              <a:gd name="connsiteX5" fmla="*/ 5751 w 4401257"/>
              <a:gd name="connsiteY5" fmla="*/ 219031 h 697602"/>
              <a:gd name="connsiteX6" fmla="*/ 0 w 4401257"/>
              <a:gd name="connsiteY6" fmla="*/ 0 h 697602"/>
              <a:gd name="connsiteX0" fmla="*/ 0 w 4401257"/>
              <a:gd name="connsiteY0" fmla="*/ 0 h 697602"/>
              <a:gd name="connsiteX1" fmla="*/ 2939756 w 4401257"/>
              <a:gd name="connsiteY1" fmla="*/ 453792 h 697602"/>
              <a:gd name="connsiteX2" fmla="*/ 4401257 w 4401257"/>
              <a:gd name="connsiteY2" fmla="*/ 270077 h 697602"/>
              <a:gd name="connsiteX3" fmla="*/ 4394785 w 4401257"/>
              <a:gd name="connsiteY3" fmla="*/ 471788 h 697602"/>
              <a:gd name="connsiteX4" fmla="*/ 2949130 w 4401257"/>
              <a:gd name="connsiteY4" fmla="*/ 697602 h 697602"/>
              <a:gd name="connsiteX5" fmla="*/ 5751 w 4401257"/>
              <a:gd name="connsiteY5" fmla="*/ 219031 h 697602"/>
              <a:gd name="connsiteX6" fmla="*/ 0 w 4401257"/>
              <a:gd name="connsiteY6" fmla="*/ 0 h 697602"/>
              <a:gd name="connsiteX0" fmla="*/ 0 w 4401257"/>
              <a:gd name="connsiteY0" fmla="*/ 0 h 697602"/>
              <a:gd name="connsiteX1" fmla="*/ 2939756 w 4401257"/>
              <a:gd name="connsiteY1" fmla="*/ 453792 h 697602"/>
              <a:gd name="connsiteX2" fmla="*/ 4401257 w 4401257"/>
              <a:gd name="connsiteY2" fmla="*/ 270077 h 697602"/>
              <a:gd name="connsiteX3" fmla="*/ 4394785 w 4401257"/>
              <a:gd name="connsiteY3" fmla="*/ 471788 h 697602"/>
              <a:gd name="connsiteX4" fmla="*/ 2949130 w 4401257"/>
              <a:gd name="connsiteY4" fmla="*/ 697602 h 697602"/>
              <a:gd name="connsiteX5" fmla="*/ 5751 w 4401257"/>
              <a:gd name="connsiteY5" fmla="*/ 219031 h 697602"/>
              <a:gd name="connsiteX6" fmla="*/ 0 w 4401257"/>
              <a:gd name="connsiteY6" fmla="*/ 0 h 697602"/>
              <a:gd name="connsiteX0" fmla="*/ 0 w 4401257"/>
              <a:gd name="connsiteY0" fmla="*/ 0 h 697602"/>
              <a:gd name="connsiteX1" fmla="*/ 2939756 w 4401257"/>
              <a:gd name="connsiteY1" fmla="*/ 453792 h 697602"/>
              <a:gd name="connsiteX2" fmla="*/ 4401257 w 4401257"/>
              <a:gd name="connsiteY2" fmla="*/ 270077 h 697602"/>
              <a:gd name="connsiteX3" fmla="*/ 4394785 w 4401257"/>
              <a:gd name="connsiteY3" fmla="*/ 471788 h 697602"/>
              <a:gd name="connsiteX4" fmla="*/ 2949130 w 4401257"/>
              <a:gd name="connsiteY4" fmla="*/ 697602 h 697602"/>
              <a:gd name="connsiteX5" fmla="*/ 5751 w 4401257"/>
              <a:gd name="connsiteY5" fmla="*/ 219031 h 697602"/>
              <a:gd name="connsiteX6" fmla="*/ 0 w 4401257"/>
              <a:gd name="connsiteY6" fmla="*/ 0 h 697602"/>
              <a:gd name="connsiteX0" fmla="*/ 16108 w 4417365"/>
              <a:gd name="connsiteY0" fmla="*/ 0 h 697602"/>
              <a:gd name="connsiteX1" fmla="*/ 2955864 w 4417365"/>
              <a:gd name="connsiteY1" fmla="*/ 453792 h 697602"/>
              <a:gd name="connsiteX2" fmla="*/ 4417365 w 4417365"/>
              <a:gd name="connsiteY2" fmla="*/ 270077 h 697602"/>
              <a:gd name="connsiteX3" fmla="*/ 4410893 w 4417365"/>
              <a:gd name="connsiteY3" fmla="*/ 471788 h 697602"/>
              <a:gd name="connsiteX4" fmla="*/ 2965238 w 4417365"/>
              <a:gd name="connsiteY4" fmla="*/ 697602 h 697602"/>
              <a:gd name="connsiteX5" fmla="*/ 0 w 4417365"/>
              <a:gd name="connsiteY5" fmla="*/ 231585 h 697602"/>
              <a:gd name="connsiteX6" fmla="*/ 16108 w 4417365"/>
              <a:gd name="connsiteY6" fmla="*/ 0 h 697602"/>
              <a:gd name="connsiteX0" fmla="*/ 16108 w 4417365"/>
              <a:gd name="connsiteY0" fmla="*/ 0 h 697602"/>
              <a:gd name="connsiteX1" fmla="*/ 2955864 w 4417365"/>
              <a:gd name="connsiteY1" fmla="*/ 453792 h 697602"/>
              <a:gd name="connsiteX2" fmla="*/ 4417365 w 4417365"/>
              <a:gd name="connsiteY2" fmla="*/ 270077 h 697602"/>
              <a:gd name="connsiteX3" fmla="*/ 4410893 w 4417365"/>
              <a:gd name="connsiteY3" fmla="*/ 471788 h 697602"/>
              <a:gd name="connsiteX4" fmla="*/ 2965238 w 4417365"/>
              <a:gd name="connsiteY4" fmla="*/ 697602 h 697602"/>
              <a:gd name="connsiteX5" fmla="*/ 0 w 4417365"/>
              <a:gd name="connsiteY5" fmla="*/ 231585 h 697602"/>
              <a:gd name="connsiteX6" fmla="*/ 16108 w 4417365"/>
              <a:gd name="connsiteY6" fmla="*/ 0 h 697602"/>
              <a:gd name="connsiteX0" fmla="*/ 16108 w 4417365"/>
              <a:gd name="connsiteY0" fmla="*/ 0 h 697602"/>
              <a:gd name="connsiteX1" fmla="*/ 2955864 w 4417365"/>
              <a:gd name="connsiteY1" fmla="*/ 453792 h 697602"/>
              <a:gd name="connsiteX2" fmla="*/ 4417365 w 4417365"/>
              <a:gd name="connsiteY2" fmla="*/ 270077 h 697602"/>
              <a:gd name="connsiteX3" fmla="*/ 4410893 w 4417365"/>
              <a:gd name="connsiteY3" fmla="*/ 471788 h 697602"/>
              <a:gd name="connsiteX4" fmla="*/ 2965238 w 4417365"/>
              <a:gd name="connsiteY4" fmla="*/ 697602 h 697602"/>
              <a:gd name="connsiteX5" fmla="*/ 0 w 4417365"/>
              <a:gd name="connsiteY5" fmla="*/ 231585 h 697602"/>
              <a:gd name="connsiteX6" fmla="*/ 16108 w 4417365"/>
              <a:gd name="connsiteY6" fmla="*/ 0 h 697602"/>
              <a:gd name="connsiteX0" fmla="*/ 5541 w 4420569"/>
              <a:gd name="connsiteY0" fmla="*/ 0 h 699975"/>
              <a:gd name="connsiteX1" fmla="*/ 2959068 w 4420569"/>
              <a:gd name="connsiteY1" fmla="*/ 456165 h 699975"/>
              <a:gd name="connsiteX2" fmla="*/ 4420569 w 4420569"/>
              <a:gd name="connsiteY2" fmla="*/ 272450 h 699975"/>
              <a:gd name="connsiteX3" fmla="*/ 4414097 w 4420569"/>
              <a:gd name="connsiteY3" fmla="*/ 474161 h 699975"/>
              <a:gd name="connsiteX4" fmla="*/ 2968442 w 4420569"/>
              <a:gd name="connsiteY4" fmla="*/ 699975 h 699975"/>
              <a:gd name="connsiteX5" fmla="*/ 3204 w 4420569"/>
              <a:gd name="connsiteY5" fmla="*/ 233958 h 699975"/>
              <a:gd name="connsiteX6" fmla="*/ 5541 w 4420569"/>
              <a:gd name="connsiteY6" fmla="*/ 0 h 699975"/>
              <a:gd name="connsiteX0" fmla="*/ 5541 w 4420569"/>
              <a:gd name="connsiteY0" fmla="*/ 0 h 699975"/>
              <a:gd name="connsiteX1" fmla="*/ 2959068 w 4420569"/>
              <a:gd name="connsiteY1" fmla="*/ 456165 h 699975"/>
              <a:gd name="connsiteX2" fmla="*/ 4420569 w 4420569"/>
              <a:gd name="connsiteY2" fmla="*/ 272450 h 699975"/>
              <a:gd name="connsiteX3" fmla="*/ 4414097 w 4420569"/>
              <a:gd name="connsiteY3" fmla="*/ 474161 h 699975"/>
              <a:gd name="connsiteX4" fmla="*/ 2968442 w 4420569"/>
              <a:gd name="connsiteY4" fmla="*/ 699975 h 699975"/>
              <a:gd name="connsiteX5" fmla="*/ 3204 w 4420569"/>
              <a:gd name="connsiteY5" fmla="*/ 241077 h 699975"/>
              <a:gd name="connsiteX6" fmla="*/ 5541 w 4420569"/>
              <a:gd name="connsiteY6" fmla="*/ 0 h 699975"/>
              <a:gd name="connsiteX0" fmla="*/ 5541 w 4420569"/>
              <a:gd name="connsiteY0" fmla="*/ 0 h 699975"/>
              <a:gd name="connsiteX1" fmla="*/ 2959068 w 4420569"/>
              <a:gd name="connsiteY1" fmla="*/ 456165 h 699975"/>
              <a:gd name="connsiteX2" fmla="*/ 4420569 w 4420569"/>
              <a:gd name="connsiteY2" fmla="*/ 272450 h 699975"/>
              <a:gd name="connsiteX3" fmla="*/ 4414097 w 4420569"/>
              <a:gd name="connsiteY3" fmla="*/ 474161 h 699975"/>
              <a:gd name="connsiteX4" fmla="*/ 2968442 w 4420569"/>
              <a:gd name="connsiteY4" fmla="*/ 699975 h 699975"/>
              <a:gd name="connsiteX5" fmla="*/ 3204 w 4420569"/>
              <a:gd name="connsiteY5" fmla="*/ 241077 h 699975"/>
              <a:gd name="connsiteX6" fmla="*/ 5541 w 4420569"/>
              <a:gd name="connsiteY6" fmla="*/ 0 h 699975"/>
              <a:gd name="connsiteX0" fmla="*/ 3850 w 4418878"/>
              <a:gd name="connsiteY0" fmla="*/ 0 h 699975"/>
              <a:gd name="connsiteX1" fmla="*/ 2957377 w 4418878"/>
              <a:gd name="connsiteY1" fmla="*/ 456165 h 699975"/>
              <a:gd name="connsiteX2" fmla="*/ 4418878 w 4418878"/>
              <a:gd name="connsiteY2" fmla="*/ 272450 h 699975"/>
              <a:gd name="connsiteX3" fmla="*/ 4412406 w 4418878"/>
              <a:gd name="connsiteY3" fmla="*/ 474161 h 699975"/>
              <a:gd name="connsiteX4" fmla="*/ 2966751 w 4418878"/>
              <a:gd name="connsiteY4" fmla="*/ 699975 h 699975"/>
              <a:gd name="connsiteX5" fmla="*/ 12530 w 4418878"/>
              <a:gd name="connsiteY5" fmla="*/ 243450 h 699975"/>
              <a:gd name="connsiteX6" fmla="*/ 3850 w 4418878"/>
              <a:gd name="connsiteY6" fmla="*/ 0 h 699975"/>
              <a:gd name="connsiteX0" fmla="*/ 5763 w 4420791"/>
              <a:gd name="connsiteY0" fmla="*/ 0 h 699975"/>
              <a:gd name="connsiteX1" fmla="*/ 2959290 w 4420791"/>
              <a:gd name="connsiteY1" fmla="*/ 456165 h 699975"/>
              <a:gd name="connsiteX2" fmla="*/ 4420791 w 4420791"/>
              <a:gd name="connsiteY2" fmla="*/ 272450 h 699975"/>
              <a:gd name="connsiteX3" fmla="*/ 4414319 w 4420791"/>
              <a:gd name="connsiteY3" fmla="*/ 474161 h 699975"/>
              <a:gd name="connsiteX4" fmla="*/ 2968664 w 4420791"/>
              <a:gd name="connsiteY4" fmla="*/ 699975 h 699975"/>
              <a:gd name="connsiteX5" fmla="*/ 14443 w 4420791"/>
              <a:gd name="connsiteY5" fmla="*/ 243450 h 699975"/>
              <a:gd name="connsiteX6" fmla="*/ 5763 w 4420791"/>
              <a:gd name="connsiteY6" fmla="*/ 0 h 699975"/>
              <a:gd name="connsiteX0" fmla="*/ 0 w 4415028"/>
              <a:gd name="connsiteY0" fmla="*/ 0 h 699975"/>
              <a:gd name="connsiteX1" fmla="*/ 2953527 w 4415028"/>
              <a:gd name="connsiteY1" fmla="*/ 456165 h 699975"/>
              <a:gd name="connsiteX2" fmla="*/ 4415028 w 4415028"/>
              <a:gd name="connsiteY2" fmla="*/ 272450 h 699975"/>
              <a:gd name="connsiteX3" fmla="*/ 4408556 w 4415028"/>
              <a:gd name="connsiteY3" fmla="*/ 474161 h 699975"/>
              <a:gd name="connsiteX4" fmla="*/ 2962901 w 4415028"/>
              <a:gd name="connsiteY4" fmla="*/ 699975 h 699975"/>
              <a:gd name="connsiteX5" fmla="*/ 8680 w 4415028"/>
              <a:gd name="connsiteY5" fmla="*/ 243450 h 699975"/>
              <a:gd name="connsiteX6" fmla="*/ 0 w 4415028"/>
              <a:gd name="connsiteY6" fmla="*/ 0 h 699975"/>
              <a:gd name="connsiteX0" fmla="*/ 0 w 4415028"/>
              <a:gd name="connsiteY0" fmla="*/ 0 h 743742"/>
              <a:gd name="connsiteX1" fmla="*/ 2953527 w 4415028"/>
              <a:gd name="connsiteY1" fmla="*/ 456165 h 743742"/>
              <a:gd name="connsiteX2" fmla="*/ 4415028 w 4415028"/>
              <a:gd name="connsiteY2" fmla="*/ 272450 h 743742"/>
              <a:gd name="connsiteX3" fmla="*/ 4408556 w 4415028"/>
              <a:gd name="connsiteY3" fmla="*/ 474161 h 743742"/>
              <a:gd name="connsiteX4" fmla="*/ 2962901 w 4415028"/>
              <a:gd name="connsiteY4" fmla="*/ 743742 h 743742"/>
              <a:gd name="connsiteX5" fmla="*/ 8680 w 4415028"/>
              <a:gd name="connsiteY5" fmla="*/ 243450 h 743742"/>
              <a:gd name="connsiteX6" fmla="*/ 0 w 4415028"/>
              <a:gd name="connsiteY6" fmla="*/ 0 h 743742"/>
              <a:gd name="connsiteX0" fmla="*/ 0 w 4415028"/>
              <a:gd name="connsiteY0" fmla="*/ 0 h 743742"/>
              <a:gd name="connsiteX1" fmla="*/ 2949293 w 4415028"/>
              <a:gd name="connsiteY1" fmla="*/ 496285 h 743742"/>
              <a:gd name="connsiteX2" fmla="*/ 4415028 w 4415028"/>
              <a:gd name="connsiteY2" fmla="*/ 272450 h 743742"/>
              <a:gd name="connsiteX3" fmla="*/ 4408556 w 4415028"/>
              <a:gd name="connsiteY3" fmla="*/ 474161 h 743742"/>
              <a:gd name="connsiteX4" fmla="*/ 2962901 w 4415028"/>
              <a:gd name="connsiteY4" fmla="*/ 743742 h 743742"/>
              <a:gd name="connsiteX5" fmla="*/ 8680 w 4415028"/>
              <a:gd name="connsiteY5" fmla="*/ 243450 h 743742"/>
              <a:gd name="connsiteX6" fmla="*/ 0 w 4415028"/>
              <a:gd name="connsiteY6" fmla="*/ 0 h 743742"/>
              <a:gd name="connsiteX0" fmla="*/ 0 w 4415028"/>
              <a:gd name="connsiteY0" fmla="*/ 0 h 743742"/>
              <a:gd name="connsiteX1" fmla="*/ 2949293 w 4415028"/>
              <a:gd name="connsiteY1" fmla="*/ 496285 h 743742"/>
              <a:gd name="connsiteX2" fmla="*/ 4415028 w 4415028"/>
              <a:gd name="connsiteY2" fmla="*/ 272450 h 743742"/>
              <a:gd name="connsiteX3" fmla="*/ 4408556 w 4415028"/>
              <a:gd name="connsiteY3" fmla="*/ 474161 h 743742"/>
              <a:gd name="connsiteX4" fmla="*/ 2962901 w 4415028"/>
              <a:gd name="connsiteY4" fmla="*/ 743742 h 743742"/>
              <a:gd name="connsiteX5" fmla="*/ 8680 w 4415028"/>
              <a:gd name="connsiteY5" fmla="*/ 243450 h 743742"/>
              <a:gd name="connsiteX6" fmla="*/ 0 w 4415028"/>
              <a:gd name="connsiteY6" fmla="*/ 0 h 743742"/>
              <a:gd name="connsiteX0" fmla="*/ 0 w 4415028"/>
              <a:gd name="connsiteY0" fmla="*/ 0 h 743742"/>
              <a:gd name="connsiteX1" fmla="*/ 2949293 w 4415028"/>
              <a:gd name="connsiteY1" fmla="*/ 496285 h 743742"/>
              <a:gd name="connsiteX2" fmla="*/ 4415028 w 4415028"/>
              <a:gd name="connsiteY2" fmla="*/ 272450 h 743742"/>
              <a:gd name="connsiteX3" fmla="*/ 4408556 w 4415028"/>
              <a:gd name="connsiteY3" fmla="*/ 499002 h 743742"/>
              <a:gd name="connsiteX4" fmla="*/ 2962901 w 4415028"/>
              <a:gd name="connsiteY4" fmla="*/ 743742 h 743742"/>
              <a:gd name="connsiteX5" fmla="*/ 8680 w 4415028"/>
              <a:gd name="connsiteY5" fmla="*/ 243450 h 743742"/>
              <a:gd name="connsiteX6" fmla="*/ 0 w 4415028"/>
              <a:gd name="connsiteY6" fmla="*/ 0 h 743742"/>
              <a:gd name="connsiteX0" fmla="*/ 0 w 4415028"/>
              <a:gd name="connsiteY0" fmla="*/ 0 h 743742"/>
              <a:gd name="connsiteX1" fmla="*/ 2949293 w 4415028"/>
              <a:gd name="connsiteY1" fmla="*/ 496285 h 743742"/>
              <a:gd name="connsiteX2" fmla="*/ 4415028 w 4415028"/>
              <a:gd name="connsiteY2" fmla="*/ 272450 h 743742"/>
              <a:gd name="connsiteX3" fmla="*/ 4408556 w 4415028"/>
              <a:gd name="connsiteY3" fmla="*/ 499002 h 743742"/>
              <a:gd name="connsiteX4" fmla="*/ 2962901 w 4415028"/>
              <a:gd name="connsiteY4" fmla="*/ 743742 h 743742"/>
              <a:gd name="connsiteX5" fmla="*/ 8680 w 4415028"/>
              <a:gd name="connsiteY5" fmla="*/ 243450 h 743742"/>
              <a:gd name="connsiteX6" fmla="*/ 0 w 4415028"/>
              <a:gd name="connsiteY6" fmla="*/ 0 h 743742"/>
              <a:gd name="connsiteX0" fmla="*/ 0 w 4461920"/>
              <a:gd name="connsiteY0" fmla="*/ 0 h 750475"/>
              <a:gd name="connsiteX1" fmla="*/ 2996185 w 4461920"/>
              <a:gd name="connsiteY1" fmla="*/ 503018 h 750475"/>
              <a:gd name="connsiteX2" fmla="*/ 4461920 w 4461920"/>
              <a:gd name="connsiteY2" fmla="*/ 279183 h 750475"/>
              <a:gd name="connsiteX3" fmla="*/ 4455448 w 4461920"/>
              <a:gd name="connsiteY3" fmla="*/ 505735 h 750475"/>
              <a:gd name="connsiteX4" fmla="*/ 3009793 w 4461920"/>
              <a:gd name="connsiteY4" fmla="*/ 750475 h 750475"/>
              <a:gd name="connsiteX5" fmla="*/ 55572 w 4461920"/>
              <a:gd name="connsiteY5" fmla="*/ 250183 h 750475"/>
              <a:gd name="connsiteX6" fmla="*/ 0 w 4461920"/>
              <a:gd name="connsiteY6" fmla="*/ 0 h 750475"/>
              <a:gd name="connsiteX0" fmla="*/ 5421 w 4467341"/>
              <a:gd name="connsiteY0" fmla="*/ 0 h 750475"/>
              <a:gd name="connsiteX1" fmla="*/ 3001606 w 4467341"/>
              <a:gd name="connsiteY1" fmla="*/ 503018 h 750475"/>
              <a:gd name="connsiteX2" fmla="*/ 4467341 w 4467341"/>
              <a:gd name="connsiteY2" fmla="*/ 279183 h 750475"/>
              <a:gd name="connsiteX3" fmla="*/ 4460869 w 4467341"/>
              <a:gd name="connsiteY3" fmla="*/ 505735 h 750475"/>
              <a:gd name="connsiteX4" fmla="*/ 3015214 w 4467341"/>
              <a:gd name="connsiteY4" fmla="*/ 750475 h 750475"/>
              <a:gd name="connsiteX5" fmla="*/ 2377 w 4467341"/>
              <a:gd name="connsiteY5" fmla="*/ 250183 h 750475"/>
              <a:gd name="connsiteX6" fmla="*/ 5421 w 4467341"/>
              <a:gd name="connsiteY6" fmla="*/ 0 h 750475"/>
              <a:gd name="connsiteX0" fmla="*/ 0 w 4461920"/>
              <a:gd name="connsiteY0" fmla="*/ 0 h 750475"/>
              <a:gd name="connsiteX1" fmla="*/ 2996185 w 4461920"/>
              <a:gd name="connsiteY1" fmla="*/ 503018 h 750475"/>
              <a:gd name="connsiteX2" fmla="*/ 4461920 w 4461920"/>
              <a:gd name="connsiteY2" fmla="*/ 279183 h 750475"/>
              <a:gd name="connsiteX3" fmla="*/ 4455448 w 4461920"/>
              <a:gd name="connsiteY3" fmla="*/ 505735 h 750475"/>
              <a:gd name="connsiteX4" fmla="*/ 3009793 w 4461920"/>
              <a:gd name="connsiteY4" fmla="*/ 750475 h 750475"/>
              <a:gd name="connsiteX5" fmla="*/ 8679 w 4461920"/>
              <a:gd name="connsiteY5" fmla="*/ 250183 h 750475"/>
              <a:gd name="connsiteX6" fmla="*/ 0 w 4461920"/>
              <a:gd name="connsiteY6" fmla="*/ 0 h 750475"/>
              <a:gd name="connsiteX0" fmla="*/ 0 w 4461920"/>
              <a:gd name="connsiteY0" fmla="*/ 0 h 750475"/>
              <a:gd name="connsiteX1" fmla="*/ 2996185 w 4461920"/>
              <a:gd name="connsiteY1" fmla="*/ 503018 h 750475"/>
              <a:gd name="connsiteX2" fmla="*/ 4461920 w 4461920"/>
              <a:gd name="connsiteY2" fmla="*/ 289283 h 750475"/>
              <a:gd name="connsiteX3" fmla="*/ 4455448 w 4461920"/>
              <a:gd name="connsiteY3" fmla="*/ 505735 h 750475"/>
              <a:gd name="connsiteX4" fmla="*/ 3009793 w 4461920"/>
              <a:gd name="connsiteY4" fmla="*/ 750475 h 750475"/>
              <a:gd name="connsiteX5" fmla="*/ 8679 w 4461920"/>
              <a:gd name="connsiteY5" fmla="*/ 250183 h 750475"/>
              <a:gd name="connsiteX6" fmla="*/ 0 w 4461920"/>
              <a:gd name="connsiteY6" fmla="*/ 0 h 750475"/>
              <a:gd name="connsiteX0" fmla="*/ 0 w 4461920"/>
              <a:gd name="connsiteY0" fmla="*/ 0 h 750475"/>
              <a:gd name="connsiteX1" fmla="*/ 2996185 w 4461920"/>
              <a:gd name="connsiteY1" fmla="*/ 503018 h 750475"/>
              <a:gd name="connsiteX2" fmla="*/ 4461920 w 4461920"/>
              <a:gd name="connsiteY2" fmla="*/ 289283 h 750475"/>
              <a:gd name="connsiteX3" fmla="*/ 4455448 w 4461920"/>
              <a:gd name="connsiteY3" fmla="*/ 522569 h 750475"/>
              <a:gd name="connsiteX4" fmla="*/ 3009793 w 4461920"/>
              <a:gd name="connsiteY4" fmla="*/ 750475 h 750475"/>
              <a:gd name="connsiteX5" fmla="*/ 8679 w 4461920"/>
              <a:gd name="connsiteY5" fmla="*/ 250183 h 750475"/>
              <a:gd name="connsiteX6" fmla="*/ 0 w 4461920"/>
              <a:gd name="connsiteY6" fmla="*/ 0 h 750475"/>
              <a:gd name="connsiteX0" fmla="*/ 4278 w 4466198"/>
              <a:gd name="connsiteY0" fmla="*/ 0 h 750475"/>
              <a:gd name="connsiteX1" fmla="*/ 3000463 w 4466198"/>
              <a:gd name="connsiteY1" fmla="*/ 503018 h 750475"/>
              <a:gd name="connsiteX2" fmla="*/ 4466198 w 4466198"/>
              <a:gd name="connsiteY2" fmla="*/ 289283 h 750475"/>
              <a:gd name="connsiteX3" fmla="*/ 4459726 w 4466198"/>
              <a:gd name="connsiteY3" fmla="*/ 522569 h 750475"/>
              <a:gd name="connsiteX4" fmla="*/ 3014071 w 4466198"/>
              <a:gd name="connsiteY4" fmla="*/ 750475 h 750475"/>
              <a:gd name="connsiteX5" fmla="*/ 2526 w 4466198"/>
              <a:gd name="connsiteY5" fmla="*/ 262165 h 750475"/>
              <a:gd name="connsiteX6" fmla="*/ 4278 w 4466198"/>
              <a:gd name="connsiteY6" fmla="*/ 0 h 750475"/>
              <a:gd name="connsiteX0" fmla="*/ 0 w 4461920"/>
              <a:gd name="connsiteY0" fmla="*/ 0 h 750475"/>
              <a:gd name="connsiteX1" fmla="*/ 2996185 w 4461920"/>
              <a:gd name="connsiteY1" fmla="*/ 503018 h 750475"/>
              <a:gd name="connsiteX2" fmla="*/ 4461920 w 4461920"/>
              <a:gd name="connsiteY2" fmla="*/ 289283 h 750475"/>
              <a:gd name="connsiteX3" fmla="*/ 4455448 w 4461920"/>
              <a:gd name="connsiteY3" fmla="*/ 522569 h 750475"/>
              <a:gd name="connsiteX4" fmla="*/ 3009793 w 4461920"/>
              <a:gd name="connsiteY4" fmla="*/ 750475 h 750475"/>
              <a:gd name="connsiteX5" fmla="*/ 5202 w 4461920"/>
              <a:gd name="connsiteY5" fmla="*/ 262165 h 750475"/>
              <a:gd name="connsiteX6" fmla="*/ 0 w 4461920"/>
              <a:gd name="connsiteY6" fmla="*/ 0 h 750475"/>
              <a:gd name="connsiteX0" fmla="*/ 0 w 4474888"/>
              <a:gd name="connsiteY0" fmla="*/ 0 h 750475"/>
              <a:gd name="connsiteX1" fmla="*/ 2996185 w 4474888"/>
              <a:gd name="connsiteY1" fmla="*/ 503018 h 750475"/>
              <a:gd name="connsiteX2" fmla="*/ 4461920 w 4474888"/>
              <a:gd name="connsiteY2" fmla="*/ 289283 h 750475"/>
              <a:gd name="connsiteX3" fmla="*/ 4472832 w 4474888"/>
              <a:gd name="connsiteY3" fmla="*/ 525564 h 750475"/>
              <a:gd name="connsiteX4" fmla="*/ 3009793 w 4474888"/>
              <a:gd name="connsiteY4" fmla="*/ 750475 h 750475"/>
              <a:gd name="connsiteX5" fmla="*/ 5202 w 4474888"/>
              <a:gd name="connsiteY5" fmla="*/ 262165 h 750475"/>
              <a:gd name="connsiteX6" fmla="*/ 0 w 4474888"/>
              <a:gd name="connsiteY6" fmla="*/ 0 h 750475"/>
              <a:gd name="connsiteX0" fmla="*/ 0 w 4482781"/>
              <a:gd name="connsiteY0" fmla="*/ 0 h 750475"/>
              <a:gd name="connsiteX1" fmla="*/ 2996185 w 4482781"/>
              <a:gd name="connsiteY1" fmla="*/ 503018 h 750475"/>
              <a:gd name="connsiteX2" fmla="*/ 4482781 w 4482781"/>
              <a:gd name="connsiteY2" fmla="*/ 289283 h 750475"/>
              <a:gd name="connsiteX3" fmla="*/ 4472832 w 4482781"/>
              <a:gd name="connsiteY3" fmla="*/ 525564 h 750475"/>
              <a:gd name="connsiteX4" fmla="*/ 3009793 w 4482781"/>
              <a:gd name="connsiteY4" fmla="*/ 750475 h 750475"/>
              <a:gd name="connsiteX5" fmla="*/ 5202 w 4482781"/>
              <a:gd name="connsiteY5" fmla="*/ 262165 h 750475"/>
              <a:gd name="connsiteX6" fmla="*/ 0 w 4482781"/>
              <a:gd name="connsiteY6" fmla="*/ 0 h 750475"/>
              <a:gd name="connsiteX0" fmla="*/ 0 w 4495749"/>
              <a:gd name="connsiteY0" fmla="*/ 0 h 750475"/>
              <a:gd name="connsiteX1" fmla="*/ 2996185 w 4495749"/>
              <a:gd name="connsiteY1" fmla="*/ 503018 h 750475"/>
              <a:gd name="connsiteX2" fmla="*/ 4482781 w 4495749"/>
              <a:gd name="connsiteY2" fmla="*/ 289283 h 750475"/>
              <a:gd name="connsiteX3" fmla="*/ 4493693 w 4495749"/>
              <a:gd name="connsiteY3" fmla="*/ 528560 h 750475"/>
              <a:gd name="connsiteX4" fmla="*/ 3009793 w 4495749"/>
              <a:gd name="connsiteY4" fmla="*/ 750475 h 750475"/>
              <a:gd name="connsiteX5" fmla="*/ 5202 w 4495749"/>
              <a:gd name="connsiteY5" fmla="*/ 262165 h 750475"/>
              <a:gd name="connsiteX6" fmla="*/ 0 w 4495749"/>
              <a:gd name="connsiteY6" fmla="*/ 0 h 750475"/>
              <a:gd name="connsiteX0" fmla="*/ 0 w 4496751"/>
              <a:gd name="connsiteY0" fmla="*/ 0 h 750475"/>
              <a:gd name="connsiteX1" fmla="*/ 2996185 w 4496751"/>
              <a:gd name="connsiteY1" fmla="*/ 503018 h 750475"/>
              <a:gd name="connsiteX2" fmla="*/ 4493212 w 4496751"/>
              <a:gd name="connsiteY2" fmla="*/ 289283 h 750475"/>
              <a:gd name="connsiteX3" fmla="*/ 4493693 w 4496751"/>
              <a:gd name="connsiteY3" fmla="*/ 528560 h 750475"/>
              <a:gd name="connsiteX4" fmla="*/ 3009793 w 4496751"/>
              <a:gd name="connsiteY4" fmla="*/ 750475 h 750475"/>
              <a:gd name="connsiteX5" fmla="*/ 5202 w 4496751"/>
              <a:gd name="connsiteY5" fmla="*/ 262165 h 750475"/>
              <a:gd name="connsiteX6" fmla="*/ 0 w 4496751"/>
              <a:gd name="connsiteY6" fmla="*/ 0 h 750475"/>
              <a:gd name="connsiteX0" fmla="*/ 0 w 4499977"/>
              <a:gd name="connsiteY0" fmla="*/ 0 h 750475"/>
              <a:gd name="connsiteX1" fmla="*/ 2996185 w 4499977"/>
              <a:gd name="connsiteY1" fmla="*/ 503018 h 750475"/>
              <a:gd name="connsiteX2" fmla="*/ 4493212 w 4499977"/>
              <a:gd name="connsiteY2" fmla="*/ 289283 h 750475"/>
              <a:gd name="connsiteX3" fmla="*/ 4493693 w 4499977"/>
              <a:gd name="connsiteY3" fmla="*/ 528560 h 750475"/>
              <a:gd name="connsiteX4" fmla="*/ 3009793 w 4499977"/>
              <a:gd name="connsiteY4" fmla="*/ 750475 h 750475"/>
              <a:gd name="connsiteX5" fmla="*/ 5202 w 4499977"/>
              <a:gd name="connsiteY5" fmla="*/ 262165 h 750475"/>
              <a:gd name="connsiteX6" fmla="*/ 0 w 4499977"/>
              <a:gd name="connsiteY6" fmla="*/ 0 h 750475"/>
              <a:gd name="connsiteX0" fmla="*/ 0 w 4497501"/>
              <a:gd name="connsiteY0" fmla="*/ 0 h 750475"/>
              <a:gd name="connsiteX1" fmla="*/ 2996185 w 4497501"/>
              <a:gd name="connsiteY1" fmla="*/ 503018 h 750475"/>
              <a:gd name="connsiteX2" fmla="*/ 4493212 w 4497501"/>
              <a:gd name="connsiteY2" fmla="*/ 289283 h 750475"/>
              <a:gd name="connsiteX3" fmla="*/ 4493693 w 4497501"/>
              <a:gd name="connsiteY3" fmla="*/ 528560 h 750475"/>
              <a:gd name="connsiteX4" fmla="*/ 3009793 w 4497501"/>
              <a:gd name="connsiteY4" fmla="*/ 750475 h 750475"/>
              <a:gd name="connsiteX5" fmla="*/ 5202 w 4497501"/>
              <a:gd name="connsiteY5" fmla="*/ 262165 h 750475"/>
              <a:gd name="connsiteX6" fmla="*/ 0 w 4497501"/>
              <a:gd name="connsiteY6" fmla="*/ 0 h 750475"/>
              <a:gd name="connsiteX0" fmla="*/ 0 w 4497501"/>
              <a:gd name="connsiteY0" fmla="*/ 0 h 770294"/>
              <a:gd name="connsiteX1" fmla="*/ 2996185 w 4497501"/>
              <a:gd name="connsiteY1" fmla="*/ 503018 h 770294"/>
              <a:gd name="connsiteX2" fmla="*/ 4493212 w 4497501"/>
              <a:gd name="connsiteY2" fmla="*/ 289283 h 770294"/>
              <a:gd name="connsiteX3" fmla="*/ 4493693 w 4497501"/>
              <a:gd name="connsiteY3" fmla="*/ 528560 h 770294"/>
              <a:gd name="connsiteX4" fmla="*/ 3015543 w 4497501"/>
              <a:gd name="connsiteY4" fmla="*/ 770294 h 770294"/>
              <a:gd name="connsiteX5" fmla="*/ 5202 w 4497501"/>
              <a:gd name="connsiteY5" fmla="*/ 262165 h 770294"/>
              <a:gd name="connsiteX6" fmla="*/ 0 w 4497501"/>
              <a:gd name="connsiteY6" fmla="*/ 0 h 770294"/>
              <a:gd name="connsiteX0" fmla="*/ 0 w 4497501"/>
              <a:gd name="connsiteY0" fmla="*/ 0 h 770294"/>
              <a:gd name="connsiteX1" fmla="*/ 3024940 w 4497501"/>
              <a:gd name="connsiteY1" fmla="*/ 507973 h 770294"/>
              <a:gd name="connsiteX2" fmla="*/ 4493212 w 4497501"/>
              <a:gd name="connsiteY2" fmla="*/ 289283 h 770294"/>
              <a:gd name="connsiteX3" fmla="*/ 4493693 w 4497501"/>
              <a:gd name="connsiteY3" fmla="*/ 528560 h 770294"/>
              <a:gd name="connsiteX4" fmla="*/ 3015543 w 4497501"/>
              <a:gd name="connsiteY4" fmla="*/ 770294 h 770294"/>
              <a:gd name="connsiteX5" fmla="*/ 5202 w 4497501"/>
              <a:gd name="connsiteY5" fmla="*/ 262165 h 770294"/>
              <a:gd name="connsiteX6" fmla="*/ 0 w 4497501"/>
              <a:gd name="connsiteY6" fmla="*/ 0 h 7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7501" h="770294">
                <a:moveTo>
                  <a:pt x="0" y="0"/>
                </a:moveTo>
                <a:lnTo>
                  <a:pt x="3024940" y="507973"/>
                </a:lnTo>
                <a:lnTo>
                  <a:pt x="4493212" y="289283"/>
                </a:lnTo>
                <a:cubicBezTo>
                  <a:pt x="4501102" y="491562"/>
                  <a:pt x="4496162" y="295834"/>
                  <a:pt x="4493693" y="528560"/>
                </a:cubicBezTo>
                <a:lnTo>
                  <a:pt x="3015543" y="770294"/>
                </a:lnTo>
                <a:lnTo>
                  <a:pt x="5202" y="262165"/>
                </a:lnTo>
                <a:cubicBezTo>
                  <a:pt x="-3200" y="14121"/>
                  <a:pt x="5561" y="225534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26045A6E-6B5C-A0D6-33A7-2C0DE6D5BE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618986">
            <a:off x="2805639" y="4729740"/>
            <a:ext cx="1783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Identité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et authentification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DFE31106-8E6D-430B-84E2-E4D3A883D0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795598">
            <a:off x="2760546" y="5544361"/>
            <a:ext cx="14810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Infrastructure et réseau</a:t>
            </a:r>
          </a:p>
        </p:txBody>
      </p:sp>
      <p:pic>
        <p:nvPicPr>
          <p:cNvPr id="76" name="Image 75" descr="Une image contenant Police, text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726409C7-EE2E-A1FF-9E8A-4184B006C7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6900">
            <a:off x="4366783" y="2882271"/>
            <a:ext cx="496879" cy="152286"/>
          </a:xfrm>
          <a:prstGeom prst="rect">
            <a:avLst/>
          </a:prstGeom>
        </p:spPr>
      </p:pic>
      <p:pic>
        <p:nvPicPr>
          <p:cNvPr id="78" name="Image 77" descr="Une image contenant Police, Graphique, graphisme, logo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F13B1F16-704B-345B-AF48-A0B654C790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1947">
            <a:off x="4957685" y="2954730"/>
            <a:ext cx="621130" cy="127574"/>
          </a:xfrm>
          <a:prstGeom prst="rect">
            <a:avLst/>
          </a:prstGeom>
        </p:spPr>
      </p:pic>
      <p:pic>
        <p:nvPicPr>
          <p:cNvPr id="80" name="Image 79" descr="Une image contenant Graphique, Police, graphisme, texte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2A749FE3-FEB3-1F67-B29E-B78A65E9CF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3145">
            <a:off x="4414544" y="3646235"/>
            <a:ext cx="454186" cy="164318"/>
          </a:xfrm>
          <a:prstGeom prst="rect">
            <a:avLst/>
          </a:prstGeom>
        </p:spPr>
      </p:pic>
      <p:pic>
        <p:nvPicPr>
          <p:cNvPr id="84" name="Image 83" descr="Une image contenant Police, Graphique, texte, graphisme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38447083-8E41-52FF-4D8C-BF725C0D55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059">
            <a:off x="4460147" y="2572532"/>
            <a:ext cx="365800" cy="191819"/>
          </a:xfrm>
          <a:prstGeom prst="rect">
            <a:avLst/>
          </a:prstGeom>
        </p:spPr>
      </p:pic>
      <p:pic>
        <p:nvPicPr>
          <p:cNvPr id="86" name="Image 85" descr="Une image contenant Police, Graphique, logo, graphisme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E201D386-5A0B-E7B9-AC54-8C09FFB972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285">
            <a:off x="5087569" y="2590519"/>
            <a:ext cx="491651" cy="282591"/>
          </a:xfrm>
          <a:prstGeom prst="rect">
            <a:avLst/>
          </a:prstGeom>
        </p:spPr>
      </p:pic>
      <p:pic>
        <p:nvPicPr>
          <p:cNvPr id="88" name="Image 87" descr="Une image contenant Police, Graphique, graphisme, Caractère coloré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22296A56-8E43-E4DC-FFDC-22145A3C9F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264">
            <a:off x="6503177" y="2645812"/>
            <a:ext cx="289432" cy="181074"/>
          </a:xfrm>
          <a:prstGeom prst="rect">
            <a:avLst/>
          </a:prstGeom>
        </p:spPr>
      </p:pic>
      <p:pic>
        <p:nvPicPr>
          <p:cNvPr id="96" name="Image 9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F867B61-9C73-016B-C20B-5664722E9D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438">
            <a:off x="4519279" y="4699075"/>
            <a:ext cx="636694" cy="125642"/>
          </a:xfrm>
          <a:prstGeom prst="rect">
            <a:avLst/>
          </a:prstGeom>
        </p:spPr>
      </p:pic>
      <p:pic>
        <p:nvPicPr>
          <p:cNvPr id="116" name="Image 115" descr="Une image contenant texte, Police, Graphique, capture d’écran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E3044117-DCBC-98F2-BF33-4A3FECEAA5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248">
            <a:off x="4344837" y="4987422"/>
            <a:ext cx="828689" cy="245460"/>
          </a:xfrm>
          <a:prstGeom prst="rect">
            <a:avLst/>
          </a:prstGeom>
        </p:spPr>
      </p:pic>
      <p:sp>
        <p:nvSpPr>
          <p:cNvPr id="117" name="ZoneTexte 116">
            <a:hlinkClick r:id="" action="ppaction://noaction"/>
            <a:extLst>
              <a:ext uri="{FF2B5EF4-FFF2-40B4-BE49-F238E27FC236}">
                <a16:creationId xmlns:a16="http://schemas.microsoft.com/office/drawing/2014/main" id="{993987C1-2C5A-728B-1279-60B65CDCA41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399824">
            <a:off x="5032012" y="3689041"/>
            <a:ext cx="4929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ATO</a:t>
            </a:r>
          </a:p>
        </p:txBody>
      </p:sp>
      <p:pic>
        <p:nvPicPr>
          <p:cNvPr id="119" name="Image 118" descr="Une image contenant noir,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9437E2B0-A930-8E35-DC19-F6FA733D27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5" t="42488" r="19303" b="41155"/>
          <a:stretch>
            <a:fillRect/>
          </a:stretch>
        </p:blipFill>
        <p:spPr>
          <a:xfrm rot="496764">
            <a:off x="4322558" y="3926395"/>
            <a:ext cx="568377" cy="151880"/>
          </a:xfrm>
          <a:prstGeom prst="rect">
            <a:avLst/>
          </a:prstGeom>
        </p:spPr>
      </p:pic>
      <p:pic>
        <p:nvPicPr>
          <p:cNvPr id="121" name="Image 120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0F3D1E13-1AA5-FC6E-58F5-105949C0E6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7" t="32098" r="17011" b="33369"/>
          <a:stretch>
            <a:fillRect/>
          </a:stretch>
        </p:blipFill>
        <p:spPr>
          <a:xfrm rot="558208">
            <a:off x="5069443" y="3992890"/>
            <a:ext cx="378857" cy="192701"/>
          </a:xfrm>
          <a:prstGeom prst="rect">
            <a:avLst/>
          </a:prstGeom>
        </p:spPr>
      </p:pic>
      <p:pic>
        <p:nvPicPr>
          <p:cNvPr id="1038" name="Graphique 1037">
            <a:extLst>
              <a:ext uri="{FF2B5EF4-FFF2-40B4-BE49-F238E27FC236}">
                <a16:creationId xmlns:a16="http://schemas.microsoft.com/office/drawing/2014/main" id="{8B9C3A0D-9FE1-0D46-009A-DDDDAEF2D5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120896" y="3822135"/>
            <a:ext cx="276751" cy="648000"/>
          </a:xfrm>
          <a:prstGeom prst="rect">
            <a:avLst/>
          </a:prstGeom>
        </p:spPr>
      </p:pic>
      <p:pic>
        <p:nvPicPr>
          <p:cNvPr id="1046" name="Graphique 1045">
            <a:extLst>
              <a:ext uri="{FF2B5EF4-FFF2-40B4-BE49-F238E27FC236}">
                <a16:creationId xmlns:a16="http://schemas.microsoft.com/office/drawing/2014/main" id="{BC8337C1-8349-4F59-5BD1-9EF7025055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610720" y="3835889"/>
            <a:ext cx="218675" cy="636731"/>
          </a:xfrm>
          <a:prstGeom prst="rect">
            <a:avLst/>
          </a:prstGeom>
        </p:spPr>
      </p:pic>
      <p:pic>
        <p:nvPicPr>
          <p:cNvPr id="1050" name="Image 1049" descr="Une image contenant habits, dessin humoristique, personne, chemise&#10;&#10;Le contenu généré par l’IA peut être incorrect.">
            <a:extLst>
              <a:ext uri="{FF2B5EF4-FFF2-40B4-BE49-F238E27FC236}">
                <a16:creationId xmlns:a16="http://schemas.microsoft.com/office/drawing/2014/main" id="{D9FACF52-5DD7-3323-8028-7D5DDD0774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024" y="3363808"/>
            <a:ext cx="203369" cy="669537"/>
          </a:xfrm>
          <a:prstGeom prst="rect">
            <a:avLst/>
          </a:prstGeom>
        </p:spPr>
      </p:pic>
      <p:pic>
        <p:nvPicPr>
          <p:cNvPr id="1052" name="Image 1051" descr="Une image contenant chaussures, dessin humoristique, habits, femme&#10;&#10;Le contenu généré par l’IA peut être incorrect.">
            <a:extLst>
              <a:ext uri="{FF2B5EF4-FFF2-40B4-BE49-F238E27FC236}">
                <a16:creationId xmlns:a16="http://schemas.microsoft.com/office/drawing/2014/main" id="{61B4B114-FF74-F953-B5FC-FF1ABC26DC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12" y="3763532"/>
            <a:ext cx="238508" cy="576000"/>
          </a:xfrm>
          <a:prstGeom prst="rect">
            <a:avLst/>
          </a:prstGeom>
        </p:spPr>
      </p:pic>
      <p:pic>
        <p:nvPicPr>
          <p:cNvPr id="1054" name="Image 1053" descr="Une image contenant habits, personne, sourire, chaussures&#10;&#10;Le contenu généré par l’IA peut être incorrect.">
            <a:extLst>
              <a:ext uri="{FF2B5EF4-FFF2-40B4-BE49-F238E27FC236}">
                <a16:creationId xmlns:a16="http://schemas.microsoft.com/office/drawing/2014/main" id="{6812FCA1-57CA-0CEF-0894-16CB68487E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395" y="3642082"/>
            <a:ext cx="385222" cy="608000"/>
          </a:xfrm>
          <a:prstGeom prst="rect">
            <a:avLst/>
          </a:prstGeom>
        </p:spPr>
      </p:pic>
      <p:sp>
        <p:nvSpPr>
          <p:cNvPr id="1055" name="ZoneTexte 1054">
            <a:extLst>
              <a:ext uri="{FF2B5EF4-FFF2-40B4-BE49-F238E27FC236}">
                <a16:creationId xmlns:a16="http://schemas.microsoft.com/office/drawing/2014/main" id="{44F7C5F9-1570-489C-10E9-42D31C2645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21444964">
            <a:off x="6046200" y="2230433"/>
            <a:ext cx="11818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A72786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Usagers / Patients</a:t>
            </a:r>
          </a:p>
        </p:txBody>
      </p:sp>
      <p:sp>
        <p:nvSpPr>
          <p:cNvPr id="1056" name="ZoneTexte 1055">
            <a:extLst>
              <a:ext uri="{FF2B5EF4-FFF2-40B4-BE49-F238E27FC236}">
                <a16:creationId xmlns:a16="http://schemas.microsoft.com/office/drawing/2014/main" id="{66BD82C4-88B1-9FD5-0071-691A640FB6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238074">
            <a:off x="3065901" y="2062307"/>
            <a:ext cx="259064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0060A7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Professionnels et structures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0060A7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sanitaires, sociales et médico-sociales</a:t>
            </a:r>
          </a:p>
        </p:txBody>
      </p:sp>
      <p:sp>
        <p:nvSpPr>
          <p:cNvPr id="1057" name="Ellipse 1056">
            <a:extLst>
              <a:ext uri="{FF2B5EF4-FFF2-40B4-BE49-F238E27FC236}">
                <a16:creationId xmlns:a16="http://schemas.microsoft.com/office/drawing/2014/main" id="{97A44E98-7CE3-3F06-40AD-3D3888E3EF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9121" y="1604568"/>
            <a:ext cx="490629" cy="438438"/>
          </a:xfrm>
          <a:prstGeom prst="ellipse">
            <a:avLst/>
          </a:prstGeom>
          <a:solidFill>
            <a:srgbClr val="0060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58" name="Ellipse 1057">
            <a:extLst>
              <a:ext uri="{FF2B5EF4-FFF2-40B4-BE49-F238E27FC236}">
                <a16:creationId xmlns:a16="http://schemas.microsoft.com/office/drawing/2014/main" id="{161FC1FC-CB69-106E-D27A-17844E506A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55948" y="1797534"/>
            <a:ext cx="490629" cy="440521"/>
          </a:xfrm>
          <a:prstGeom prst="ellipse">
            <a:avLst/>
          </a:prstGeom>
          <a:solidFill>
            <a:srgbClr val="A727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060" name="Image 1059" descr="Une image contenant croquis, clipart, blanc, Graphique&#10;&#10;Le contenu généré par l’IA peut être incorrect.">
            <a:extLst>
              <a:ext uri="{FF2B5EF4-FFF2-40B4-BE49-F238E27FC236}">
                <a16:creationId xmlns:a16="http://schemas.microsoft.com/office/drawing/2014/main" id="{F5E9CDB3-EB56-DBEC-20C3-F7A495D07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778">
            <a:off x="4370628" y="1629794"/>
            <a:ext cx="370412" cy="370412"/>
          </a:xfrm>
          <a:prstGeom prst="ellipse">
            <a:avLst/>
          </a:prstGeom>
        </p:spPr>
      </p:pic>
      <p:pic>
        <p:nvPicPr>
          <p:cNvPr id="1062" name="Image 1061" descr="Une image contenant symbole, clipart, Graphique, noir et blanc&#10;&#10;Le contenu généré par l’IA peut être incorrect.">
            <a:extLst>
              <a:ext uri="{FF2B5EF4-FFF2-40B4-BE49-F238E27FC236}">
                <a16:creationId xmlns:a16="http://schemas.microsoft.com/office/drawing/2014/main" id="{4FB12A36-0382-7FAB-F3D1-86CD407041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6833">
            <a:off x="6459615" y="1859207"/>
            <a:ext cx="290581" cy="290581"/>
          </a:xfrm>
          <a:prstGeom prst="rect">
            <a:avLst/>
          </a:prstGeom>
        </p:spPr>
      </p:pic>
      <p:pic>
        <p:nvPicPr>
          <p:cNvPr id="6" name="Image 5" descr="Une image contenant Police, Graphique, logo, texte&#10;&#10;Le contenu généré par l’IA peut être incorrect.">
            <a:extLst>
              <a:ext uri="{FF2B5EF4-FFF2-40B4-BE49-F238E27FC236}">
                <a16:creationId xmlns:a16="http://schemas.microsoft.com/office/drawing/2014/main" id="{A1459E87-28A4-5237-A387-2BB3675DE8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0098">
            <a:off x="5028757" y="3455897"/>
            <a:ext cx="460229" cy="186908"/>
          </a:xfrm>
          <a:prstGeom prst="rect">
            <a:avLst/>
          </a:prstGeom>
        </p:spPr>
      </p:pic>
      <p:pic>
        <p:nvPicPr>
          <p:cNvPr id="9" name="Image 8" descr="Une image contenant texte, Police, Graphique, graphisme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12362EA6-8C6B-7560-7D63-8DE9AF39B8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0551">
            <a:off x="4565661" y="3137454"/>
            <a:ext cx="762198" cy="250880"/>
          </a:xfrm>
          <a:prstGeom prst="rect">
            <a:avLst/>
          </a:prstGeom>
        </p:spPr>
      </p:pic>
      <p:pic>
        <p:nvPicPr>
          <p:cNvPr id="11" name="Image 10" descr="Une image contenant texte, Police, Graphique, graphisme&#10;&#10;Le contenu généré par l’IA peut être incorrect.">
            <a:hlinkClick r:id="" action="ppaction://noaction"/>
            <a:extLst>
              <a:ext uri="{FF2B5EF4-FFF2-40B4-BE49-F238E27FC236}">
                <a16:creationId xmlns:a16="http://schemas.microsoft.com/office/drawing/2014/main" id="{C490D767-B499-923F-85D9-D4D75DF212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4066">
            <a:off x="6244968" y="3175325"/>
            <a:ext cx="762198" cy="250880"/>
          </a:xfrm>
          <a:prstGeom prst="rect">
            <a:avLst/>
          </a:prstGeom>
        </p:spPr>
      </p:pic>
      <p:pic>
        <p:nvPicPr>
          <p:cNvPr id="23" name="Image 2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718C759-171F-EC7C-ADDA-41014008AB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6742">
            <a:off x="6249639" y="5078823"/>
            <a:ext cx="688885" cy="173182"/>
          </a:xfrm>
          <a:prstGeom prst="rect">
            <a:avLst/>
          </a:prstGeom>
        </p:spPr>
      </p:pic>
      <p:pic>
        <p:nvPicPr>
          <p:cNvPr id="48" name="Image 47" descr="Une image contenant Police, Graphique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786920-FD6D-09F9-F02E-6F2CF9D4BE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125" y="654277"/>
            <a:ext cx="945538" cy="297323"/>
          </a:xfrm>
          <a:prstGeom prst="rect">
            <a:avLst/>
          </a:prstGeom>
        </p:spPr>
      </p:pic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4DCE3E9-4BA8-05D9-01D6-17E05C3DD8C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83024" y="4944370"/>
            <a:ext cx="3246371" cy="658690"/>
          </a:xfrm>
          <a:prstGeom prst="line">
            <a:avLst/>
          </a:prstGeom>
          <a:ln w="76200">
            <a:solidFill>
              <a:srgbClr val="FFFFFF">
                <a:alpha val="8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130EEAA2-BD14-D01F-362F-A60D8E677A0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5815146" y="5238325"/>
            <a:ext cx="1871849" cy="364934"/>
          </a:xfrm>
          <a:prstGeom prst="line">
            <a:avLst/>
          </a:prstGeom>
          <a:ln w="76200">
            <a:solidFill>
              <a:srgbClr val="FFFFFF">
                <a:alpha val="8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>
            <a:extLst>
              <a:ext uri="{FF2B5EF4-FFF2-40B4-BE49-F238E27FC236}">
                <a16:creationId xmlns:a16="http://schemas.microsoft.com/office/drawing/2014/main" id="{158960BC-D1F5-7C8D-A8BE-5377234F8D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4312" y="2909220"/>
            <a:ext cx="150798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OUTILS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MÉTIERS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173737C0-1B16-475C-86E4-A426517AC2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4312" y="4385877"/>
            <a:ext cx="176652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RÉFÉRENTIELS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ET AUTHENTIFICATION</a:t>
            </a: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srgbClr val="52646D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E9592B14-8E9F-47E7-D024-9E04DF48AA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4312" y="5183727"/>
            <a:ext cx="150798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FONDATIONS</a:t>
            </a:r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63DABB1D-47AC-0F46-84F4-ADDB07F80A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48630" y="5716813"/>
            <a:ext cx="1476036" cy="549079"/>
          </a:xfrm>
          <a:custGeom>
            <a:avLst/>
            <a:gdLst>
              <a:gd name="connsiteX0" fmla="*/ 0 w 2805288"/>
              <a:gd name="connsiteY0" fmla="*/ 0 h 297360"/>
              <a:gd name="connsiteX1" fmla="*/ 2805288 w 2805288"/>
              <a:gd name="connsiteY1" fmla="*/ 0 h 297360"/>
              <a:gd name="connsiteX2" fmla="*/ 2805288 w 2805288"/>
              <a:gd name="connsiteY2" fmla="*/ 297360 h 297360"/>
              <a:gd name="connsiteX3" fmla="*/ 0 w 2805288"/>
              <a:gd name="connsiteY3" fmla="*/ 297360 h 297360"/>
              <a:gd name="connsiteX4" fmla="*/ 0 w 2805288"/>
              <a:gd name="connsiteY4" fmla="*/ 0 h 297360"/>
              <a:gd name="connsiteX0" fmla="*/ 0 w 2805288"/>
              <a:gd name="connsiteY0" fmla="*/ 0 h 462730"/>
              <a:gd name="connsiteX1" fmla="*/ 2805288 w 2805288"/>
              <a:gd name="connsiteY1" fmla="*/ 0 h 462730"/>
              <a:gd name="connsiteX2" fmla="*/ 2790697 w 2805288"/>
              <a:gd name="connsiteY2" fmla="*/ 462730 h 462730"/>
              <a:gd name="connsiteX3" fmla="*/ 0 w 2805288"/>
              <a:gd name="connsiteY3" fmla="*/ 297360 h 462730"/>
              <a:gd name="connsiteX4" fmla="*/ 0 w 2805288"/>
              <a:gd name="connsiteY4" fmla="*/ 0 h 462730"/>
              <a:gd name="connsiteX0" fmla="*/ 0 w 2805288"/>
              <a:gd name="connsiteY0" fmla="*/ 0 h 487049"/>
              <a:gd name="connsiteX1" fmla="*/ 2805288 w 2805288"/>
              <a:gd name="connsiteY1" fmla="*/ 0 h 487049"/>
              <a:gd name="connsiteX2" fmla="*/ 2800424 w 2805288"/>
              <a:gd name="connsiteY2" fmla="*/ 487049 h 487049"/>
              <a:gd name="connsiteX3" fmla="*/ 0 w 2805288"/>
              <a:gd name="connsiteY3" fmla="*/ 297360 h 487049"/>
              <a:gd name="connsiteX4" fmla="*/ 0 w 2805288"/>
              <a:gd name="connsiteY4" fmla="*/ 0 h 487049"/>
              <a:gd name="connsiteX0" fmla="*/ 0 w 2819879"/>
              <a:gd name="connsiteY0" fmla="*/ 0 h 487049"/>
              <a:gd name="connsiteX1" fmla="*/ 2819879 w 2819879"/>
              <a:gd name="connsiteY1" fmla="*/ 194553 h 487049"/>
              <a:gd name="connsiteX2" fmla="*/ 2800424 w 2819879"/>
              <a:gd name="connsiteY2" fmla="*/ 487049 h 487049"/>
              <a:gd name="connsiteX3" fmla="*/ 0 w 2819879"/>
              <a:gd name="connsiteY3" fmla="*/ 297360 h 487049"/>
              <a:gd name="connsiteX4" fmla="*/ 0 w 2819879"/>
              <a:gd name="connsiteY4" fmla="*/ 0 h 487049"/>
              <a:gd name="connsiteX0" fmla="*/ 0 w 2826327"/>
              <a:gd name="connsiteY0" fmla="*/ 0 h 487049"/>
              <a:gd name="connsiteX1" fmla="*/ 2819879 w 2826327"/>
              <a:gd name="connsiteY1" fmla="*/ 194553 h 487049"/>
              <a:gd name="connsiteX2" fmla="*/ 2826141 w 2826327"/>
              <a:gd name="connsiteY2" fmla="*/ 487049 h 487049"/>
              <a:gd name="connsiteX3" fmla="*/ 0 w 2826327"/>
              <a:gd name="connsiteY3" fmla="*/ 297360 h 487049"/>
              <a:gd name="connsiteX4" fmla="*/ 0 w 2826327"/>
              <a:gd name="connsiteY4" fmla="*/ 0 h 487049"/>
              <a:gd name="connsiteX0" fmla="*/ 0 w 2831309"/>
              <a:gd name="connsiteY0" fmla="*/ 0 h 487049"/>
              <a:gd name="connsiteX1" fmla="*/ 2831309 w 2831309"/>
              <a:gd name="connsiteY1" fmla="*/ 197411 h 487049"/>
              <a:gd name="connsiteX2" fmla="*/ 2826141 w 2831309"/>
              <a:gd name="connsiteY2" fmla="*/ 487049 h 487049"/>
              <a:gd name="connsiteX3" fmla="*/ 0 w 2831309"/>
              <a:gd name="connsiteY3" fmla="*/ 297360 h 487049"/>
              <a:gd name="connsiteX4" fmla="*/ 0 w 2831309"/>
              <a:gd name="connsiteY4" fmla="*/ 0 h 487049"/>
              <a:gd name="connsiteX0" fmla="*/ 0 w 2834969"/>
              <a:gd name="connsiteY0" fmla="*/ 0 h 510839"/>
              <a:gd name="connsiteX1" fmla="*/ 2831309 w 2834969"/>
              <a:gd name="connsiteY1" fmla="*/ 197411 h 510839"/>
              <a:gd name="connsiteX2" fmla="*/ 2834713 w 2834969"/>
              <a:gd name="connsiteY2" fmla="*/ 510839 h 510839"/>
              <a:gd name="connsiteX3" fmla="*/ 0 w 2834969"/>
              <a:gd name="connsiteY3" fmla="*/ 297360 h 510839"/>
              <a:gd name="connsiteX4" fmla="*/ 0 w 2834969"/>
              <a:gd name="connsiteY4" fmla="*/ 0 h 51083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297360 h 495969"/>
              <a:gd name="connsiteX4" fmla="*/ 0 w 2831309"/>
              <a:gd name="connsiteY4" fmla="*/ 0 h 49596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169485 h 495969"/>
              <a:gd name="connsiteX4" fmla="*/ 0 w 2831309"/>
              <a:gd name="connsiteY4" fmla="*/ 0 h 495969"/>
              <a:gd name="connsiteX0" fmla="*/ 0 w 2834969"/>
              <a:gd name="connsiteY0" fmla="*/ 0 h 374043"/>
              <a:gd name="connsiteX1" fmla="*/ 2831309 w 2834969"/>
              <a:gd name="connsiteY1" fmla="*/ 197411 h 374043"/>
              <a:gd name="connsiteX2" fmla="*/ 2834713 w 2834969"/>
              <a:gd name="connsiteY2" fmla="*/ 374043 h 374043"/>
              <a:gd name="connsiteX3" fmla="*/ 0 w 2834969"/>
              <a:gd name="connsiteY3" fmla="*/ 169485 h 374043"/>
              <a:gd name="connsiteX4" fmla="*/ 0 w 2834969"/>
              <a:gd name="connsiteY4" fmla="*/ 0 h 374043"/>
              <a:gd name="connsiteX0" fmla="*/ 0 w 2835125"/>
              <a:gd name="connsiteY0" fmla="*/ 0 h 374043"/>
              <a:gd name="connsiteX1" fmla="*/ 2834167 w 2835125"/>
              <a:gd name="connsiteY1" fmla="*/ 215254 h 374043"/>
              <a:gd name="connsiteX2" fmla="*/ 2834713 w 2835125"/>
              <a:gd name="connsiteY2" fmla="*/ 374043 h 374043"/>
              <a:gd name="connsiteX3" fmla="*/ 0 w 2835125"/>
              <a:gd name="connsiteY3" fmla="*/ 169485 h 374043"/>
              <a:gd name="connsiteX4" fmla="*/ 0 w 2835125"/>
              <a:gd name="connsiteY4" fmla="*/ 0 h 374043"/>
              <a:gd name="connsiteX0" fmla="*/ 0 w 2835125"/>
              <a:gd name="connsiteY0" fmla="*/ 0 h 385938"/>
              <a:gd name="connsiteX1" fmla="*/ 2834167 w 2835125"/>
              <a:gd name="connsiteY1" fmla="*/ 215254 h 385938"/>
              <a:gd name="connsiteX2" fmla="*/ 2834713 w 2835125"/>
              <a:gd name="connsiteY2" fmla="*/ 385938 h 385938"/>
              <a:gd name="connsiteX3" fmla="*/ 0 w 2835125"/>
              <a:gd name="connsiteY3" fmla="*/ 169485 h 385938"/>
              <a:gd name="connsiteX4" fmla="*/ 0 w 2835125"/>
              <a:gd name="connsiteY4" fmla="*/ 0 h 385938"/>
              <a:gd name="connsiteX0" fmla="*/ 0 w 2834167"/>
              <a:gd name="connsiteY0" fmla="*/ 0 h 391886"/>
              <a:gd name="connsiteX1" fmla="*/ 2834167 w 2834167"/>
              <a:gd name="connsiteY1" fmla="*/ 215254 h 391886"/>
              <a:gd name="connsiteX2" fmla="*/ 2831855 w 2834167"/>
              <a:gd name="connsiteY2" fmla="*/ 391886 h 391886"/>
              <a:gd name="connsiteX3" fmla="*/ 0 w 2834167"/>
              <a:gd name="connsiteY3" fmla="*/ 169485 h 391886"/>
              <a:gd name="connsiteX4" fmla="*/ 0 w 2834167"/>
              <a:gd name="connsiteY4" fmla="*/ 0 h 391886"/>
              <a:gd name="connsiteX0" fmla="*/ 0 w 2838315"/>
              <a:gd name="connsiteY0" fmla="*/ 0 h 429400"/>
              <a:gd name="connsiteX1" fmla="*/ 2834167 w 2838315"/>
              <a:gd name="connsiteY1" fmla="*/ 215254 h 429400"/>
              <a:gd name="connsiteX2" fmla="*/ 2838075 w 2838315"/>
              <a:gd name="connsiteY2" fmla="*/ 429400 h 429400"/>
              <a:gd name="connsiteX3" fmla="*/ 0 w 2838315"/>
              <a:gd name="connsiteY3" fmla="*/ 169485 h 429400"/>
              <a:gd name="connsiteX4" fmla="*/ 0 w 2838315"/>
              <a:gd name="connsiteY4" fmla="*/ 0 h 429400"/>
              <a:gd name="connsiteX0" fmla="*/ 0 w 2834167"/>
              <a:gd name="connsiteY0" fmla="*/ 0 h 433777"/>
              <a:gd name="connsiteX1" fmla="*/ 2834167 w 2834167"/>
              <a:gd name="connsiteY1" fmla="*/ 215254 h 433777"/>
              <a:gd name="connsiteX2" fmla="*/ 2827915 w 2834167"/>
              <a:gd name="connsiteY2" fmla="*/ 433777 h 433777"/>
              <a:gd name="connsiteX3" fmla="*/ 0 w 2834167"/>
              <a:gd name="connsiteY3" fmla="*/ 169485 h 433777"/>
              <a:gd name="connsiteX4" fmla="*/ 0 w 2834167"/>
              <a:gd name="connsiteY4" fmla="*/ 0 h 433777"/>
              <a:gd name="connsiteX0" fmla="*/ 0 w 2836707"/>
              <a:gd name="connsiteY0" fmla="*/ 0 h 433777"/>
              <a:gd name="connsiteX1" fmla="*/ 2836707 w 2836707"/>
              <a:gd name="connsiteY1" fmla="*/ 256833 h 433777"/>
              <a:gd name="connsiteX2" fmla="*/ 2827915 w 2836707"/>
              <a:gd name="connsiteY2" fmla="*/ 433777 h 433777"/>
              <a:gd name="connsiteX3" fmla="*/ 0 w 2836707"/>
              <a:gd name="connsiteY3" fmla="*/ 169485 h 433777"/>
              <a:gd name="connsiteX4" fmla="*/ 0 w 2836707"/>
              <a:gd name="connsiteY4" fmla="*/ 0 h 433777"/>
              <a:gd name="connsiteX0" fmla="*/ 0 w 2829087"/>
              <a:gd name="connsiteY0" fmla="*/ 0 h 433777"/>
              <a:gd name="connsiteX1" fmla="*/ 2829087 w 2829087"/>
              <a:gd name="connsiteY1" fmla="*/ 256833 h 433777"/>
              <a:gd name="connsiteX2" fmla="*/ 2827915 w 2829087"/>
              <a:gd name="connsiteY2" fmla="*/ 433777 h 433777"/>
              <a:gd name="connsiteX3" fmla="*/ 0 w 2829087"/>
              <a:gd name="connsiteY3" fmla="*/ 169485 h 433777"/>
              <a:gd name="connsiteX4" fmla="*/ 0 w 2829087"/>
              <a:gd name="connsiteY4" fmla="*/ 0 h 433777"/>
              <a:gd name="connsiteX0" fmla="*/ 0 w 2830806"/>
              <a:gd name="connsiteY0" fmla="*/ 0 h 451284"/>
              <a:gd name="connsiteX1" fmla="*/ 2829087 w 2830806"/>
              <a:gd name="connsiteY1" fmla="*/ 256833 h 451284"/>
              <a:gd name="connsiteX2" fmla="*/ 2830455 w 2830806"/>
              <a:gd name="connsiteY2" fmla="*/ 451284 h 451284"/>
              <a:gd name="connsiteX3" fmla="*/ 0 w 2830806"/>
              <a:gd name="connsiteY3" fmla="*/ 169485 h 451284"/>
              <a:gd name="connsiteX4" fmla="*/ 0 w 2830806"/>
              <a:gd name="connsiteY4" fmla="*/ 0 h 451284"/>
              <a:gd name="connsiteX0" fmla="*/ 0 w 2830700"/>
              <a:gd name="connsiteY0" fmla="*/ 0 h 451284"/>
              <a:gd name="connsiteX1" fmla="*/ 2826705 w 2830700"/>
              <a:gd name="connsiteY1" fmla="*/ 293761 h 451284"/>
              <a:gd name="connsiteX2" fmla="*/ 2830455 w 2830700"/>
              <a:gd name="connsiteY2" fmla="*/ 451284 h 451284"/>
              <a:gd name="connsiteX3" fmla="*/ 0 w 2830700"/>
              <a:gd name="connsiteY3" fmla="*/ 169485 h 451284"/>
              <a:gd name="connsiteX4" fmla="*/ 0 w 2830700"/>
              <a:gd name="connsiteY4" fmla="*/ 0 h 451284"/>
              <a:gd name="connsiteX0" fmla="*/ 0 w 2828425"/>
              <a:gd name="connsiteY0" fmla="*/ 0 h 484109"/>
              <a:gd name="connsiteX1" fmla="*/ 2826705 w 2828425"/>
              <a:gd name="connsiteY1" fmla="*/ 293761 h 484109"/>
              <a:gd name="connsiteX2" fmla="*/ 2828074 w 2828425"/>
              <a:gd name="connsiteY2" fmla="*/ 484109 h 484109"/>
              <a:gd name="connsiteX3" fmla="*/ 0 w 2828425"/>
              <a:gd name="connsiteY3" fmla="*/ 169485 h 484109"/>
              <a:gd name="connsiteX4" fmla="*/ 0 w 2828425"/>
              <a:gd name="connsiteY4" fmla="*/ 0 h 484109"/>
              <a:gd name="connsiteX0" fmla="*/ 0 w 2826705"/>
              <a:gd name="connsiteY0" fmla="*/ 0 h 500719"/>
              <a:gd name="connsiteX1" fmla="*/ 2826705 w 2826705"/>
              <a:gd name="connsiteY1" fmla="*/ 293761 h 500719"/>
              <a:gd name="connsiteX2" fmla="*/ 2822566 w 2826705"/>
              <a:gd name="connsiteY2" fmla="*/ 500719 h 500719"/>
              <a:gd name="connsiteX3" fmla="*/ 0 w 2826705"/>
              <a:gd name="connsiteY3" fmla="*/ 169485 h 500719"/>
              <a:gd name="connsiteX4" fmla="*/ 0 w 2826705"/>
              <a:gd name="connsiteY4" fmla="*/ 0 h 500719"/>
              <a:gd name="connsiteX0" fmla="*/ 0 w 2822917"/>
              <a:gd name="connsiteY0" fmla="*/ 0 h 500719"/>
              <a:gd name="connsiteX1" fmla="*/ 2821197 w 2822917"/>
              <a:gd name="connsiteY1" fmla="*/ 312745 h 500719"/>
              <a:gd name="connsiteX2" fmla="*/ 2822566 w 2822917"/>
              <a:gd name="connsiteY2" fmla="*/ 500719 h 500719"/>
              <a:gd name="connsiteX3" fmla="*/ 0 w 2822917"/>
              <a:gd name="connsiteY3" fmla="*/ 169485 h 500719"/>
              <a:gd name="connsiteX4" fmla="*/ 0 w 2822917"/>
              <a:gd name="connsiteY4" fmla="*/ 0 h 500719"/>
              <a:gd name="connsiteX0" fmla="*/ 0 w 2829459"/>
              <a:gd name="connsiteY0" fmla="*/ 0 h 500719"/>
              <a:gd name="connsiteX1" fmla="*/ 2829459 w 2829459"/>
              <a:gd name="connsiteY1" fmla="*/ 315118 h 500719"/>
              <a:gd name="connsiteX2" fmla="*/ 2822566 w 2829459"/>
              <a:gd name="connsiteY2" fmla="*/ 500719 h 500719"/>
              <a:gd name="connsiteX3" fmla="*/ 0 w 2829459"/>
              <a:gd name="connsiteY3" fmla="*/ 169485 h 500719"/>
              <a:gd name="connsiteX4" fmla="*/ 0 w 2829459"/>
              <a:gd name="connsiteY4" fmla="*/ 0 h 500719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169485 h 503092"/>
              <a:gd name="connsiteX4" fmla="*/ 0 w 2829459"/>
              <a:gd name="connsiteY4" fmla="*/ 0 h 503092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246077 h 503092"/>
              <a:gd name="connsiteX4" fmla="*/ 0 w 2829459"/>
              <a:gd name="connsiteY4" fmla="*/ 0 h 503092"/>
              <a:gd name="connsiteX0" fmla="*/ 0 w 2829459"/>
              <a:gd name="connsiteY0" fmla="*/ 0 h 721926"/>
              <a:gd name="connsiteX1" fmla="*/ 2829459 w 2829459"/>
              <a:gd name="connsiteY1" fmla="*/ 31511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29459"/>
              <a:gd name="connsiteY0" fmla="*/ 0 h 721926"/>
              <a:gd name="connsiteX1" fmla="*/ 2829459 w 2829459"/>
              <a:gd name="connsiteY1" fmla="*/ 46100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29459"/>
              <a:gd name="connsiteY0" fmla="*/ 0 h 721926"/>
              <a:gd name="connsiteX1" fmla="*/ 2829459 w 2829459"/>
              <a:gd name="connsiteY1" fmla="*/ 46100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67559"/>
              <a:gd name="connsiteY0" fmla="*/ 0 h 721926"/>
              <a:gd name="connsiteX1" fmla="*/ 2867559 w 2867559"/>
              <a:gd name="connsiteY1" fmla="*/ 468302 h 721926"/>
              <a:gd name="connsiteX2" fmla="*/ 2819607 w 2867559"/>
              <a:gd name="connsiteY2" fmla="*/ 721926 h 721926"/>
              <a:gd name="connsiteX3" fmla="*/ 0 w 2867559"/>
              <a:gd name="connsiteY3" fmla="*/ 246077 h 721926"/>
              <a:gd name="connsiteX4" fmla="*/ 0 w 2867559"/>
              <a:gd name="connsiteY4" fmla="*/ 0 h 721926"/>
              <a:gd name="connsiteX0" fmla="*/ 0 w 2867559"/>
              <a:gd name="connsiteY0" fmla="*/ 0 h 740162"/>
              <a:gd name="connsiteX1" fmla="*/ 2867559 w 2867559"/>
              <a:gd name="connsiteY1" fmla="*/ 468302 h 740162"/>
              <a:gd name="connsiteX2" fmla="*/ 2866174 w 2867559"/>
              <a:gd name="connsiteY2" fmla="*/ 740162 h 740162"/>
              <a:gd name="connsiteX3" fmla="*/ 0 w 2867559"/>
              <a:gd name="connsiteY3" fmla="*/ 246077 h 740162"/>
              <a:gd name="connsiteX4" fmla="*/ 0 w 2867559"/>
              <a:gd name="connsiteY4" fmla="*/ 0 h 740162"/>
              <a:gd name="connsiteX0" fmla="*/ 0 w 2867559"/>
              <a:gd name="connsiteY0" fmla="*/ 0 h 805812"/>
              <a:gd name="connsiteX1" fmla="*/ 2867559 w 2867559"/>
              <a:gd name="connsiteY1" fmla="*/ 468302 h 805812"/>
              <a:gd name="connsiteX2" fmla="*/ 2866174 w 2867559"/>
              <a:gd name="connsiteY2" fmla="*/ 805812 h 805812"/>
              <a:gd name="connsiteX3" fmla="*/ 0 w 2867559"/>
              <a:gd name="connsiteY3" fmla="*/ 246077 h 805812"/>
              <a:gd name="connsiteX4" fmla="*/ 0 w 2867559"/>
              <a:gd name="connsiteY4" fmla="*/ 0 h 805812"/>
              <a:gd name="connsiteX0" fmla="*/ 0 w 2876026"/>
              <a:gd name="connsiteY0" fmla="*/ 0 h 805812"/>
              <a:gd name="connsiteX1" fmla="*/ 2876026 w 2876026"/>
              <a:gd name="connsiteY1" fmla="*/ 504774 h 805812"/>
              <a:gd name="connsiteX2" fmla="*/ 2866174 w 2876026"/>
              <a:gd name="connsiteY2" fmla="*/ 805812 h 805812"/>
              <a:gd name="connsiteX3" fmla="*/ 0 w 2876026"/>
              <a:gd name="connsiteY3" fmla="*/ 246077 h 805812"/>
              <a:gd name="connsiteX4" fmla="*/ 0 w 2876026"/>
              <a:gd name="connsiteY4" fmla="*/ 0 h 805812"/>
              <a:gd name="connsiteX0" fmla="*/ 0 w 2876026"/>
              <a:gd name="connsiteY0" fmla="*/ 0 h 805812"/>
              <a:gd name="connsiteX1" fmla="*/ 2876026 w 2876026"/>
              <a:gd name="connsiteY1" fmla="*/ 504774 h 805812"/>
              <a:gd name="connsiteX2" fmla="*/ 2866174 w 2876026"/>
              <a:gd name="connsiteY2" fmla="*/ 805812 h 805812"/>
              <a:gd name="connsiteX3" fmla="*/ 0 w 2876026"/>
              <a:gd name="connsiteY3" fmla="*/ 175377 h 805812"/>
              <a:gd name="connsiteX4" fmla="*/ 0 w 2876026"/>
              <a:gd name="connsiteY4" fmla="*/ 0 h 805812"/>
              <a:gd name="connsiteX0" fmla="*/ 0 w 2876026"/>
              <a:gd name="connsiteY0" fmla="*/ 0 h 694711"/>
              <a:gd name="connsiteX1" fmla="*/ 2876026 w 2876026"/>
              <a:gd name="connsiteY1" fmla="*/ 504774 h 694711"/>
              <a:gd name="connsiteX2" fmla="*/ 2873989 w 2876026"/>
              <a:gd name="connsiteY2" fmla="*/ 694711 h 694711"/>
              <a:gd name="connsiteX3" fmla="*/ 0 w 2876026"/>
              <a:gd name="connsiteY3" fmla="*/ 175377 h 694711"/>
              <a:gd name="connsiteX4" fmla="*/ 0 w 2876026"/>
              <a:gd name="connsiteY4" fmla="*/ 0 h 694711"/>
              <a:gd name="connsiteX0" fmla="*/ 0 w 2930004"/>
              <a:gd name="connsiteY0" fmla="*/ 0 h 703898"/>
              <a:gd name="connsiteX1" fmla="*/ 2876026 w 2930004"/>
              <a:gd name="connsiteY1" fmla="*/ 504774 h 703898"/>
              <a:gd name="connsiteX2" fmla="*/ 2929973 w 2930004"/>
              <a:gd name="connsiteY2" fmla="*/ 703898 h 703898"/>
              <a:gd name="connsiteX3" fmla="*/ 0 w 2930004"/>
              <a:gd name="connsiteY3" fmla="*/ 175377 h 703898"/>
              <a:gd name="connsiteX4" fmla="*/ 0 w 2930004"/>
              <a:gd name="connsiteY4" fmla="*/ 0 h 703898"/>
              <a:gd name="connsiteX0" fmla="*/ 0 w 2934676"/>
              <a:gd name="connsiteY0" fmla="*/ 0 h 703898"/>
              <a:gd name="connsiteX1" fmla="*/ 2934676 w 2934676"/>
              <a:gd name="connsiteY1" fmla="*/ 509368 h 703898"/>
              <a:gd name="connsiteX2" fmla="*/ 2929973 w 2934676"/>
              <a:gd name="connsiteY2" fmla="*/ 703898 h 703898"/>
              <a:gd name="connsiteX3" fmla="*/ 0 w 2934676"/>
              <a:gd name="connsiteY3" fmla="*/ 175377 h 703898"/>
              <a:gd name="connsiteX4" fmla="*/ 0 w 2934676"/>
              <a:gd name="connsiteY4" fmla="*/ 0 h 703898"/>
              <a:gd name="connsiteX0" fmla="*/ 0 w 2939414"/>
              <a:gd name="connsiteY0" fmla="*/ 0 h 703898"/>
              <a:gd name="connsiteX1" fmla="*/ 2939414 w 2939414"/>
              <a:gd name="connsiteY1" fmla="*/ 497123 h 703898"/>
              <a:gd name="connsiteX2" fmla="*/ 2929973 w 2939414"/>
              <a:gd name="connsiteY2" fmla="*/ 703898 h 703898"/>
              <a:gd name="connsiteX3" fmla="*/ 0 w 2939414"/>
              <a:gd name="connsiteY3" fmla="*/ 175377 h 703898"/>
              <a:gd name="connsiteX4" fmla="*/ 0 w 2939414"/>
              <a:gd name="connsiteY4" fmla="*/ 0 h 703898"/>
              <a:gd name="connsiteX0" fmla="*/ 0 w 2929973"/>
              <a:gd name="connsiteY0" fmla="*/ 0 h 703898"/>
              <a:gd name="connsiteX1" fmla="*/ 940681 w 2929973"/>
              <a:gd name="connsiteY1" fmla="*/ 162481 h 703898"/>
              <a:gd name="connsiteX2" fmla="*/ 2929973 w 2929973"/>
              <a:gd name="connsiteY2" fmla="*/ 703898 h 703898"/>
              <a:gd name="connsiteX3" fmla="*/ 0 w 2929973"/>
              <a:gd name="connsiteY3" fmla="*/ 175377 h 703898"/>
              <a:gd name="connsiteX4" fmla="*/ 0 w 2929973"/>
              <a:gd name="connsiteY4" fmla="*/ 0 h 703898"/>
              <a:gd name="connsiteX0" fmla="*/ 0 w 940681"/>
              <a:gd name="connsiteY0" fmla="*/ 0 h 327425"/>
              <a:gd name="connsiteX1" fmla="*/ 940681 w 940681"/>
              <a:gd name="connsiteY1" fmla="*/ 162481 h 327425"/>
              <a:gd name="connsiteX2" fmla="*/ 939332 w 940681"/>
              <a:gd name="connsiteY2" fmla="*/ 327425 h 327425"/>
              <a:gd name="connsiteX3" fmla="*/ 0 w 940681"/>
              <a:gd name="connsiteY3" fmla="*/ 175377 h 327425"/>
              <a:gd name="connsiteX4" fmla="*/ 0 w 940681"/>
              <a:gd name="connsiteY4" fmla="*/ 0 h 327425"/>
              <a:gd name="connsiteX0" fmla="*/ 0 w 940681"/>
              <a:gd name="connsiteY0" fmla="*/ 0 h 337525"/>
              <a:gd name="connsiteX1" fmla="*/ 940681 w 940681"/>
              <a:gd name="connsiteY1" fmla="*/ 162481 h 337525"/>
              <a:gd name="connsiteX2" fmla="*/ 927609 w 940681"/>
              <a:gd name="connsiteY2" fmla="*/ 337525 h 337525"/>
              <a:gd name="connsiteX3" fmla="*/ 0 w 940681"/>
              <a:gd name="connsiteY3" fmla="*/ 175377 h 337525"/>
              <a:gd name="connsiteX4" fmla="*/ 0 w 940681"/>
              <a:gd name="connsiteY4" fmla="*/ 0 h 337525"/>
              <a:gd name="connsiteX0" fmla="*/ 0 w 940681"/>
              <a:gd name="connsiteY0" fmla="*/ 0 h 337525"/>
              <a:gd name="connsiteX1" fmla="*/ 940681 w 940681"/>
              <a:gd name="connsiteY1" fmla="*/ 149014 h 337525"/>
              <a:gd name="connsiteX2" fmla="*/ 927609 w 940681"/>
              <a:gd name="connsiteY2" fmla="*/ 337525 h 337525"/>
              <a:gd name="connsiteX3" fmla="*/ 0 w 940681"/>
              <a:gd name="connsiteY3" fmla="*/ 175377 h 337525"/>
              <a:gd name="connsiteX4" fmla="*/ 0 w 940681"/>
              <a:gd name="connsiteY4" fmla="*/ 0 h 337525"/>
              <a:gd name="connsiteX0" fmla="*/ 0 w 940681"/>
              <a:gd name="connsiteY0" fmla="*/ 0 h 337525"/>
              <a:gd name="connsiteX1" fmla="*/ 940681 w 940681"/>
              <a:gd name="connsiteY1" fmla="*/ 149014 h 337525"/>
              <a:gd name="connsiteX2" fmla="*/ 927609 w 940681"/>
              <a:gd name="connsiteY2" fmla="*/ 337525 h 337525"/>
              <a:gd name="connsiteX3" fmla="*/ 0 w 940681"/>
              <a:gd name="connsiteY3" fmla="*/ 175377 h 337525"/>
              <a:gd name="connsiteX4" fmla="*/ 0 w 940681"/>
              <a:gd name="connsiteY4" fmla="*/ 0 h 337525"/>
              <a:gd name="connsiteX0" fmla="*/ 0 w 940681"/>
              <a:gd name="connsiteY0" fmla="*/ 0 h 344258"/>
              <a:gd name="connsiteX1" fmla="*/ 940681 w 940681"/>
              <a:gd name="connsiteY1" fmla="*/ 149014 h 344258"/>
              <a:gd name="connsiteX2" fmla="*/ 935424 w 940681"/>
              <a:gd name="connsiteY2" fmla="*/ 344258 h 344258"/>
              <a:gd name="connsiteX3" fmla="*/ 0 w 940681"/>
              <a:gd name="connsiteY3" fmla="*/ 175377 h 344258"/>
              <a:gd name="connsiteX4" fmla="*/ 0 w 940681"/>
              <a:gd name="connsiteY4" fmla="*/ 0 h 344258"/>
              <a:gd name="connsiteX0" fmla="*/ 0 w 940681"/>
              <a:gd name="connsiteY0" fmla="*/ 0 h 344258"/>
              <a:gd name="connsiteX1" fmla="*/ 940681 w 940681"/>
              <a:gd name="connsiteY1" fmla="*/ 149014 h 344258"/>
              <a:gd name="connsiteX2" fmla="*/ 935424 w 940681"/>
              <a:gd name="connsiteY2" fmla="*/ 344258 h 344258"/>
              <a:gd name="connsiteX3" fmla="*/ 0 w 940681"/>
              <a:gd name="connsiteY3" fmla="*/ 175377 h 344258"/>
              <a:gd name="connsiteX4" fmla="*/ 0 w 940681"/>
              <a:gd name="connsiteY4" fmla="*/ 0 h 344258"/>
              <a:gd name="connsiteX0" fmla="*/ 0 w 944589"/>
              <a:gd name="connsiteY0" fmla="*/ 0 h 344258"/>
              <a:gd name="connsiteX1" fmla="*/ 944589 w 944589"/>
              <a:gd name="connsiteY1" fmla="*/ 159114 h 344258"/>
              <a:gd name="connsiteX2" fmla="*/ 935424 w 944589"/>
              <a:gd name="connsiteY2" fmla="*/ 344258 h 344258"/>
              <a:gd name="connsiteX3" fmla="*/ 0 w 944589"/>
              <a:gd name="connsiteY3" fmla="*/ 175377 h 344258"/>
              <a:gd name="connsiteX4" fmla="*/ 0 w 944589"/>
              <a:gd name="connsiteY4" fmla="*/ 0 h 344258"/>
              <a:gd name="connsiteX0" fmla="*/ 0 w 1472128"/>
              <a:gd name="connsiteY0" fmla="*/ 0 h 344258"/>
              <a:gd name="connsiteX1" fmla="*/ 1472128 w 1472128"/>
              <a:gd name="connsiteY1" fmla="*/ 246648 h 344258"/>
              <a:gd name="connsiteX2" fmla="*/ 935424 w 1472128"/>
              <a:gd name="connsiteY2" fmla="*/ 344258 h 344258"/>
              <a:gd name="connsiteX3" fmla="*/ 0 w 1472128"/>
              <a:gd name="connsiteY3" fmla="*/ 175377 h 344258"/>
              <a:gd name="connsiteX4" fmla="*/ 0 w 1472128"/>
              <a:gd name="connsiteY4" fmla="*/ 0 h 344258"/>
              <a:gd name="connsiteX0" fmla="*/ 0 w 1474686"/>
              <a:gd name="connsiteY0" fmla="*/ 0 h 435159"/>
              <a:gd name="connsiteX1" fmla="*/ 1472128 w 1474686"/>
              <a:gd name="connsiteY1" fmla="*/ 246648 h 435159"/>
              <a:gd name="connsiteX2" fmla="*/ 1474686 w 1474686"/>
              <a:gd name="connsiteY2" fmla="*/ 435159 h 435159"/>
              <a:gd name="connsiteX3" fmla="*/ 0 w 1474686"/>
              <a:gd name="connsiteY3" fmla="*/ 175377 h 435159"/>
              <a:gd name="connsiteX4" fmla="*/ 0 w 1474686"/>
              <a:gd name="connsiteY4" fmla="*/ 0 h 435159"/>
              <a:gd name="connsiteX0" fmla="*/ 0 w 1472128"/>
              <a:gd name="connsiteY0" fmla="*/ 0 h 473060"/>
              <a:gd name="connsiteX1" fmla="*/ 1472128 w 1472128"/>
              <a:gd name="connsiteY1" fmla="*/ 246648 h 473060"/>
              <a:gd name="connsiteX2" fmla="*/ 1465259 w 1472128"/>
              <a:gd name="connsiteY2" fmla="*/ 473060 h 473060"/>
              <a:gd name="connsiteX3" fmla="*/ 0 w 1472128"/>
              <a:gd name="connsiteY3" fmla="*/ 175377 h 473060"/>
              <a:gd name="connsiteX4" fmla="*/ 0 w 1472128"/>
              <a:gd name="connsiteY4" fmla="*/ 0 h 473060"/>
              <a:gd name="connsiteX0" fmla="*/ 0 w 1465844"/>
              <a:gd name="connsiteY0" fmla="*/ 0 h 473060"/>
              <a:gd name="connsiteX1" fmla="*/ 1465844 w 1465844"/>
              <a:gd name="connsiteY1" fmla="*/ 287256 h 473060"/>
              <a:gd name="connsiteX2" fmla="*/ 1465259 w 1465844"/>
              <a:gd name="connsiteY2" fmla="*/ 473060 h 473060"/>
              <a:gd name="connsiteX3" fmla="*/ 0 w 1465844"/>
              <a:gd name="connsiteY3" fmla="*/ 175377 h 473060"/>
              <a:gd name="connsiteX4" fmla="*/ 0 w 1465844"/>
              <a:gd name="connsiteY4" fmla="*/ 0 h 473060"/>
              <a:gd name="connsiteX0" fmla="*/ 0 w 1472128"/>
              <a:gd name="connsiteY0" fmla="*/ 0 h 473060"/>
              <a:gd name="connsiteX1" fmla="*/ 1472128 w 1472128"/>
              <a:gd name="connsiteY1" fmla="*/ 273720 h 473060"/>
              <a:gd name="connsiteX2" fmla="*/ 1465259 w 1472128"/>
              <a:gd name="connsiteY2" fmla="*/ 473060 h 473060"/>
              <a:gd name="connsiteX3" fmla="*/ 0 w 1472128"/>
              <a:gd name="connsiteY3" fmla="*/ 175377 h 473060"/>
              <a:gd name="connsiteX4" fmla="*/ 0 w 1472128"/>
              <a:gd name="connsiteY4" fmla="*/ 0 h 473060"/>
              <a:gd name="connsiteX0" fmla="*/ 3908 w 1476036"/>
              <a:gd name="connsiteY0" fmla="*/ 0 h 473060"/>
              <a:gd name="connsiteX1" fmla="*/ 1476036 w 1476036"/>
              <a:gd name="connsiteY1" fmla="*/ 273720 h 473060"/>
              <a:gd name="connsiteX2" fmla="*/ 1469167 w 1476036"/>
              <a:gd name="connsiteY2" fmla="*/ 473060 h 473060"/>
              <a:gd name="connsiteX3" fmla="*/ 0 w 1476036"/>
              <a:gd name="connsiteY3" fmla="*/ 192210 h 473060"/>
              <a:gd name="connsiteX4" fmla="*/ 3908 w 1476036"/>
              <a:gd name="connsiteY4" fmla="*/ 0 h 47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6036" h="473060">
                <a:moveTo>
                  <a:pt x="3908" y="0"/>
                </a:moveTo>
                <a:lnTo>
                  <a:pt x="1476036" y="273720"/>
                </a:lnTo>
                <a:cubicBezTo>
                  <a:pt x="1470182" y="468333"/>
                  <a:pt x="1466881" y="300610"/>
                  <a:pt x="1469167" y="473060"/>
                </a:cubicBezTo>
                <a:lnTo>
                  <a:pt x="0" y="192210"/>
                </a:lnTo>
                <a:cubicBezTo>
                  <a:pt x="1303" y="128140"/>
                  <a:pt x="2605" y="64070"/>
                  <a:pt x="3908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72011E-2858-5514-BE66-D4B82C9B7F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773270">
            <a:off x="4225390" y="5881518"/>
            <a:ext cx="14810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Numérique responsable</a:t>
            </a:r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5FA62924-C4CA-BB57-B816-6F2758D139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78183" y="5100712"/>
            <a:ext cx="2948005" cy="858174"/>
          </a:xfrm>
          <a:custGeom>
            <a:avLst/>
            <a:gdLst>
              <a:gd name="connsiteX0" fmla="*/ 0 w 2805288"/>
              <a:gd name="connsiteY0" fmla="*/ 0 h 297360"/>
              <a:gd name="connsiteX1" fmla="*/ 2805288 w 2805288"/>
              <a:gd name="connsiteY1" fmla="*/ 0 h 297360"/>
              <a:gd name="connsiteX2" fmla="*/ 2805288 w 2805288"/>
              <a:gd name="connsiteY2" fmla="*/ 297360 h 297360"/>
              <a:gd name="connsiteX3" fmla="*/ 0 w 2805288"/>
              <a:gd name="connsiteY3" fmla="*/ 297360 h 297360"/>
              <a:gd name="connsiteX4" fmla="*/ 0 w 2805288"/>
              <a:gd name="connsiteY4" fmla="*/ 0 h 297360"/>
              <a:gd name="connsiteX0" fmla="*/ 0 w 2805288"/>
              <a:gd name="connsiteY0" fmla="*/ 0 h 462730"/>
              <a:gd name="connsiteX1" fmla="*/ 2805288 w 2805288"/>
              <a:gd name="connsiteY1" fmla="*/ 0 h 462730"/>
              <a:gd name="connsiteX2" fmla="*/ 2790697 w 2805288"/>
              <a:gd name="connsiteY2" fmla="*/ 462730 h 462730"/>
              <a:gd name="connsiteX3" fmla="*/ 0 w 2805288"/>
              <a:gd name="connsiteY3" fmla="*/ 297360 h 462730"/>
              <a:gd name="connsiteX4" fmla="*/ 0 w 2805288"/>
              <a:gd name="connsiteY4" fmla="*/ 0 h 462730"/>
              <a:gd name="connsiteX0" fmla="*/ 0 w 2805288"/>
              <a:gd name="connsiteY0" fmla="*/ 0 h 487049"/>
              <a:gd name="connsiteX1" fmla="*/ 2805288 w 2805288"/>
              <a:gd name="connsiteY1" fmla="*/ 0 h 487049"/>
              <a:gd name="connsiteX2" fmla="*/ 2800424 w 2805288"/>
              <a:gd name="connsiteY2" fmla="*/ 487049 h 487049"/>
              <a:gd name="connsiteX3" fmla="*/ 0 w 2805288"/>
              <a:gd name="connsiteY3" fmla="*/ 297360 h 487049"/>
              <a:gd name="connsiteX4" fmla="*/ 0 w 2805288"/>
              <a:gd name="connsiteY4" fmla="*/ 0 h 487049"/>
              <a:gd name="connsiteX0" fmla="*/ 0 w 2819879"/>
              <a:gd name="connsiteY0" fmla="*/ 0 h 487049"/>
              <a:gd name="connsiteX1" fmla="*/ 2819879 w 2819879"/>
              <a:gd name="connsiteY1" fmla="*/ 194553 h 487049"/>
              <a:gd name="connsiteX2" fmla="*/ 2800424 w 2819879"/>
              <a:gd name="connsiteY2" fmla="*/ 487049 h 487049"/>
              <a:gd name="connsiteX3" fmla="*/ 0 w 2819879"/>
              <a:gd name="connsiteY3" fmla="*/ 297360 h 487049"/>
              <a:gd name="connsiteX4" fmla="*/ 0 w 2819879"/>
              <a:gd name="connsiteY4" fmla="*/ 0 h 487049"/>
              <a:gd name="connsiteX0" fmla="*/ 0 w 2826327"/>
              <a:gd name="connsiteY0" fmla="*/ 0 h 487049"/>
              <a:gd name="connsiteX1" fmla="*/ 2819879 w 2826327"/>
              <a:gd name="connsiteY1" fmla="*/ 194553 h 487049"/>
              <a:gd name="connsiteX2" fmla="*/ 2826141 w 2826327"/>
              <a:gd name="connsiteY2" fmla="*/ 487049 h 487049"/>
              <a:gd name="connsiteX3" fmla="*/ 0 w 2826327"/>
              <a:gd name="connsiteY3" fmla="*/ 297360 h 487049"/>
              <a:gd name="connsiteX4" fmla="*/ 0 w 2826327"/>
              <a:gd name="connsiteY4" fmla="*/ 0 h 487049"/>
              <a:gd name="connsiteX0" fmla="*/ 0 w 2831309"/>
              <a:gd name="connsiteY0" fmla="*/ 0 h 487049"/>
              <a:gd name="connsiteX1" fmla="*/ 2831309 w 2831309"/>
              <a:gd name="connsiteY1" fmla="*/ 197411 h 487049"/>
              <a:gd name="connsiteX2" fmla="*/ 2826141 w 2831309"/>
              <a:gd name="connsiteY2" fmla="*/ 487049 h 487049"/>
              <a:gd name="connsiteX3" fmla="*/ 0 w 2831309"/>
              <a:gd name="connsiteY3" fmla="*/ 297360 h 487049"/>
              <a:gd name="connsiteX4" fmla="*/ 0 w 2831309"/>
              <a:gd name="connsiteY4" fmla="*/ 0 h 487049"/>
              <a:gd name="connsiteX0" fmla="*/ 0 w 2834969"/>
              <a:gd name="connsiteY0" fmla="*/ 0 h 510839"/>
              <a:gd name="connsiteX1" fmla="*/ 2831309 w 2834969"/>
              <a:gd name="connsiteY1" fmla="*/ 197411 h 510839"/>
              <a:gd name="connsiteX2" fmla="*/ 2834713 w 2834969"/>
              <a:gd name="connsiteY2" fmla="*/ 510839 h 510839"/>
              <a:gd name="connsiteX3" fmla="*/ 0 w 2834969"/>
              <a:gd name="connsiteY3" fmla="*/ 297360 h 510839"/>
              <a:gd name="connsiteX4" fmla="*/ 0 w 2834969"/>
              <a:gd name="connsiteY4" fmla="*/ 0 h 51083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297360 h 495969"/>
              <a:gd name="connsiteX4" fmla="*/ 0 w 2831309"/>
              <a:gd name="connsiteY4" fmla="*/ 0 h 495969"/>
              <a:gd name="connsiteX0" fmla="*/ 0 w 2831309"/>
              <a:gd name="connsiteY0" fmla="*/ 0 h 495969"/>
              <a:gd name="connsiteX1" fmla="*/ 2831309 w 2831309"/>
              <a:gd name="connsiteY1" fmla="*/ 197411 h 495969"/>
              <a:gd name="connsiteX2" fmla="*/ 2823283 w 2831309"/>
              <a:gd name="connsiteY2" fmla="*/ 495969 h 495969"/>
              <a:gd name="connsiteX3" fmla="*/ 0 w 2831309"/>
              <a:gd name="connsiteY3" fmla="*/ 169485 h 495969"/>
              <a:gd name="connsiteX4" fmla="*/ 0 w 2831309"/>
              <a:gd name="connsiteY4" fmla="*/ 0 h 495969"/>
              <a:gd name="connsiteX0" fmla="*/ 0 w 2834969"/>
              <a:gd name="connsiteY0" fmla="*/ 0 h 374043"/>
              <a:gd name="connsiteX1" fmla="*/ 2831309 w 2834969"/>
              <a:gd name="connsiteY1" fmla="*/ 197411 h 374043"/>
              <a:gd name="connsiteX2" fmla="*/ 2834713 w 2834969"/>
              <a:gd name="connsiteY2" fmla="*/ 374043 h 374043"/>
              <a:gd name="connsiteX3" fmla="*/ 0 w 2834969"/>
              <a:gd name="connsiteY3" fmla="*/ 169485 h 374043"/>
              <a:gd name="connsiteX4" fmla="*/ 0 w 2834969"/>
              <a:gd name="connsiteY4" fmla="*/ 0 h 374043"/>
              <a:gd name="connsiteX0" fmla="*/ 0 w 2835125"/>
              <a:gd name="connsiteY0" fmla="*/ 0 h 374043"/>
              <a:gd name="connsiteX1" fmla="*/ 2834167 w 2835125"/>
              <a:gd name="connsiteY1" fmla="*/ 215254 h 374043"/>
              <a:gd name="connsiteX2" fmla="*/ 2834713 w 2835125"/>
              <a:gd name="connsiteY2" fmla="*/ 374043 h 374043"/>
              <a:gd name="connsiteX3" fmla="*/ 0 w 2835125"/>
              <a:gd name="connsiteY3" fmla="*/ 169485 h 374043"/>
              <a:gd name="connsiteX4" fmla="*/ 0 w 2835125"/>
              <a:gd name="connsiteY4" fmla="*/ 0 h 374043"/>
              <a:gd name="connsiteX0" fmla="*/ 0 w 2835125"/>
              <a:gd name="connsiteY0" fmla="*/ 0 h 385938"/>
              <a:gd name="connsiteX1" fmla="*/ 2834167 w 2835125"/>
              <a:gd name="connsiteY1" fmla="*/ 215254 h 385938"/>
              <a:gd name="connsiteX2" fmla="*/ 2834713 w 2835125"/>
              <a:gd name="connsiteY2" fmla="*/ 385938 h 385938"/>
              <a:gd name="connsiteX3" fmla="*/ 0 w 2835125"/>
              <a:gd name="connsiteY3" fmla="*/ 169485 h 385938"/>
              <a:gd name="connsiteX4" fmla="*/ 0 w 2835125"/>
              <a:gd name="connsiteY4" fmla="*/ 0 h 385938"/>
              <a:gd name="connsiteX0" fmla="*/ 0 w 2834167"/>
              <a:gd name="connsiteY0" fmla="*/ 0 h 391886"/>
              <a:gd name="connsiteX1" fmla="*/ 2834167 w 2834167"/>
              <a:gd name="connsiteY1" fmla="*/ 215254 h 391886"/>
              <a:gd name="connsiteX2" fmla="*/ 2831855 w 2834167"/>
              <a:gd name="connsiteY2" fmla="*/ 391886 h 391886"/>
              <a:gd name="connsiteX3" fmla="*/ 0 w 2834167"/>
              <a:gd name="connsiteY3" fmla="*/ 169485 h 391886"/>
              <a:gd name="connsiteX4" fmla="*/ 0 w 2834167"/>
              <a:gd name="connsiteY4" fmla="*/ 0 h 391886"/>
              <a:gd name="connsiteX0" fmla="*/ 0 w 2838315"/>
              <a:gd name="connsiteY0" fmla="*/ 0 h 429400"/>
              <a:gd name="connsiteX1" fmla="*/ 2834167 w 2838315"/>
              <a:gd name="connsiteY1" fmla="*/ 215254 h 429400"/>
              <a:gd name="connsiteX2" fmla="*/ 2838075 w 2838315"/>
              <a:gd name="connsiteY2" fmla="*/ 429400 h 429400"/>
              <a:gd name="connsiteX3" fmla="*/ 0 w 2838315"/>
              <a:gd name="connsiteY3" fmla="*/ 169485 h 429400"/>
              <a:gd name="connsiteX4" fmla="*/ 0 w 2838315"/>
              <a:gd name="connsiteY4" fmla="*/ 0 h 429400"/>
              <a:gd name="connsiteX0" fmla="*/ 0 w 2834167"/>
              <a:gd name="connsiteY0" fmla="*/ 0 h 433777"/>
              <a:gd name="connsiteX1" fmla="*/ 2834167 w 2834167"/>
              <a:gd name="connsiteY1" fmla="*/ 215254 h 433777"/>
              <a:gd name="connsiteX2" fmla="*/ 2827915 w 2834167"/>
              <a:gd name="connsiteY2" fmla="*/ 433777 h 433777"/>
              <a:gd name="connsiteX3" fmla="*/ 0 w 2834167"/>
              <a:gd name="connsiteY3" fmla="*/ 169485 h 433777"/>
              <a:gd name="connsiteX4" fmla="*/ 0 w 2834167"/>
              <a:gd name="connsiteY4" fmla="*/ 0 h 433777"/>
              <a:gd name="connsiteX0" fmla="*/ 0 w 2836707"/>
              <a:gd name="connsiteY0" fmla="*/ 0 h 433777"/>
              <a:gd name="connsiteX1" fmla="*/ 2836707 w 2836707"/>
              <a:gd name="connsiteY1" fmla="*/ 256833 h 433777"/>
              <a:gd name="connsiteX2" fmla="*/ 2827915 w 2836707"/>
              <a:gd name="connsiteY2" fmla="*/ 433777 h 433777"/>
              <a:gd name="connsiteX3" fmla="*/ 0 w 2836707"/>
              <a:gd name="connsiteY3" fmla="*/ 169485 h 433777"/>
              <a:gd name="connsiteX4" fmla="*/ 0 w 2836707"/>
              <a:gd name="connsiteY4" fmla="*/ 0 h 433777"/>
              <a:gd name="connsiteX0" fmla="*/ 0 w 2829087"/>
              <a:gd name="connsiteY0" fmla="*/ 0 h 433777"/>
              <a:gd name="connsiteX1" fmla="*/ 2829087 w 2829087"/>
              <a:gd name="connsiteY1" fmla="*/ 256833 h 433777"/>
              <a:gd name="connsiteX2" fmla="*/ 2827915 w 2829087"/>
              <a:gd name="connsiteY2" fmla="*/ 433777 h 433777"/>
              <a:gd name="connsiteX3" fmla="*/ 0 w 2829087"/>
              <a:gd name="connsiteY3" fmla="*/ 169485 h 433777"/>
              <a:gd name="connsiteX4" fmla="*/ 0 w 2829087"/>
              <a:gd name="connsiteY4" fmla="*/ 0 h 433777"/>
              <a:gd name="connsiteX0" fmla="*/ 0 w 2830806"/>
              <a:gd name="connsiteY0" fmla="*/ 0 h 451284"/>
              <a:gd name="connsiteX1" fmla="*/ 2829087 w 2830806"/>
              <a:gd name="connsiteY1" fmla="*/ 256833 h 451284"/>
              <a:gd name="connsiteX2" fmla="*/ 2830455 w 2830806"/>
              <a:gd name="connsiteY2" fmla="*/ 451284 h 451284"/>
              <a:gd name="connsiteX3" fmla="*/ 0 w 2830806"/>
              <a:gd name="connsiteY3" fmla="*/ 169485 h 451284"/>
              <a:gd name="connsiteX4" fmla="*/ 0 w 2830806"/>
              <a:gd name="connsiteY4" fmla="*/ 0 h 451284"/>
              <a:gd name="connsiteX0" fmla="*/ 0 w 2830700"/>
              <a:gd name="connsiteY0" fmla="*/ 0 h 451284"/>
              <a:gd name="connsiteX1" fmla="*/ 2826705 w 2830700"/>
              <a:gd name="connsiteY1" fmla="*/ 293761 h 451284"/>
              <a:gd name="connsiteX2" fmla="*/ 2830455 w 2830700"/>
              <a:gd name="connsiteY2" fmla="*/ 451284 h 451284"/>
              <a:gd name="connsiteX3" fmla="*/ 0 w 2830700"/>
              <a:gd name="connsiteY3" fmla="*/ 169485 h 451284"/>
              <a:gd name="connsiteX4" fmla="*/ 0 w 2830700"/>
              <a:gd name="connsiteY4" fmla="*/ 0 h 451284"/>
              <a:gd name="connsiteX0" fmla="*/ 0 w 2828425"/>
              <a:gd name="connsiteY0" fmla="*/ 0 h 484109"/>
              <a:gd name="connsiteX1" fmla="*/ 2826705 w 2828425"/>
              <a:gd name="connsiteY1" fmla="*/ 293761 h 484109"/>
              <a:gd name="connsiteX2" fmla="*/ 2828074 w 2828425"/>
              <a:gd name="connsiteY2" fmla="*/ 484109 h 484109"/>
              <a:gd name="connsiteX3" fmla="*/ 0 w 2828425"/>
              <a:gd name="connsiteY3" fmla="*/ 169485 h 484109"/>
              <a:gd name="connsiteX4" fmla="*/ 0 w 2828425"/>
              <a:gd name="connsiteY4" fmla="*/ 0 h 484109"/>
              <a:gd name="connsiteX0" fmla="*/ 0 w 2826705"/>
              <a:gd name="connsiteY0" fmla="*/ 0 h 500719"/>
              <a:gd name="connsiteX1" fmla="*/ 2826705 w 2826705"/>
              <a:gd name="connsiteY1" fmla="*/ 293761 h 500719"/>
              <a:gd name="connsiteX2" fmla="*/ 2822566 w 2826705"/>
              <a:gd name="connsiteY2" fmla="*/ 500719 h 500719"/>
              <a:gd name="connsiteX3" fmla="*/ 0 w 2826705"/>
              <a:gd name="connsiteY3" fmla="*/ 169485 h 500719"/>
              <a:gd name="connsiteX4" fmla="*/ 0 w 2826705"/>
              <a:gd name="connsiteY4" fmla="*/ 0 h 500719"/>
              <a:gd name="connsiteX0" fmla="*/ 0 w 2822917"/>
              <a:gd name="connsiteY0" fmla="*/ 0 h 500719"/>
              <a:gd name="connsiteX1" fmla="*/ 2821197 w 2822917"/>
              <a:gd name="connsiteY1" fmla="*/ 312745 h 500719"/>
              <a:gd name="connsiteX2" fmla="*/ 2822566 w 2822917"/>
              <a:gd name="connsiteY2" fmla="*/ 500719 h 500719"/>
              <a:gd name="connsiteX3" fmla="*/ 0 w 2822917"/>
              <a:gd name="connsiteY3" fmla="*/ 169485 h 500719"/>
              <a:gd name="connsiteX4" fmla="*/ 0 w 2822917"/>
              <a:gd name="connsiteY4" fmla="*/ 0 h 500719"/>
              <a:gd name="connsiteX0" fmla="*/ 0 w 2829459"/>
              <a:gd name="connsiteY0" fmla="*/ 0 h 500719"/>
              <a:gd name="connsiteX1" fmla="*/ 2829459 w 2829459"/>
              <a:gd name="connsiteY1" fmla="*/ 315118 h 500719"/>
              <a:gd name="connsiteX2" fmla="*/ 2822566 w 2829459"/>
              <a:gd name="connsiteY2" fmla="*/ 500719 h 500719"/>
              <a:gd name="connsiteX3" fmla="*/ 0 w 2829459"/>
              <a:gd name="connsiteY3" fmla="*/ 169485 h 500719"/>
              <a:gd name="connsiteX4" fmla="*/ 0 w 2829459"/>
              <a:gd name="connsiteY4" fmla="*/ 0 h 500719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169485 h 503092"/>
              <a:gd name="connsiteX4" fmla="*/ 0 w 2829459"/>
              <a:gd name="connsiteY4" fmla="*/ 0 h 503092"/>
              <a:gd name="connsiteX0" fmla="*/ 0 w 2829459"/>
              <a:gd name="connsiteY0" fmla="*/ 0 h 503092"/>
              <a:gd name="connsiteX1" fmla="*/ 2829459 w 2829459"/>
              <a:gd name="connsiteY1" fmla="*/ 315118 h 503092"/>
              <a:gd name="connsiteX2" fmla="*/ 2828074 w 2829459"/>
              <a:gd name="connsiteY2" fmla="*/ 503092 h 503092"/>
              <a:gd name="connsiteX3" fmla="*/ 0 w 2829459"/>
              <a:gd name="connsiteY3" fmla="*/ 246077 h 503092"/>
              <a:gd name="connsiteX4" fmla="*/ 0 w 2829459"/>
              <a:gd name="connsiteY4" fmla="*/ 0 h 503092"/>
              <a:gd name="connsiteX0" fmla="*/ 0 w 2829459"/>
              <a:gd name="connsiteY0" fmla="*/ 0 h 721926"/>
              <a:gd name="connsiteX1" fmla="*/ 2829459 w 2829459"/>
              <a:gd name="connsiteY1" fmla="*/ 31511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29459"/>
              <a:gd name="connsiteY0" fmla="*/ 0 h 721926"/>
              <a:gd name="connsiteX1" fmla="*/ 2829459 w 2829459"/>
              <a:gd name="connsiteY1" fmla="*/ 46100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29459"/>
              <a:gd name="connsiteY0" fmla="*/ 0 h 721926"/>
              <a:gd name="connsiteX1" fmla="*/ 2829459 w 2829459"/>
              <a:gd name="connsiteY1" fmla="*/ 461008 h 721926"/>
              <a:gd name="connsiteX2" fmla="*/ 2819607 w 2829459"/>
              <a:gd name="connsiteY2" fmla="*/ 721926 h 721926"/>
              <a:gd name="connsiteX3" fmla="*/ 0 w 2829459"/>
              <a:gd name="connsiteY3" fmla="*/ 246077 h 721926"/>
              <a:gd name="connsiteX4" fmla="*/ 0 w 2829459"/>
              <a:gd name="connsiteY4" fmla="*/ 0 h 721926"/>
              <a:gd name="connsiteX0" fmla="*/ 0 w 2867559"/>
              <a:gd name="connsiteY0" fmla="*/ 0 h 721926"/>
              <a:gd name="connsiteX1" fmla="*/ 2867559 w 2867559"/>
              <a:gd name="connsiteY1" fmla="*/ 468302 h 721926"/>
              <a:gd name="connsiteX2" fmla="*/ 2819607 w 2867559"/>
              <a:gd name="connsiteY2" fmla="*/ 721926 h 721926"/>
              <a:gd name="connsiteX3" fmla="*/ 0 w 2867559"/>
              <a:gd name="connsiteY3" fmla="*/ 246077 h 721926"/>
              <a:gd name="connsiteX4" fmla="*/ 0 w 2867559"/>
              <a:gd name="connsiteY4" fmla="*/ 0 h 721926"/>
              <a:gd name="connsiteX0" fmla="*/ 0 w 2867559"/>
              <a:gd name="connsiteY0" fmla="*/ 0 h 740162"/>
              <a:gd name="connsiteX1" fmla="*/ 2867559 w 2867559"/>
              <a:gd name="connsiteY1" fmla="*/ 468302 h 740162"/>
              <a:gd name="connsiteX2" fmla="*/ 2866174 w 2867559"/>
              <a:gd name="connsiteY2" fmla="*/ 740162 h 740162"/>
              <a:gd name="connsiteX3" fmla="*/ 0 w 2867559"/>
              <a:gd name="connsiteY3" fmla="*/ 246077 h 740162"/>
              <a:gd name="connsiteX4" fmla="*/ 0 w 2867559"/>
              <a:gd name="connsiteY4" fmla="*/ 0 h 740162"/>
              <a:gd name="connsiteX0" fmla="*/ 0 w 2867559"/>
              <a:gd name="connsiteY0" fmla="*/ 0 h 805812"/>
              <a:gd name="connsiteX1" fmla="*/ 2867559 w 2867559"/>
              <a:gd name="connsiteY1" fmla="*/ 468302 h 805812"/>
              <a:gd name="connsiteX2" fmla="*/ 2866174 w 2867559"/>
              <a:gd name="connsiteY2" fmla="*/ 805812 h 805812"/>
              <a:gd name="connsiteX3" fmla="*/ 0 w 2867559"/>
              <a:gd name="connsiteY3" fmla="*/ 246077 h 805812"/>
              <a:gd name="connsiteX4" fmla="*/ 0 w 2867559"/>
              <a:gd name="connsiteY4" fmla="*/ 0 h 805812"/>
              <a:gd name="connsiteX0" fmla="*/ 0 w 2876026"/>
              <a:gd name="connsiteY0" fmla="*/ 0 h 805812"/>
              <a:gd name="connsiteX1" fmla="*/ 2876026 w 2876026"/>
              <a:gd name="connsiteY1" fmla="*/ 504774 h 805812"/>
              <a:gd name="connsiteX2" fmla="*/ 2866174 w 2876026"/>
              <a:gd name="connsiteY2" fmla="*/ 805812 h 805812"/>
              <a:gd name="connsiteX3" fmla="*/ 0 w 2876026"/>
              <a:gd name="connsiteY3" fmla="*/ 246077 h 805812"/>
              <a:gd name="connsiteX4" fmla="*/ 0 w 2876026"/>
              <a:gd name="connsiteY4" fmla="*/ 0 h 805812"/>
              <a:gd name="connsiteX0" fmla="*/ 0 w 2876026"/>
              <a:gd name="connsiteY0" fmla="*/ 0 h 805812"/>
              <a:gd name="connsiteX1" fmla="*/ 2876026 w 2876026"/>
              <a:gd name="connsiteY1" fmla="*/ 504774 h 805812"/>
              <a:gd name="connsiteX2" fmla="*/ 2866174 w 2876026"/>
              <a:gd name="connsiteY2" fmla="*/ 805812 h 805812"/>
              <a:gd name="connsiteX3" fmla="*/ 0 w 2876026"/>
              <a:gd name="connsiteY3" fmla="*/ 175377 h 805812"/>
              <a:gd name="connsiteX4" fmla="*/ 0 w 2876026"/>
              <a:gd name="connsiteY4" fmla="*/ 0 h 805812"/>
              <a:gd name="connsiteX0" fmla="*/ 0 w 2876026"/>
              <a:gd name="connsiteY0" fmla="*/ 0 h 694711"/>
              <a:gd name="connsiteX1" fmla="*/ 2876026 w 2876026"/>
              <a:gd name="connsiteY1" fmla="*/ 504774 h 694711"/>
              <a:gd name="connsiteX2" fmla="*/ 2873989 w 2876026"/>
              <a:gd name="connsiteY2" fmla="*/ 694711 h 694711"/>
              <a:gd name="connsiteX3" fmla="*/ 0 w 2876026"/>
              <a:gd name="connsiteY3" fmla="*/ 175377 h 694711"/>
              <a:gd name="connsiteX4" fmla="*/ 0 w 2876026"/>
              <a:gd name="connsiteY4" fmla="*/ 0 h 694711"/>
              <a:gd name="connsiteX0" fmla="*/ 0 w 2948005"/>
              <a:gd name="connsiteY0" fmla="*/ 0 h 694711"/>
              <a:gd name="connsiteX1" fmla="*/ 2948005 w 2948005"/>
              <a:gd name="connsiteY1" fmla="*/ 527741 h 694711"/>
              <a:gd name="connsiteX2" fmla="*/ 2873989 w 2948005"/>
              <a:gd name="connsiteY2" fmla="*/ 694711 h 694711"/>
              <a:gd name="connsiteX3" fmla="*/ 0 w 2948005"/>
              <a:gd name="connsiteY3" fmla="*/ 175377 h 694711"/>
              <a:gd name="connsiteX4" fmla="*/ 0 w 2948005"/>
              <a:gd name="connsiteY4" fmla="*/ 0 h 694711"/>
              <a:gd name="connsiteX0" fmla="*/ 0 w 2954102"/>
              <a:gd name="connsiteY0" fmla="*/ 0 h 710789"/>
              <a:gd name="connsiteX1" fmla="*/ 2948005 w 2954102"/>
              <a:gd name="connsiteY1" fmla="*/ 527741 h 710789"/>
              <a:gd name="connsiteX2" fmla="*/ 2953966 w 2954102"/>
              <a:gd name="connsiteY2" fmla="*/ 710789 h 710789"/>
              <a:gd name="connsiteX3" fmla="*/ 0 w 2954102"/>
              <a:gd name="connsiteY3" fmla="*/ 175377 h 710789"/>
              <a:gd name="connsiteX4" fmla="*/ 0 w 2954102"/>
              <a:gd name="connsiteY4" fmla="*/ 0 h 710789"/>
              <a:gd name="connsiteX0" fmla="*/ 0 w 2948005"/>
              <a:gd name="connsiteY0" fmla="*/ 0 h 710789"/>
              <a:gd name="connsiteX1" fmla="*/ 2948005 w 2948005"/>
              <a:gd name="connsiteY1" fmla="*/ 527741 h 710789"/>
              <a:gd name="connsiteX2" fmla="*/ 2945969 w 2948005"/>
              <a:gd name="connsiteY2" fmla="*/ 710789 h 710789"/>
              <a:gd name="connsiteX3" fmla="*/ 0 w 2948005"/>
              <a:gd name="connsiteY3" fmla="*/ 175377 h 710789"/>
              <a:gd name="connsiteX4" fmla="*/ 0 w 2948005"/>
              <a:gd name="connsiteY4" fmla="*/ 0 h 710789"/>
              <a:gd name="connsiteX0" fmla="*/ 0 w 2948005"/>
              <a:gd name="connsiteY0" fmla="*/ 0 h 727116"/>
              <a:gd name="connsiteX1" fmla="*/ 2948005 w 2948005"/>
              <a:gd name="connsiteY1" fmla="*/ 527741 h 727116"/>
              <a:gd name="connsiteX2" fmla="*/ 2941231 w 2948005"/>
              <a:gd name="connsiteY2" fmla="*/ 727116 h 727116"/>
              <a:gd name="connsiteX3" fmla="*/ 0 w 2948005"/>
              <a:gd name="connsiteY3" fmla="*/ 175377 h 727116"/>
              <a:gd name="connsiteX4" fmla="*/ 0 w 2948005"/>
              <a:gd name="connsiteY4" fmla="*/ 0 h 727116"/>
              <a:gd name="connsiteX0" fmla="*/ 0 w 2948005"/>
              <a:gd name="connsiteY0" fmla="*/ 0 h 727116"/>
              <a:gd name="connsiteX1" fmla="*/ 2948005 w 2948005"/>
              <a:gd name="connsiteY1" fmla="*/ 548150 h 727116"/>
              <a:gd name="connsiteX2" fmla="*/ 2941231 w 2948005"/>
              <a:gd name="connsiteY2" fmla="*/ 727116 h 727116"/>
              <a:gd name="connsiteX3" fmla="*/ 0 w 2948005"/>
              <a:gd name="connsiteY3" fmla="*/ 175377 h 727116"/>
              <a:gd name="connsiteX4" fmla="*/ 0 w 2948005"/>
              <a:gd name="connsiteY4" fmla="*/ 0 h 727116"/>
              <a:gd name="connsiteX0" fmla="*/ 0 w 2948005"/>
              <a:gd name="connsiteY0" fmla="*/ 0 h 727116"/>
              <a:gd name="connsiteX1" fmla="*/ 2948005 w 2948005"/>
              <a:gd name="connsiteY1" fmla="*/ 535905 h 727116"/>
              <a:gd name="connsiteX2" fmla="*/ 2941231 w 2948005"/>
              <a:gd name="connsiteY2" fmla="*/ 727116 h 727116"/>
              <a:gd name="connsiteX3" fmla="*/ 0 w 2948005"/>
              <a:gd name="connsiteY3" fmla="*/ 175377 h 727116"/>
              <a:gd name="connsiteX4" fmla="*/ 0 w 2948005"/>
              <a:gd name="connsiteY4" fmla="*/ 0 h 727116"/>
              <a:gd name="connsiteX0" fmla="*/ 0 w 2948005"/>
              <a:gd name="connsiteY0" fmla="*/ 0 h 739361"/>
              <a:gd name="connsiteX1" fmla="*/ 2948005 w 2948005"/>
              <a:gd name="connsiteY1" fmla="*/ 535905 h 739361"/>
              <a:gd name="connsiteX2" fmla="*/ 2945969 w 2948005"/>
              <a:gd name="connsiteY2" fmla="*/ 739361 h 739361"/>
              <a:gd name="connsiteX3" fmla="*/ 0 w 2948005"/>
              <a:gd name="connsiteY3" fmla="*/ 175377 h 739361"/>
              <a:gd name="connsiteX4" fmla="*/ 0 w 2948005"/>
              <a:gd name="connsiteY4" fmla="*/ 0 h 73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005" h="739361">
                <a:moveTo>
                  <a:pt x="0" y="0"/>
                </a:moveTo>
                <a:lnTo>
                  <a:pt x="2948005" y="535905"/>
                </a:lnTo>
                <a:cubicBezTo>
                  <a:pt x="2942151" y="811319"/>
                  <a:pt x="2947590" y="577011"/>
                  <a:pt x="2945969" y="739361"/>
                </a:cubicBezTo>
                <a:lnTo>
                  <a:pt x="0" y="1753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9804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B9814AE-EA94-4418-7916-409E91996C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745115">
            <a:off x="2758771" y="5303469"/>
            <a:ext cx="18899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Cybersécurité</a:t>
            </a:r>
          </a:p>
        </p:txBody>
      </p:sp>
      <p:pic>
        <p:nvPicPr>
          <p:cNvPr id="12" name="Image 11" descr="Une image contenant Graphique, graphisme, texte, Police&#10;&#10;Le contenu généré par l’IA peut être incorrect.">
            <a:extLst>
              <a:ext uri="{FF2B5EF4-FFF2-40B4-BE49-F238E27FC236}">
                <a16:creationId xmlns:a16="http://schemas.microsoft.com/office/drawing/2014/main" id="{E278372C-8BB0-582D-A886-221900D56A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031">
            <a:off x="5212861" y="5144272"/>
            <a:ext cx="489462" cy="209666"/>
          </a:xfrm>
          <a:prstGeom prst="rect">
            <a:avLst/>
          </a:prstGeom>
        </p:spPr>
      </p:pic>
      <p:pic>
        <p:nvPicPr>
          <p:cNvPr id="13" name="Image 12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CDF5B110-4CA9-4940-8686-9A25E81D2A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2622">
            <a:off x="4036162" y="4852411"/>
            <a:ext cx="253051" cy="2612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8218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ème esante Occitanie">
  <a:themeElements>
    <a:clrScheme name="e-santé Occitanie">
      <a:dk1>
        <a:srgbClr val="52646D"/>
      </a:dk1>
      <a:lt1>
        <a:srgbClr val="FFFFFF"/>
      </a:lt1>
      <a:dk2>
        <a:srgbClr val="0060A7"/>
      </a:dk2>
      <a:lt2>
        <a:srgbClr val="44BADC"/>
      </a:lt2>
      <a:accent1>
        <a:srgbClr val="0060A7"/>
      </a:accent1>
      <a:accent2>
        <a:srgbClr val="ED6C4D"/>
      </a:accent2>
      <a:accent3>
        <a:srgbClr val="FAB500"/>
      </a:accent3>
      <a:accent4>
        <a:srgbClr val="98C221"/>
      </a:accent4>
      <a:accent5>
        <a:srgbClr val="E5134C"/>
      </a:accent5>
      <a:accent6>
        <a:srgbClr val="5E3E7F"/>
      </a:accent6>
      <a:hlink>
        <a:srgbClr val="52646D"/>
      </a:hlink>
      <a:folHlink>
        <a:srgbClr val="44BADC"/>
      </a:folHlink>
    </a:clrScheme>
    <a:fontScheme name="e-santé Occitanie">
      <a:majorFont>
        <a:latin typeface="Quicksan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E42A442A-D36B-4B1D-B20A-484ECB4A8A47}" vid="{CB8C1E72-0B92-4B61-B5FF-24527F08385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703853DEA0C14F9B82698A7D22E5E1" ma:contentTypeVersion="19" ma:contentTypeDescription="Crée un document." ma:contentTypeScope="" ma:versionID="2333fa329c4166dac27999f4a9b4d86d">
  <xsd:schema xmlns:xsd="http://www.w3.org/2001/XMLSchema" xmlns:xs="http://www.w3.org/2001/XMLSchema" xmlns:p="http://schemas.microsoft.com/office/2006/metadata/properties" xmlns:ns2="1abff05c-1530-4c44-ba97-a552b51f3a5a" xmlns:ns3="cadf8e7c-6dc2-4226-839c-e6cf893ff618" targetNamespace="http://schemas.microsoft.com/office/2006/metadata/properties" ma:root="true" ma:fieldsID="341b6ff3f95977b341c9eecd346dec75" ns2:_="" ns3:_="">
    <xsd:import namespace="1abff05c-1530-4c44-ba97-a552b51f3a5a"/>
    <xsd:import namespace="cadf8e7c-6dc2-4226-839c-e6cf893ff6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bff05c-1530-4c44-ba97-a552b51f3a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f8e7c-6dc2-4226-839c-e6cf893ff61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521363-d595-47f3-9876-7113aff7fdb2}" ma:internalName="TaxCatchAll" ma:showField="CatchAllData" ma:web="cadf8e7c-6dc2-4226-839c-e6cf893ff6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bff05c-1530-4c44-ba97-a552b51f3a5a">
      <Terms xmlns="http://schemas.microsoft.com/office/infopath/2007/PartnerControls"/>
    </lcf76f155ced4ddcb4097134ff3c332f>
    <TaxCatchAll xmlns="cadf8e7c-6dc2-4226-839c-e6cf893ff618" xsi:nil="true"/>
  </documentManagement>
</p:properties>
</file>

<file path=customXml/itemProps1.xml><?xml version="1.0" encoding="utf-8"?>
<ds:datastoreItem xmlns:ds="http://schemas.openxmlformats.org/officeDocument/2006/customXml" ds:itemID="{E27A734B-8443-4E1E-BF5C-2A8A21EBC612}"/>
</file>

<file path=customXml/itemProps2.xml><?xml version="1.0" encoding="utf-8"?>
<ds:datastoreItem xmlns:ds="http://schemas.openxmlformats.org/officeDocument/2006/customXml" ds:itemID="{F7F080A0-B59E-4691-A145-02089BE8E967}"/>
</file>

<file path=customXml/itemProps3.xml><?xml version="1.0" encoding="utf-8"?>
<ds:datastoreItem xmlns:ds="http://schemas.openxmlformats.org/officeDocument/2006/customXml" ds:itemID="{88B80EBF-6148-45BF-AEE6-27744B741BA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Grand écran</PresentationFormat>
  <Paragraphs>32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Aptos</vt:lpstr>
      <vt:lpstr>Arial</vt:lpstr>
      <vt:lpstr>Arial MT</vt:lpstr>
      <vt:lpstr>Calibri</vt:lpstr>
      <vt:lpstr>Open Sans</vt:lpstr>
      <vt:lpstr>Quicksand</vt:lpstr>
      <vt:lpstr>Source Sans Pro</vt:lpstr>
      <vt:lpstr>Tahoma</vt:lpstr>
      <vt:lpstr>Titillium</vt:lpstr>
      <vt:lpstr>Thème esante Occitanie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Maud CAMPARDOU</dc:creator>
  <cp:lastModifiedBy>Maud CAMPARDOU</cp:lastModifiedBy>
  <cp:revision>1</cp:revision>
  <dcterms:created xsi:type="dcterms:W3CDTF">2025-09-29T12:35:11Z</dcterms:created>
  <dcterms:modified xsi:type="dcterms:W3CDTF">2025-09-29T12:36:09Z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0x0101004C703853DEA0C14F9B82698A7D22E5E1</vt:lpwstr>
  </property>
</Properties>
</file>