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320_D4408CB3.xml" ContentType="application/vnd.ms-powerpoint.comments+xml"/>
  <Override PartName="/ppt/notesSlides/notesSlide3.xml" ContentType="application/vnd.openxmlformats-officedocument.presentationml.notesSlide+xml"/>
  <Override PartName="/ppt/comments/modernComment_330_A5313BDD.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360_8A3390C2.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380_C5D7B730.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 id="2147483734" r:id="rId6"/>
    <p:sldMasterId id="2147483739" r:id="rId7"/>
  </p:sldMasterIdLst>
  <p:notesMasterIdLst>
    <p:notesMasterId r:id="rId216"/>
  </p:notesMasterIdLst>
  <p:sldIdLst>
    <p:sldId id="779" r:id="rId8"/>
    <p:sldId id="797" r:id="rId9"/>
    <p:sldId id="273" r:id="rId10"/>
    <p:sldId id="258" r:id="rId11"/>
    <p:sldId id="274" r:id="rId12"/>
    <p:sldId id="275" r:id="rId13"/>
    <p:sldId id="276" r:id="rId14"/>
    <p:sldId id="277" r:id="rId15"/>
    <p:sldId id="278" r:id="rId16"/>
    <p:sldId id="279" r:id="rId17"/>
    <p:sldId id="280" r:id="rId18"/>
    <p:sldId id="281" r:id="rId19"/>
    <p:sldId id="282" r:id="rId20"/>
    <p:sldId id="263" r:id="rId21"/>
    <p:sldId id="780" r:id="rId22"/>
    <p:sldId id="781" r:id="rId23"/>
    <p:sldId id="798" r:id="rId24"/>
    <p:sldId id="782" r:id="rId25"/>
    <p:sldId id="783" r:id="rId26"/>
    <p:sldId id="784" r:id="rId27"/>
    <p:sldId id="785" r:id="rId28"/>
    <p:sldId id="786" r:id="rId29"/>
    <p:sldId id="787" r:id="rId30"/>
    <p:sldId id="788" r:id="rId31"/>
    <p:sldId id="789" r:id="rId32"/>
    <p:sldId id="790" r:id="rId33"/>
    <p:sldId id="791" r:id="rId34"/>
    <p:sldId id="792" r:id="rId35"/>
    <p:sldId id="793" r:id="rId36"/>
    <p:sldId id="794" r:id="rId37"/>
    <p:sldId id="795" r:id="rId38"/>
    <p:sldId id="796" r:id="rId39"/>
    <p:sldId id="814" r:id="rId40"/>
    <p:sldId id="799" r:id="rId41"/>
    <p:sldId id="800" r:id="rId42"/>
    <p:sldId id="801" r:id="rId43"/>
    <p:sldId id="802" r:id="rId44"/>
    <p:sldId id="803" r:id="rId45"/>
    <p:sldId id="804" r:id="rId46"/>
    <p:sldId id="805" r:id="rId47"/>
    <p:sldId id="806" r:id="rId48"/>
    <p:sldId id="807" r:id="rId49"/>
    <p:sldId id="808" r:id="rId50"/>
    <p:sldId id="809" r:id="rId51"/>
    <p:sldId id="810" r:id="rId52"/>
    <p:sldId id="811" r:id="rId53"/>
    <p:sldId id="812" r:id="rId54"/>
    <p:sldId id="813" r:id="rId55"/>
    <p:sldId id="830" r:id="rId56"/>
    <p:sldId id="815" r:id="rId57"/>
    <p:sldId id="816" r:id="rId58"/>
    <p:sldId id="817" r:id="rId59"/>
    <p:sldId id="818" r:id="rId60"/>
    <p:sldId id="819" r:id="rId61"/>
    <p:sldId id="820" r:id="rId62"/>
    <p:sldId id="821" r:id="rId63"/>
    <p:sldId id="822" r:id="rId64"/>
    <p:sldId id="823" r:id="rId65"/>
    <p:sldId id="824" r:id="rId66"/>
    <p:sldId id="825" r:id="rId67"/>
    <p:sldId id="826" r:id="rId68"/>
    <p:sldId id="827" r:id="rId69"/>
    <p:sldId id="828" r:id="rId70"/>
    <p:sldId id="829" r:id="rId71"/>
    <p:sldId id="846" r:id="rId72"/>
    <p:sldId id="831" r:id="rId73"/>
    <p:sldId id="832" r:id="rId74"/>
    <p:sldId id="833" r:id="rId75"/>
    <p:sldId id="834" r:id="rId76"/>
    <p:sldId id="835" r:id="rId77"/>
    <p:sldId id="836" r:id="rId78"/>
    <p:sldId id="837" r:id="rId79"/>
    <p:sldId id="838" r:id="rId80"/>
    <p:sldId id="839" r:id="rId81"/>
    <p:sldId id="840" r:id="rId82"/>
    <p:sldId id="841" r:id="rId83"/>
    <p:sldId id="842" r:id="rId84"/>
    <p:sldId id="843" r:id="rId85"/>
    <p:sldId id="844" r:id="rId86"/>
    <p:sldId id="845" r:id="rId87"/>
    <p:sldId id="862" r:id="rId88"/>
    <p:sldId id="847" r:id="rId89"/>
    <p:sldId id="848" r:id="rId90"/>
    <p:sldId id="849" r:id="rId91"/>
    <p:sldId id="850" r:id="rId92"/>
    <p:sldId id="851" r:id="rId93"/>
    <p:sldId id="852" r:id="rId94"/>
    <p:sldId id="853" r:id="rId95"/>
    <p:sldId id="854" r:id="rId96"/>
    <p:sldId id="855" r:id="rId97"/>
    <p:sldId id="856" r:id="rId98"/>
    <p:sldId id="857" r:id="rId99"/>
    <p:sldId id="858" r:id="rId100"/>
    <p:sldId id="859" r:id="rId101"/>
    <p:sldId id="860" r:id="rId102"/>
    <p:sldId id="861" r:id="rId103"/>
    <p:sldId id="878" r:id="rId104"/>
    <p:sldId id="863" r:id="rId105"/>
    <p:sldId id="864" r:id="rId106"/>
    <p:sldId id="865" r:id="rId107"/>
    <p:sldId id="866" r:id="rId108"/>
    <p:sldId id="867" r:id="rId109"/>
    <p:sldId id="868" r:id="rId110"/>
    <p:sldId id="869" r:id="rId111"/>
    <p:sldId id="870" r:id="rId112"/>
    <p:sldId id="871" r:id="rId113"/>
    <p:sldId id="872" r:id="rId114"/>
    <p:sldId id="873" r:id="rId115"/>
    <p:sldId id="874" r:id="rId116"/>
    <p:sldId id="875" r:id="rId117"/>
    <p:sldId id="876" r:id="rId118"/>
    <p:sldId id="877" r:id="rId119"/>
    <p:sldId id="894" r:id="rId120"/>
    <p:sldId id="879" r:id="rId121"/>
    <p:sldId id="880" r:id="rId122"/>
    <p:sldId id="881" r:id="rId123"/>
    <p:sldId id="882" r:id="rId124"/>
    <p:sldId id="883" r:id="rId125"/>
    <p:sldId id="884" r:id="rId126"/>
    <p:sldId id="885" r:id="rId127"/>
    <p:sldId id="886" r:id="rId128"/>
    <p:sldId id="887" r:id="rId129"/>
    <p:sldId id="888" r:id="rId130"/>
    <p:sldId id="889" r:id="rId131"/>
    <p:sldId id="890" r:id="rId132"/>
    <p:sldId id="891" r:id="rId133"/>
    <p:sldId id="892" r:id="rId134"/>
    <p:sldId id="893" r:id="rId135"/>
    <p:sldId id="910" r:id="rId136"/>
    <p:sldId id="895" r:id="rId137"/>
    <p:sldId id="896" r:id="rId138"/>
    <p:sldId id="897" r:id="rId139"/>
    <p:sldId id="898" r:id="rId140"/>
    <p:sldId id="899" r:id="rId141"/>
    <p:sldId id="900" r:id="rId142"/>
    <p:sldId id="901" r:id="rId143"/>
    <p:sldId id="902" r:id="rId144"/>
    <p:sldId id="903" r:id="rId145"/>
    <p:sldId id="904" r:id="rId146"/>
    <p:sldId id="905" r:id="rId147"/>
    <p:sldId id="906" r:id="rId148"/>
    <p:sldId id="907" r:id="rId149"/>
    <p:sldId id="908" r:id="rId150"/>
    <p:sldId id="909" r:id="rId151"/>
    <p:sldId id="926" r:id="rId152"/>
    <p:sldId id="911" r:id="rId153"/>
    <p:sldId id="912" r:id="rId154"/>
    <p:sldId id="913" r:id="rId155"/>
    <p:sldId id="914" r:id="rId156"/>
    <p:sldId id="915" r:id="rId157"/>
    <p:sldId id="916" r:id="rId158"/>
    <p:sldId id="917" r:id="rId159"/>
    <p:sldId id="918" r:id="rId160"/>
    <p:sldId id="919" r:id="rId161"/>
    <p:sldId id="920" r:id="rId162"/>
    <p:sldId id="921" r:id="rId163"/>
    <p:sldId id="922" r:id="rId164"/>
    <p:sldId id="923" r:id="rId165"/>
    <p:sldId id="924" r:id="rId166"/>
    <p:sldId id="925" r:id="rId167"/>
    <p:sldId id="942" r:id="rId168"/>
    <p:sldId id="927" r:id="rId169"/>
    <p:sldId id="928" r:id="rId170"/>
    <p:sldId id="929" r:id="rId171"/>
    <p:sldId id="930" r:id="rId172"/>
    <p:sldId id="931" r:id="rId173"/>
    <p:sldId id="932" r:id="rId174"/>
    <p:sldId id="933" r:id="rId175"/>
    <p:sldId id="934" r:id="rId176"/>
    <p:sldId id="935" r:id="rId177"/>
    <p:sldId id="936" r:id="rId178"/>
    <p:sldId id="937" r:id="rId179"/>
    <p:sldId id="938" r:id="rId180"/>
    <p:sldId id="939" r:id="rId181"/>
    <p:sldId id="940" r:id="rId182"/>
    <p:sldId id="941" r:id="rId183"/>
    <p:sldId id="958" r:id="rId184"/>
    <p:sldId id="943" r:id="rId185"/>
    <p:sldId id="944" r:id="rId186"/>
    <p:sldId id="945" r:id="rId187"/>
    <p:sldId id="946" r:id="rId188"/>
    <p:sldId id="947" r:id="rId189"/>
    <p:sldId id="948" r:id="rId190"/>
    <p:sldId id="949" r:id="rId191"/>
    <p:sldId id="950" r:id="rId192"/>
    <p:sldId id="951" r:id="rId193"/>
    <p:sldId id="952" r:id="rId194"/>
    <p:sldId id="953" r:id="rId195"/>
    <p:sldId id="954" r:id="rId196"/>
    <p:sldId id="955" r:id="rId197"/>
    <p:sldId id="956" r:id="rId198"/>
    <p:sldId id="957" r:id="rId199"/>
    <p:sldId id="974" r:id="rId200"/>
    <p:sldId id="959" r:id="rId201"/>
    <p:sldId id="960" r:id="rId202"/>
    <p:sldId id="961" r:id="rId203"/>
    <p:sldId id="962" r:id="rId204"/>
    <p:sldId id="963" r:id="rId205"/>
    <p:sldId id="964" r:id="rId206"/>
    <p:sldId id="965" r:id="rId207"/>
    <p:sldId id="966" r:id="rId208"/>
    <p:sldId id="967" r:id="rId209"/>
    <p:sldId id="968" r:id="rId210"/>
    <p:sldId id="969" r:id="rId211"/>
    <p:sldId id="970" r:id="rId212"/>
    <p:sldId id="971" r:id="rId213"/>
    <p:sldId id="972" r:id="rId214"/>
    <p:sldId id="973" r:id="rId2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RIEGE" id="{F95061B7-E7B7-4D60-8252-C1A99DF02FF7}">
          <p14:sldIdLst>
            <p14:sldId id="779"/>
            <p14:sldId id="797"/>
            <p14:sldId id="273"/>
            <p14:sldId id="258"/>
            <p14:sldId id="274"/>
            <p14:sldId id="275"/>
            <p14:sldId id="276"/>
            <p14:sldId id="277"/>
            <p14:sldId id="278"/>
            <p14:sldId id="279"/>
            <p14:sldId id="280"/>
            <p14:sldId id="281"/>
            <p14:sldId id="282"/>
            <p14:sldId id="263"/>
            <p14:sldId id="780"/>
            <p14:sldId id="781"/>
          </p14:sldIdLst>
        </p14:section>
        <p14:section name="AUDE" id="{35A95801-435F-4186-8044-B0D965C49689}">
          <p14:sldIdLst>
            <p14:sldId id="798"/>
            <p14:sldId id="782"/>
            <p14:sldId id="783"/>
            <p14:sldId id="784"/>
            <p14:sldId id="785"/>
            <p14:sldId id="786"/>
            <p14:sldId id="787"/>
            <p14:sldId id="788"/>
            <p14:sldId id="789"/>
            <p14:sldId id="790"/>
            <p14:sldId id="791"/>
            <p14:sldId id="792"/>
            <p14:sldId id="793"/>
            <p14:sldId id="794"/>
            <p14:sldId id="795"/>
            <p14:sldId id="796"/>
          </p14:sldIdLst>
        </p14:section>
        <p14:section name="Aveyron" id="{183E2645-7405-47D4-A65D-D3A34D172E49}">
          <p14:sldIdLst>
            <p14:sldId id="814"/>
            <p14:sldId id="799"/>
            <p14:sldId id="800"/>
            <p14:sldId id="801"/>
            <p14:sldId id="802"/>
            <p14:sldId id="803"/>
            <p14:sldId id="804"/>
            <p14:sldId id="805"/>
            <p14:sldId id="806"/>
            <p14:sldId id="807"/>
            <p14:sldId id="808"/>
            <p14:sldId id="809"/>
            <p14:sldId id="810"/>
            <p14:sldId id="811"/>
            <p14:sldId id="812"/>
            <p14:sldId id="813"/>
          </p14:sldIdLst>
        </p14:section>
        <p14:section name="GARD" id="{276E85F6-37AB-4976-B80A-73E4603FDDD9}">
          <p14:sldIdLst>
            <p14:sldId id="830"/>
            <p14:sldId id="815"/>
            <p14:sldId id="816"/>
            <p14:sldId id="817"/>
            <p14:sldId id="818"/>
            <p14:sldId id="819"/>
            <p14:sldId id="820"/>
            <p14:sldId id="821"/>
            <p14:sldId id="822"/>
            <p14:sldId id="823"/>
            <p14:sldId id="824"/>
            <p14:sldId id="825"/>
            <p14:sldId id="826"/>
            <p14:sldId id="827"/>
            <p14:sldId id="828"/>
            <p14:sldId id="829"/>
          </p14:sldIdLst>
        </p14:section>
        <p14:section name="Haute-Garonne" id="{196A0E79-414F-481F-ADF2-9B1A1BE8D776}">
          <p14:sldIdLst>
            <p14:sldId id="846"/>
            <p14:sldId id="831"/>
            <p14:sldId id="832"/>
            <p14:sldId id="833"/>
            <p14:sldId id="834"/>
            <p14:sldId id="835"/>
            <p14:sldId id="836"/>
            <p14:sldId id="837"/>
            <p14:sldId id="838"/>
            <p14:sldId id="839"/>
            <p14:sldId id="840"/>
            <p14:sldId id="841"/>
            <p14:sldId id="842"/>
            <p14:sldId id="843"/>
            <p14:sldId id="844"/>
            <p14:sldId id="845"/>
          </p14:sldIdLst>
        </p14:section>
        <p14:section name="GERS" id="{A205590F-1F41-4C2B-A4B5-4565BE1ACCDE}">
          <p14:sldIdLst>
            <p14:sldId id="862"/>
            <p14:sldId id="847"/>
            <p14:sldId id="848"/>
            <p14:sldId id="849"/>
            <p14:sldId id="850"/>
            <p14:sldId id="851"/>
            <p14:sldId id="852"/>
            <p14:sldId id="853"/>
            <p14:sldId id="854"/>
            <p14:sldId id="855"/>
            <p14:sldId id="856"/>
            <p14:sldId id="857"/>
            <p14:sldId id="858"/>
            <p14:sldId id="859"/>
            <p14:sldId id="860"/>
            <p14:sldId id="861"/>
          </p14:sldIdLst>
        </p14:section>
        <p14:section name="HERAULT" id="{B994C1EC-E57F-4DDE-97D2-918ADB84CD31}">
          <p14:sldIdLst>
            <p14:sldId id="878"/>
            <p14:sldId id="863"/>
            <p14:sldId id="864"/>
            <p14:sldId id="865"/>
            <p14:sldId id="866"/>
            <p14:sldId id="867"/>
            <p14:sldId id="868"/>
            <p14:sldId id="869"/>
            <p14:sldId id="870"/>
            <p14:sldId id="871"/>
            <p14:sldId id="872"/>
            <p14:sldId id="873"/>
            <p14:sldId id="874"/>
            <p14:sldId id="875"/>
            <p14:sldId id="876"/>
            <p14:sldId id="877"/>
          </p14:sldIdLst>
        </p14:section>
        <p14:section name="LOT" id="{8AD4118F-B968-4BC8-93C7-90FDE5AB8E06}">
          <p14:sldIdLst>
            <p14:sldId id="894"/>
            <p14:sldId id="879"/>
            <p14:sldId id="880"/>
            <p14:sldId id="881"/>
            <p14:sldId id="882"/>
            <p14:sldId id="883"/>
            <p14:sldId id="884"/>
            <p14:sldId id="885"/>
            <p14:sldId id="886"/>
            <p14:sldId id="887"/>
            <p14:sldId id="888"/>
            <p14:sldId id="889"/>
            <p14:sldId id="890"/>
            <p14:sldId id="891"/>
            <p14:sldId id="892"/>
            <p14:sldId id="893"/>
          </p14:sldIdLst>
        </p14:section>
        <p14:section name="LOZERE" id="{BB8B5016-C4CE-4BBD-82B1-622B070D83C0}">
          <p14:sldIdLst>
            <p14:sldId id="910"/>
            <p14:sldId id="895"/>
            <p14:sldId id="896"/>
            <p14:sldId id="897"/>
            <p14:sldId id="898"/>
            <p14:sldId id="899"/>
            <p14:sldId id="900"/>
            <p14:sldId id="901"/>
            <p14:sldId id="902"/>
            <p14:sldId id="903"/>
            <p14:sldId id="904"/>
            <p14:sldId id="905"/>
            <p14:sldId id="906"/>
            <p14:sldId id="907"/>
            <p14:sldId id="908"/>
            <p14:sldId id="909"/>
          </p14:sldIdLst>
        </p14:section>
        <p14:section name="Hautes-Pyrénées" id="{ADD7718D-36A8-4991-B53F-728876FA1F7C}">
          <p14:sldIdLst>
            <p14:sldId id="926"/>
            <p14:sldId id="911"/>
            <p14:sldId id="912"/>
            <p14:sldId id="913"/>
            <p14:sldId id="914"/>
            <p14:sldId id="915"/>
            <p14:sldId id="916"/>
            <p14:sldId id="917"/>
            <p14:sldId id="918"/>
            <p14:sldId id="919"/>
            <p14:sldId id="920"/>
            <p14:sldId id="921"/>
            <p14:sldId id="922"/>
            <p14:sldId id="923"/>
            <p14:sldId id="924"/>
            <p14:sldId id="925"/>
          </p14:sldIdLst>
        </p14:section>
        <p14:section name="Pyrénées-Orientales" id="{025E9E9D-FF04-422D-9266-3E29DFF1728E}">
          <p14:sldIdLst>
            <p14:sldId id="942"/>
            <p14:sldId id="927"/>
            <p14:sldId id="928"/>
            <p14:sldId id="929"/>
            <p14:sldId id="930"/>
            <p14:sldId id="931"/>
            <p14:sldId id="932"/>
            <p14:sldId id="933"/>
            <p14:sldId id="934"/>
            <p14:sldId id="935"/>
            <p14:sldId id="936"/>
            <p14:sldId id="937"/>
            <p14:sldId id="938"/>
            <p14:sldId id="939"/>
            <p14:sldId id="940"/>
            <p14:sldId id="941"/>
          </p14:sldIdLst>
        </p14:section>
        <p14:section name="Tarn" id="{70EBCDC0-976B-4051-8E3E-B98EC411FDB8}">
          <p14:sldIdLst>
            <p14:sldId id="958"/>
            <p14:sldId id="943"/>
            <p14:sldId id="944"/>
            <p14:sldId id="945"/>
            <p14:sldId id="946"/>
            <p14:sldId id="947"/>
            <p14:sldId id="948"/>
            <p14:sldId id="949"/>
            <p14:sldId id="950"/>
            <p14:sldId id="951"/>
            <p14:sldId id="952"/>
            <p14:sldId id="953"/>
            <p14:sldId id="954"/>
            <p14:sldId id="955"/>
            <p14:sldId id="956"/>
            <p14:sldId id="957"/>
          </p14:sldIdLst>
        </p14:section>
        <p14:section name="TARN ET GARONNE" id="{6F5928D9-505B-4E04-B108-20B6850A7890}">
          <p14:sldIdLst>
            <p14:sldId id="974"/>
            <p14:sldId id="959"/>
            <p14:sldId id="960"/>
            <p14:sldId id="961"/>
            <p14:sldId id="962"/>
            <p14:sldId id="963"/>
            <p14:sldId id="964"/>
            <p14:sldId id="965"/>
            <p14:sldId id="966"/>
            <p14:sldId id="967"/>
            <p14:sldId id="968"/>
            <p14:sldId id="969"/>
            <p14:sldId id="970"/>
            <p14:sldId id="971"/>
            <p14:sldId id="972"/>
            <p14:sldId id="973"/>
          </p14:sldIdLst>
        </p14:section>
        <p14:section name="Section sans titre" id="{EBD272B9-7EC8-48ED-9777-E133C9A3BF18}">
          <p14:sldIdLst/>
        </p14:section>
        <p14:section name="Section sans titre" id="{74A44104-348E-4D5B-A291-26D7E2084274}">
          <p14:sldIdLst/>
        </p14:section>
        <p14:section name="Section sans titre" id="{69601570-26CC-4FD9-B281-FE9CF35FDF73}">
          <p14:sldIdLst/>
        </p14:section>
        <p14:section name="Section sans titre" id="{F711AF32-3AA4-4908-B993-979F07AC6537}">
          <p14:sldIdLst/>
        </p14:section>
        <p14:section name="Section sans titre" id="{60D30DEE-88DD-4F9F-B92A-28F9D3ACB93F}">
          <p14:sldIdLst/>
        </p14:section>
        <p14:section name="Section sans titre" id="{29C7D76F-3990-4A5D-81FD-71C46D9B327F}">
          <p14:sldIdLst/>
        </p14:section>
        <p14:section name="Section sans titre" id="{970E33D7-6D22-4E3D-A24B-74DCBADDB2C6}">
          <p14:sldIdLst/>
        </p14:section>
        <p14:section name="Section sans titre" id="{BCAF55F1-2481-40B8-BA61-09503262FD8B}">
          <p14:sldIdLst/>
        </p14:section>
        <p14:section name="Section sans titre" id="{7CB9D59B-2E94-4CA7-98F4-F979D4E69570}">
          <p14:sldIdLst/>
        </p14:section>
        <p14:section name="Section sans titre" id="{AE304251-91FA-4D35-A013-D50DAC071E14}">
          <p14:sldIdLst/>
        </p14:section>
        <p14:section name="Section sans titre" id="{5E7C511D-565D-4E63-A05C-B210AD5C95F3}">
          <p14:sldIdLst/>
        </p14:section>
        <p14:section name="Section sans titre" id="{37C8B1A9-F205-4A2C-8E49-AB4DED4C097D}">
          <p14:sldIdLst/>
        </p14:section>
        <p14:section name="Section sans titre" id="{FD780C82-FA57-4C5E-994B-95F6B66C1F9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84375D-E6BB-5B28-DE7A-7060559B9A8F}" name="Séverine CORRU" initials="SC" userId="S::severine.corru@esante-occitanie.fr::8a7c536c-0758-4a59-a01f-9da5fb06b31b" providerId="AD"/>
  <p188:author id="{FB7D9BC1-BD97-BBCA-F255-E921D3D30C8A}" name="Benoit COUTURE" initials="BC" userId="S::benoit.couture@esante-occitanie.fr::851f50ac-5024-4675-8ced-92970d626e6e" providerId="AD"/>
  <p188:author id="{803358D5-4D20-AAF0-CFC3-6A3C0C3B29C9}" name="Anne CHALLIER" initials="AC" userId="S::anne.challier@esante-occitanie.fr::291d73ef-6f22-4274-98b2-5712d4e95184" providerId="AD"/>
  <p188:author id="{ECE09CF1-4DD7-A8AD-F67A-348FC15B08B6}" name="Laura HUGONI" initials="LH" userId="S::laura.hugoni@esante-occitanie.fr::64e949a0-bd5d-46f9-a101-46cac2756858" providerId="AD"/>
  <p188:author id="{15A4C0F6-C810-8383-C2BD-63191D54E635}" name="Lala NDIAYE" initials="LN" userId="S::lala.ndiaye@esante-occitanie.fr::6c159c60-6bb4-4636-922f-4e8b9d2dc2d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1B3"/>
    <a:srgbClr val="DFF5E0"/>
    <a:srgbClr val="C9EFCB"/>
    <a:srgbClr val="C7A6F8"/>
    <a:srgbClr val="878403"/>
    <a:srgbClr val="E50048"/>
    <a:srgbClr val="FFFFFF"/>
    <a:srgbClr val="039586"/>
    <a:srgbClr val="4F8A0C"/>
    <a:srgbClr val="1AC4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A9F954-1B5B-4CA8-9F2C-E33C5F0CB052}" v="29" dt="2025-12-08T10:29:06.49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444" autoAdjust="0"/>
  </p:normalViewPr>
  <p:slideViewPr>
    <p:cSldViewPr snapToGrid="0">
      <p:cViewPr>
        <p:scale>
          <a:sx n="102" d="100"/>
          <a:sy n="102" d="100"/>
        </p:scale>
        <p:origin x="83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slide" Target="slides/slide152.xml"/><Relationship Id="rId170" Type="http://schemas.openxmlformats.org/officeDocument/2006/relationships/slide" Target="slides/slide163.xml"/><Relationship Id="rId191" Type="http://schemas.openxmlformats.org/officeDocument/2006/relationships/slide" Target="slides/slide184.xml"/><Relationship Id="rId205" Type="http://schemas.openxmlformats.org/officeDocument/2006/relationships/slide" Target="slides/slide198.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2.xml"/><Relationship Id="rId95" Type="http://schemas.openxmlformats.org/officeDocument/2006/relationships/slide" Target="slides/slide88.xml"/><Relationship Id="rId160" Type="http://schemas.openxmlformats.org/officeDocument/2006/relationships/slide" Target="slides/slide153.xml"/><Relationship Id="rId181" Type="http://schemas.openxmlformats.org/officeDocument/2006/relationships/slide" Target="slides/slide174.xml"/><Relationship Id="rId216" Type="http://schemas.openxmlformats.org/officeDocument/2006/relationships/notesMaster" Target="notesMasters/notesMaster1.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85" Type="http://schemas.openxmlformats.org/officeDocument/2006/relationships/slide" Target="slides/slide78.xml"/><Relationship Id="rId150" Type="http://schemas.openxmlformats.org/officeDocument/2006/relationships/slide" Target="slides/slide143.xml"/><Relationship Id="rId171" Type="http://schemas.openxmlformats.org/officeDocument/2006/relationships/slide" Target="slides/slide164.xml"/><Relationship Id="rId192" Type="http://schemas.openxmlformats.org/officeDocument/2006/relationships/slide" Target="slides/slide185.xml"/><Relationship Id="rId206" Type="http://schemas.openxmlformats.org/officeDocument/2006/relationships/slide" Target="slides/slide199.xml"/><Relationship Id="rId12" Type="http://schemas.openxmlformats.org/officeDocument/2006/relationships/slide" Target="slides/slide5.xml"/><Relationship Id="rId33" Type="http://schemas.openxmlformats.org/officeDocument/2006/relationships/slide" Target="slides/slide26.xml"/><Relationship Id="rId108" Type="http://schemas.openxmlformats.org/officeDocument/2006/relationships/slide" Target="slides/slide101.xml"/><Relationship Id="rId129" Type="http://schemas.openxmlformats.org/officeDocument/2006/relationships/slide" Target="slides/slide122.xml"/><Relationship Id="rId54" Type="http://schemas.openxmlformats.org/officeDocument/2006/relationships/slide" Target="slides/slide47.xml"/><Relationship Id="rId75" Type="http://schemas.openxmlformats.org/officeDocument/2006/relationships/slide" Target="slides/slide68.xml"/><Relationship Id="rId96" Type="http://schemas.openxmlformats.org/officeDocument/2006/relationships/slide" Target="slides/slide89.xml"/><Relationship Id="rId140" Type="http://schemas.openxmlformats.org/officeDocument/2006/relationships/slide" Target="slides/slide133.xml"/><Relationship Id="rId161" Type="http://schemas.openxmlformats.org/officeDocument/2006/relationships/slide" Target="slides/slide154.xml"/><Relationship Id="rId182" Type="http://schemas.openxmlformats.org/officeDocument/2006/relationships/slide" Target="slides/slide175.xml"/><Relationship Id="rId217" Type="http://schemas.openxmlformats.org/officeDocument/2006/relationships/presProps" Target="presProps.xml"/><Relationship Id="rId6" Type="http://schemas.openxmlformats.org/officeDocument/2006/relationships/slideMaster" Target="slideMasters/slideMaster3.xml"/><Relationship Id="rId23" Type="http://schemas.openxmlformats.org/officeDocument/2006/relationships/slide" Target="slides/slide16.xml"/><Relationship Id="rId119" Type="http://schemas.openxmlformats.org/officeDocument/2006/relationships/slide" Target="slides/slide112.xml"/><Relationship Id="rId44" Type="http://schemas.openxmlformats.org/officeDocument/2006/relationships/slide" Target="slides/slide37.xml"/><Relationship Id="rId65" Type="http://schemas.openxmlformats.org/officeDocument/2006/relationships/slide" Target="slides/slide58.xml"/><Relationship Id="rId86" Type="http://schemas.openxmlformats.org/officeDocument/2006/relationships/slide" Target="slides/slide79.xml"/><Relationship Id="rId130" Type="http://schemas.openxmlformats.org/officeDocument/2006/relationships/slide" Target="slides/slide123.xml"/><Relationship Id="rId151" Type="http://schemas.openxmlformats.org/officeDocument/2006/relationships/slide" Target="slides/slide144.xml"/><Relationship Id="rId172" Type="http://schemas.openxmlformats.org/officeDocument/2006/relationships/slide" Target="slides/slide165.xml"/><Relationship Id="rId193" Type="http://schemas.openxmlformats.org/officeDocument/2006/relationships/slide" Target="slides/slide186.xml"/><Relationship Id="rId207" Type="http://schemas.openxmlformats.org/officeDocument/2006/relationships/slide" Target="slides/slide200.xml"/><Relationship Id="rId13" Type="http://schemas.openxmlformats.org/officeDocument/2006/relationships/slide" Target="slides/slide6.xml"/><Relationship Id="rId109" Type="http://schemas.openxmlformats.org/officeDocument/2006/relationships/slide" Target="slides/slide102.xml"/><Relationship Id="rId34" Type="http://schemas.openxmlformats.org/officeDocument/2006/relationships/slide" Target="slides/slide27.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20" Type="http://schemas.openxmlformats.org/officeDocument/2006/relationships/slide" Target="slides/slide113.xml"/><Relationship Id="rId141" Type="http://schemas.openxmlformats.org/officeDocument/2006/relationships/slide" Target="slides/slide134.xml"/><Relationship Id="rId7" Type="http://schemas.openxmlformats.org/officeDocument/2006/relationships/slideMaster" Target="slideMasters/slideMaster4.xml"/><Relationship Id="rId162" Type="http://schemas.openxmlformats.org/officeDocument/2006/relationships/slide" Target="slides/slide155.xml"/><Relationship Id="rId183" Type="http://schemas.openxmlformats.org/officeDocument/2006/relationships/slide" Target="slides/slide176.xml"/><Relationship Id="rId218" Type="http://schemas.openxmlformats.org/officeDocument/2006/relationships/viewProps" Target="viewProps.xml"/><Relationship Id="rId24" Type="http://schemas.openxmlformats.org/officeDocument/2006/relationships/slide" Target="slides/slide17.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31" Type="http://schemas.openxmlformats.org/officeDocument/2006/relationships/slide" Target="slides/slide124.xml"/><Relationship Id="rId152" Type="http://schemas.openxmlformats.org/officeDocument/2006/relationships/slide" Target="slides/slide145.xml"/><Relationship Id="rId173" Type="http://schemas.openxmlformats.org/officeDocument/2006/relationships/slide" Target="slides/slide166.xml"/><Relationship Id="rId194" Type="http://schemas.openxmlformats.org/officeDocument/2006/relationships/slide" Target="slides/slide187.xml"/><Relationship Id="rId208" Type="http://schemas.openxmlformats.org/officeDocument/2006/relationships/slide" Target="slides/slide201.xml"/><Relationship Id="rId14" Type="http://schemas.openxmlformats.org/officeDocument/2006/relationships/slide" Target="slides/slide7.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slide" Target="slides/slide156.xml"/><Relationship Id="rId184" Type="http://schemas.openxmlformats.org/officeDocument/2006/relationships/slide" Target="slides/slide177.xml"/><Relationship Id="rId189" Type="http://schemas.openxmlformats.org/officeDocument/2006/relationships/slide" Target="slides/slide182.xml"/><Relationship Id="rId219" Type="http://schemas.openxmlformats.org/officeDocument/2006/relationships/theme" Target="theme/theme1.xml"/><Relationship Id="rId3" Type="http://schemas.openxmlformats.org/officeDocument/2006/relationships/customXml" Target="../customXml/item3.xml"/><Relationship Id="rId214" Type="http://schemas.openxmlformats.org/officeDocument/2006/relationships/slide" Target="slides/slide207.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74" Type="http://schemas.openxmlformats.org/officeDocument/2006/relationships/slide" Target="slides/slide167.xml"/><Relationship Id="rId179" Type="http://schemas.openxmlformats.org/officeDocument/2006/relationships/slide" Target="slides/slide172.xml"/><Relationship Id="rId195" Type="http://schemas.openxmlformats.org/officeDocument/2006/relationships/slide" Target="slides/slide188.xml"/><Relationship Id="rId209" Type="http://schemas.openxmlformats.org/officeDocument/2006/relationships/slide" Target="slides/slide202.xml"/><Relationship Id="rId190" Type="http://schemas.openxmlformats.org/officeDocument/2006/relationships/slide" Target="slides/slide183.xml"/><Relationship Id="rId204" Type="http://schemas.openxmlformats.org/officeDocument/2006/relationships/slide" Target="slides/slide197.xml"/><Relationship Id="rId220" Type="http://schemas.openxmlformats.org/officeDocument/2006/relationships/tableStyles" Target="tableStyle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slide" Target="slides/slide157.xml"/><Relationship Id="rId169" Type="http://schemas.openxmlformats.org/officeDocument/2006/relationships/slide" Target="slides/slide162.xml"/><Relationship Id="rId185" Type="http://schemas.openxmlformats.org/officeDocument/2006/relationships/slide" Target="slides/slide178.xml"/><Relationship Id="rId4" Type="http://schemas.openxmlformats.org/officeDocument/2006/relationships/slideMaster" Target="slideMasters/slideMaster1.xml"/><Relationship Id="rId9" Type="http://schemas.openxmlformats.org/officeDocument/2006/relationships/slide" Target="slides/slide2.xml"/><Relationship Id="rId180" Type="http://schemas.openxmlformats.org/officeDocument/2006/relationships/slide" Target="slides/slide173.xml"/><Relationship Id="rId210" Type="http://schemas.openxmlformats.org/officeDocument/2006/relationships/slide" Target="slides/slide203.xml"/><Relationship Id="rId215" Type="http://schemas.openxmlformats.org/officeDocument/2006/relationships/slide" Target="slides/slide208.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75" Type="http://schemas.openxmlformats.org/officeDocument/2006/relationships/slide" Target="slides/slide168.xml"/><Relationship Id="rId196" Type="http://schemas.openxmlformats.org/officeDocument/2006/relationships/slide" Target="slides/slide189.xml"/><Relationship Id="rId200" Type="http://schemas.openxmlformats.org/officeDocument/2006/relationships/slide" Target="slides/slide193.xml"/><Relationship Id="rId16" Type="http://schemas.openxmlformats.org/officeDocument/2006/relationships/slide" Target="slides/slide9.xml"/><Relationship Id="rId221" Type="http://schemas.microsoft.com/office/2016/11/relationships/changesInfo" Target="changesInfos/changesInfo1.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165" Type="http://schemas.openxmlformats.org/officeDocument/2006/relationships/slide" Target="slides/slide158.xml"/><Relationship Id="rId186" Type="http://schemas.openxmlformats.org/officeDocument/2006/relationships/slide" Target="slides/slide179.xml"/><Relationship Id="rId211" Type="http://schemas.openxmlformats.org/officeDocument/2006/relationships/slide" Target="slides/slide204.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 Id="rId176" Type="http://schemas.openxmlformats.org/officeDocument/2006/relationships/slide" Target="slides/slide169.xml"/><Relationship Id="rId197" Type="http://schemas.openxmlformats.org/officeDocument/2006/relationships/slide" Target="slides/slide190.xml"/><Relationship Id="rId201" Type="http://schemas.openxmlformats.org/officeDocument/2006/relationships/slide" Target="slides/slide194.xml"/><Relationship Id="rId222" Type="http://schemas.microsoft.com/office/2015/10/relationships/revisionInfo" Target="revisionInfo.xml"/><Relationship Id="rId17" Type="http://schemas.openxmlformats.org/officeDocument/2006/relationships/slide" Target="slides/slide10.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24" Type="http://schemas.openxmlformats.org/officeDocument/2006/relationships/slide" Target="slides/slide117.xml"/><Relationship Id="rId70" Type="http://schemas.openxmlformats.org/officeDocument/2006/relationships/slide" Target="slides/slide63.xml"/><Relationship Id="rId91" Type="http://schemas.openxmlformats.org/officeDocument/2006/relationships/slide" Target="slides/slide84.xml"/><Relationship Id="rId145" Type="http://schemas.openxmlformats.org/officeDocument/2006/relationships/slide" Target="slides/slide138.xml"/><Relationship Id="rId166" Type="http://schemas.openxmlformats.org/officeDocument/2006/relationships/slide" Target="slides/slide159.xml"/><Relationship Id="rId187" Type="http://schemas.openxmlformats.org/officeDocument/2006/relationships/slide" Target="slides/slide180.xml"/><Relationship Id="rId1" Type="http://schemas.openxmlformats.org/officeDocument/2006/relationships/customXml" Target="../customXml/item1.xml"/><Relationship Id="rId212" Type="http://schemas.openxmlformats.org/officeDocument/2006/relationships/slide" Target="slides/slide205.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60" Type="http://schemas.openxmlformats.org/officeDocument/2006/relationships/slide" Target="slides/slide53.xml"/><Relationship Id="rId81" Type="http://schemas.openxmlformats.org/officeDocument/2006/relationships/slide" Target="slides/slide74.xml"/><Relationship Id="rId135" Type="http://schemas.openxmlformats.org/officeDocument/2006/relationships/slide" Target="slides/slide128.xml"/><Relationship Id="rId156" Type="http://schemas.openxmlformats.org/officeDocument/2006/relationships/slide" Target="slides/slide149.xml"/><Relationship Id="rId177" Type="http://schemas.openxmlformats.org/officeDocument/2006/relationships/slide" Target="slides/slide170.xml"/><Relationship Id="rId198" Type="http://schemas.openxmlformats.org/officeDocument/2006/relationships/slide" Target="slides/slide191.xml"/><Relationship Id="rId202" Type="http://schemas.openxmlformats.org/officeDocument/2006/relationships/slide" Target="slides/slide195.xml"/><Relationship Id="rId223" Type="http://schemas.microsoft.com/office/2018/10/relationships/authors" Target="authors.xml"/><Relationship Id="rId18" Type="http://schemas.openxmlformats.org/officeDocument/2006/relationships/slide" Target="slides/slide11.xml"/><Relationship Id="rId39" Type="http://schemas.openxmlformats.org/officeDocument/2006/relationships/slide" Target="slides/slide32.xml"/><Relationship Id="rId50" Type="http://schemas.openxmlformats.org/officeDocument/2006/relationships/slide" Target="slides/slide43.xml"/><Relationship Id="rId104" Type="http://schemas.openxmlformats.org/officeDocument/2006/relationships/slide" Target="slides/slide97.xml"/><Relationship Id="rId125" Type="http://schemas.openxmlformats.org/officeDocument/2006/relationships/slide" Target="slides/slide118.xml"/><Relationship Id="rId146" Type="http://schemas.openxmlformats.org/officeDocument/2006/relationships/slide" Target="slides/slide139.xml"/><Relationship Id="rId167" Type="http://schemas.openxmlformats.org/officeDocument/2006/relationships/slide" Target="slides/slide160.xml"/><Relationship Id="rId188" Type="http://schemas.openxmlformats.org/officeDocument/2006/relationships/slide" Target="slides/slide181.xml"/><Relationship Id="rId71" Type="http://schemas.openxmlformats.org/officeDocument/2006/relationships/slide" Target="slides/slide64.xml"/><Relationship Id="rId92" Type="http://schemas.openxmlformats.org/officeDocument/2006/relationships/slide" Target="slides/slide85.xml"/><Relationship Id="rId213" Type="http://schemas.openxmlformats.org/officeDocument/2006/relationships/slide" Target="slides/slide206.xml"/><Relationship Id="rId2" Type="http://schemas.openxmlformats.org/officeDocument/2006/relationships/customXml" Target="../customXml/item2.xml"/><Relationship Id="rId29" Type="http://schemas.openxmlformats.org/officeDocument/2006/relationships/slide" Target="slides/slide22.xml"/><Relationship Id="rId40" Type="http://schemas.openxmlformats.org/officeDocument/2006/relationships/slide" Target="slides/slide33.xml"/><Relationship Id="rId115" Type="http://schemas.openxmlformats.org/officeDocument/2006/relationships/slide" Target="slides/slide108.xml"/><Relationship Id="rId136" Type="http://schemas.openxmlformats.org/officeDocument/2006/relationships/slide" Target="slides/slide129.xml"/><Relationship Id="rId157" Type="http://schemas.openxmlformats.org/officeDocument/2006/relationships/slide" Target="slides/slide150.xml"/><Relationship Id="rId178" Type="http://schemas.openxmlformats.org/officeDocument/2006/relationships/slide" Target="slides/slide171.xml"/><Relationship Id="rId61" Type="http://schemas.openxmlformats.org/officeDocument/2006/relationships/slide" Target="slides/slide54.xml"/><Relationship Id="rId82" Type="http://schemas.openxmlformats.org/officeDocument/2006/relationships/slide" Target="slides/slide75.xml"/><Relationship Id="rId199" Type="http://schemas.openxmlformats.org/officeDocument/2006/relationships/slide" Target="slides/slide192.xml"/><Relationship Id="rId203" Type="http://schemas.openxmlformats.org/officeDocument/2006/relationships/slide" Target="slides/slide196.xml"/><Relationship Id="rId19" Type="http://schemas.openxmlformats.org/officeDocument/2006/relationships/slide" Target="slides/slide12.xml"/><Relationship Id="rId30" Type="http://schemas.openxmlformats.org/officeDocument/2006/relationships/slide" Target="slides/slide2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openxmlformats.org/officeDocument/2006/relationships/slide" Target="slides/slide1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la NDIAYE" userId="6c159c60-6bb4-4636-922f-4e8b9d2dc2da" providerId="ADAL" clId="{B5945F59-087C-4BD0-BF53-114632E19506}"/>
    <pc:docChg chg="undo custSel addSld delSld modSld sldOrd modSection">
      <pc:chgData name="Lala NDIAYE" userId="6c159c60-6bb4-4636-922f-4e8b9d2dc2da" providerId="ADAL" clId="{B5945F59-087C-4BD0-BF53-114632E19506}" dt="2025-12-08T10:29:21.048" v="209" actId="1076"/>
      <pc:docMkLst>
        <pc:docMk/>
      </pc:docMkLst>
      <pc:sldChg chg="add">
        <pc:chgData name="Lala NDIAYE" userId="6c159c60-6bb4-4636-922f-4e8b9d2dc2da" providerId="ADAL" clId="{B5945F59-087C-4BD0-BF53-114632E19506}" dt="2025-12-08T10:13:40.031" v="0"/>
        <pc:sldMkLst>
          <pc:docMk/>
          <pc:sldMk cId="1428544226" sldId="782"/>
        </pc:sldMkLst>
      </pc:sldChg>
      <pc:sldChg chg="add">
        <pc:chgData name="Lala NDIAYE" userId="6c159c60-6bb4-4636-922f-4e8b9d2dc2da" providerId="ADAL" clId="{B5945F59-087C-4BD0-BF53-114632E19506}" dt="2025-12-08T10:13:40.031" v="0"/>
        <pc:sldMkLst>
          <pc:docMk/>
          <pc:sldMk cId="98434560" sldId="783"/>
        </pc:sldMkLst>
      </pc:sldChg>
      <pc:sldChg chg="add">
        <pc:chgData name="Lala NDIAYE" userId="6c159c60-6bb4-4636-922f-4e8b9d2dc2da" providerId="ADAL" clId="{B5945F59-087C-4BD0-BF53-114632E19506}" dt="2025-12-08T10:13:40.031" v="0"/>
        <pc:sldMkLst>
          <pc:docMk/>
          <pc:sldMk cId="4115514462" sldId="784"/>
        </pc:sldMkLst>
      </pc:sldChg>
      <pc:sldChg chg="add">
        <pc:chgData name="Lala NDIAYE" userId="6c159c60-6bb4-4636-922f-4e8b9d2dc2da" providerId="ADAL" clId="{B5945F59-087C-4BD0-BF53-114632E19506}" dt="2025-12-08T10:13:40.031" v="0"/>
        <pc:sldMkLst>
          <pc:docMk/>
          <pc:sldMk cId="1889643415" sldId="785"/>
        </pc:sldMkLst>
      </pc:sldChg>
      <pc:sldChg chg="add">
        <pc:chgData name="Lala NDIAYE" userId="6c159c60-6bb4-4636-922f-4e8b9d2dc2da" providerId="ADAL" clId="{B5945F59-087C-4BD0-BF53-114632E19506}" dt="2025-12-08T10:13:40.031" v="0"/>
        <pc:sldMkLst>
          <pc:docMk/>
          <pc:sldMk cId="104371797" sldId="786"/>
        </pc:sldMkLst>
      </pc:sldChg>
      <pc:sldChg chg="add">
        <pc:chgData name="Lala NDIAYE" userId="6c159c60-6bb4-4636-922f-4e8b9d2dc2da" providerId="ADAL" clId="{B5945F59-087C-4BD0-BF53-114632E19506}" dt="2025-12-08T10:13:40.031" v="0"/>
        <pc:sldMkLst>
          <pc:docMk/>
          <pc:sldMk cId="1848065728" sldId="787"/>
        </pc:sldMkLst>
      </pc:sldChg>
      <pc:sldChg chg="add">
        <pc:chgData name="Lala NDIAYE" userId="6c159c60-6bb4-4636-922f-4e8b9d2dc2da" providerId="ADAL" clId="{B5945F59-087C-4BD0-BF53-114632E19506}" dt="2025-12-08T10:13:40.031" v="0"/>
        <pc:sldMkLst>
          <pc:docMk/>
          <pc:sldMk cId="2580048895" sldId="788"/>
        </pc:sldMkLst>
      </pc:sldChg>
      <pc:sldChg chg="add">
        <pc:chgData name="Lala NDIAYE" userId="6c159c60-6bb4-4636-922f-4e8b9d2dc2da" providerId="ADAL" clId="{B5945F59-087C-4BD0-BF53-114632E19506}" dt="2025-12-08T10:13:40.031" v="0"/>
        <pc:sldMkLst>
          <pc:docMk/>
          <pc:sldMk cId="487674222" sldId="789"/>
        </pc:sldMkLst>
      </pc:sldChg>
      <pc:sldChg chg="add">
        <pc:chgData name="Lala NDIAYE" userId="6c159c60-6bb4-4636-922f-4e8b9d2dc2da" providerId="ADAL" clId="{B5945F59-087C-4BD0-BF53-114632E19506}" dt="2025-12-08T10:13:40.031" v="0"/>
        <pc:sldMkLst>
          <pc:docMk/>
          <pc:sldMk cId="744134761" sldId="790"/>
        </pc:sldMkLst>
      </pc:sldChg>
      <pc:sldChg chg="add">
        <pc:chgData name="Lala NDIAYE" userId="6c159c60-6bb4-4636-922f-4e8b9d2dc2da" providerId="ADAL" clId="{B5945F59-087C-4BD0-BF53-114632E19506}" dt="2025-12-08T10:13:40.031" v="0"/>
        <pc:sldMkLst>
          <pc:docMk/>
          <pc:sldMk cId="1315610369" sldId="791"/>
        </pc:sldMkLst>
      </pc:sldChg>
      <pc:sldChg chg="add">
        <pc:chgData name="Lala NDIAYE" userId="6c159c60-6bb4-4636-922f-4e8b9d2dc2da" providerId="ADAL" clId="{B5945F59-087C-4BD0-BF53-114632E19506}" dt="2025-12-08T10:13:40.031" v="0"/>
        <pc:sldMkLst>
          <pc:docMk/>
          <pc:sldMk cId="3531496906" sldId="792"/>
        </pc:sldMkLst>
      </pc:sldChg>
      <pc:sldChg chg="add">
        <pc:chgData name="Lala NDIAYE" userId="6c159c60-6bb4-4636-922f-4e8b9d2dc2da" providerId="ADAL" clId="{B5945F59-087C-4BD0-BF53-114632E19506}" dt="2025-12-08T10:13:40.031" v="0"/>
        <pc:sldMkLst>
          <pc:docMk/>
          <pc:sldMk cId="3226397942" sldId="793"/>
        </pc:sldMkLst>
      </pc:sldChg>
      <pc:sldChg chg="add">
        <pc:chgData name="Lala NDIAYE" userId="6c159c60-6bb4-4636-922f-4e8b9d2dc2da" providerId="ADAL" clId="{B5945F59-087C-4BD0-BF53-114632E19506}" dt="2025-12-08T10:13:40.031" v="0"/>
        <pc:sldMkLst>
          <pc:docMk/>
          <pc:sldMk cId="1578305715" sldId="794"/>
        </pc:sldMkLst>
      </pc:sldChg>
      <pc:sldChg chg="add">
        <pc:chgData name="Lala NDIAYE" userId="6c159c60-6bb4-4636-922f-4e8b9d2dc2da" providerId="ADAL" clId="{B5945F59-087C-4BD0-BF53-114632E19506}" dt="2025-12-08T10:13:40.031" v="0"/>
        <pc:sldMkLst>
          <pc:docMk/>
          <pc:sldMk cId="3451391379" sldId="795"/>
        </pc:sldMkLst>
      </pc:sldChg>
      <pc:sldChg chg="add">
        <pc:chgData name="Lala NDIAYE" userId="6c159c60-6bb4-4636-922f-4e8b9d2dc2da" providerId="ADAL" clId="{B5945F59-087C-4BD0-BF53-114632E19506}" dt="2025-12-08T10:13:40.031" v="0"/>
        <pc:sldMkLst>
          <pc:docMk/>
          <pc:sldMk cId="225821478" sldId="796"/>
        </pc:sldMkLst>
      </pc:sldChg>
      <pc:sldChg chg="addSp modSp new mod">
        <pc:chgData name="Lala NDIAYE" userId="6c159c60-6bb4-4636-922f-4e8b9d2dc2da" providerId="ADAL" clId="{B5945F59-087C-4BD0-BF53-114632E19506}" dt="2025-12-08T10:15:01.263" v="24" actId="404"/>
        <pc:sldMkLst>
          <pc:docMk/>
          <pc:sldMk cId="3831426852" sldId="797"/>
        </pc:sldMkLst>
        <pc:spChg chg="add mod">
          <ac:chgData name="Lala NDIAYE" userId="6c159c60-6bb4-4636-922f-4e8b9d2dc2da" providerId="ADAL" clId="{B5945F59-087C-4BD0-BF53-114632E19506}" dt="2025-12-08T10:14:32.951" v="3"/>
          <ac:spMkLst>
            <pc:docMk/>
            <pc:sldMk cId="3831426852" sldId="797"/>
            <ac:spMk id="2" creationId="{7CF40034-3F4D-967F-F83D-C8100EFA26B2}"/>
          </ac:spMkLst>
        </pc:spChg>
        <pc:spChg chg="add mod">
          <ac:chgData name="Lala NDIAYE" userId="6c159c60-6bb4-4636-922f-4e8b9d2dc2da" providerId="ADAL" clId="{B5945F59-087C-4BD0-BF53-114632E19506}" dt="2025-12-08T10:15:01.263" v="24" actId="404"/>
          <ac:spMkLst>
            <pc:docMk/>
            <pc:sldMk cId="3831426852" sldId="797"/>
            <ac:spMk id="3" creationId="{826EA6B3-1A6C-8389-E359-34C5F78C0109}"/>
          </ac:spMkLst>
        </pc:spChg>
      </pc:sldChg>
      <pc:sldChg chg="new del ord">
        <pc:chgData name="Lala NDIAYE" userId="6c159c60-6bb4-4636-922f-4e8b9d2dc2da" providerId="ADAL" clId="{B5945F59-087C-4BD0-BF53-114632E19506}" dt="2025-12-08T10:15:27.102" v="29" actId="680"/>
        <pc:sldMkLst>
          <pc:docMk/>
          <pc:sldMk cId="426922715" sldId="798"/>
        </pc:sldMkLst>
      </pc:sldChg>
      <pc:sldChg chg="addSp delSp modSp new mod ord">
        <pc:chgData name="Lala NDIAYE" userId="6c159c60-6bb4-4636-922f-4e8b9d2dc2da" providerId="ADAL" clId="{B5945F59-087C-4BD0-BF53-114632E19506}" dt="2025-12-08T10:16:04.236" v="39"/>
        <pc:sldMkLst>
          <pc:docMk/>
          <pc:sldMk cId="1244761683" sldId="798"/>
        </pc:sldMkLst>
        <pc:spChg chg="del">
          <ac:chgData name="Lala NDIAYE" userId="6c159c60-6bb4-4636-922f-4e8b9d2dc2da" providerId="ADAL" clId="{B5945F59-087C-4BD0-BF53-114632E19506}" dt="2025-12-08T10:15:53.379" v="31" actId="478"/>
          <ac:spMkLst>
            <pc:docMk/>
            <pc:sldMk cId="1244761683" sldId="798"/>
            <ac:spMk id="2" creationId="{9B7A3960-AC18-AD17-5088-ECCE928D9BC1}"/>
          </ac:spMkLst>
        </pc:spChg>
        <pc:spChg chg="del">
          <ac:chgData name="Lala NDIAYE" userId="6c159c60-6bb4-4636-922f-4e8b9d2dc2da" providerId="ADAL" clId="{B5945F59-087C-4BD0-BF53-114632E19506}" dt="2025-12-08T10:15:55.978" v="32" actId="478"/>
          <ac:spMkLst>
            <pc:docMk/>
            <pc:sldMk cId="1244761683" sldId="798"/>
            <ac:spMk id="3" creationId="{0E5D35EB-0836-59DA-FF62-B64AA8655058}"/>
          </ac:spMkLst>
        </pc:spChg>
        <pc:spChg chg="add mod">
          <ac:chgData name="Lala NDIAYE" userId="6c159c60-6bb4-4636-922f-4e8b9d2dc2da" providerId="ADAL" clId="{B5945F59-087C-4BD0-BF53-114632E19506}" dt="2025-12-08T10:16:01.352" v="37" actId="20577"/>
          <ac:spMkLst>
            <pc:docMk/>
            <pc:sldMk cId="1244761683" sldId="798"/>
            <ac:spMk id="4" creationId="{84E55DAC-5019-F693-081D-3704DBB6718C}"/>
          </ac:spMkLst>
        </pc:spChg>
      </pc:sldChg>
      <pc:sldChg chg="add">
        <pc:chgData name="Lala NDIAYE" userId="6c159c60-6bb4-4636-922f-4e8b9d2dc2da" providerId="ADAL" clId="{B5945F59-087C-4BD0-BF53-114632E19506}" dt="2025-12-08T10:18:40.410" v="42"/>
        <pc:sldMkLst>
          <pc:docMk/>
          <pc:sldMk cId="3857338403" sldId="799"/>
        </pc:sldMkLst>
      </pc:sldChg>
      <pc:sldChg chg="add">
        <pc:chgData name="Lala NDIAYE" userId="6c159c60-6bb4-4636-922f-4e8b9d2dc2da" providerId="ADAL" clId="{B5945F59-087C-4BD0-BF53-114632E19506}" dt="2025-12-08T10:18:40.410" v="42"/>
        <pc:sldMkLst>
          <pc:docMk/>
          <pc:sldMk cId="3561000115" sldId="800"/>
        </pc:sldMkLst>
      </pc:sldChg>
      <pc:sldChg chg="add">
        <pc:chgData name="Lala NDIAYE" userId="6c159c60-6bb4-4636-922f-4e8b9d2dc2da" providerId="ADAL" clId="{B5945F59-087C-4BD0-BF53-114632E19506}" dt="2025-12-08T10:18:40.410" v="42"/>
        <pc:sldMkLst>
          <pc:docMk/>
          <pc:sldMk cId="2660566516" sldId="801"/>
        </pc:sldMkLst>
      </pc:sldChg>
      <pc:sldChg chg="add">
        <pc:chgData name="Lala NDIAYE" userId="6c159c60-6bb4-4636-922f-4e8b9d2dc2da" providerId="ADAL" clId="{B5945F59-087C-4BD0-BF53-114632E19506}" dt="2025-12-08T10:18:40.410" v="42"/>
        <pc:sldMkLst>
          <pc:docMk/>
          <pc:sldMk cId="1715769347" sldId="802"/>
        </pc:sldMkLst>
      </pc:sldChg>
      <pc:sldChg chg="add">
        <pc:chgData name="Lala NDIAYE" userId="6c159c60-6bb4-4636-922f-4e8b9d2dc2da" providerId="ADAL" clId="{B5945F59-087C-4BD0-BF53-114632E19506}" dt="2025-12-08T10:18:40.410" v="42"/>
        <pc:sldMkLst>
          <pc:docMk/>
          <pc:sldMk cId="4161352359" sldId="803"/>
        </pc:sldMkLst>
      </pc:sldChg>
      <pc:sldChg chg="add">
        <pc:chgData name="Lala NDIAYE" userId="6c159c60-6bb4-4636-922f-4e8b9d2dc2da" providerId="ADAL" clId="{B5945F59-087C-4BD0-BF53-114632E19506}" dt="2025-12-08T10:18:40.410" v="42"/>
        <pc:sldMkLst>
          <pc:docMk/>
          <pc:sldMk cId="3740127947" sldId="804"/>
        </pc:sldMkLst>
      </pc:sldChg>
      <pc:sldChg chg="add">
        <pc:chgData name="Lala NDIAYE" userId="6c159c60-6bb4-4636-922f-4e8b9d2dc2da" providerId="ADAL" clId="{B5945F59-087C-4BD0-BF53-114632E19506}" dt="2025-12-08T10:18:40.410" v="42"/>
        <pc:sldMkLst>
          <pc:docMk/>
          <pc:sldMk cId="3517082101" sldId="805"/>
        </pc:sldMkLst>
      </pc:sldChg>
      <pc:sldChg chg="add">
        <pc:chgData name="Lala NDIAYE" userId="6c159c60-6bb4-4636-922f-4e8b9d2dc2da" providerId="ADAL" clId="{B5945F59-087C-4BD0-BF53-114632E19506}" dt="2025-12-08T10:18:40.410" v="42"/>
        <pc:sldMkLst>
          <pc:docMk/>
          <pc:sldMk cId="1684185034" sldId="806"/>
        </pc:sldMkLst>
      </pc:sldChg>
      <pc:sldChg chg="add">
        <pc:chgData name="Lala NDIAYE" userId="6c159c60-6bb4-4636-922f-4e8b9d2dc2da" providerId="ADAL" clId="{B5945F59-087C-4BD0-BF53-114632E19506}" dt="2025-12-08T10:18:40.410" v="42"/>
        <pc:sldMkLst>
          <pc:docMk/>
          <pc:sldMk cId="2762639243" sldId="807"/>
        </pc:sldMkLst>
      </pc:sldChg>
      <pc:sldChg chg="add">
        <pc:chgData name="Lala NDIAYE" userId="6c159c60-6bb4-4636-922f-4e8b9d2dc2da" providerId="ADAL" clId="{B5945F59-087C-4BD0-BF53-114632E19506}" dt="2025-12-08T10:18:40.410" v="42"/>
        <pc:sldMkLst>
          <pc:docMk/>
          <pc:sldMk cId="1194772114" sldId="808"/>
        </pc:sldMkLst>
      </pc:sldChg>
      <pc:sldChg chg="add">
        <pc:chgData name="Lala NDIAYE" userId="6c159c60-6bb4-4636-922f-4e8b9d2dc2da" providerId="ADAL" clId="{B5945F59-087C-4BD0-BF53-114632E19506}" dt="2025-12-08T10:18:40.410" v="42"/>
        <pc:sldMkLst>
          <pc:docMk/>
          <pc:sldMk cId="3836434372" sldId="809"/>
        </pc:sldMkLst>
      </pc:sldChg>
      <pc:sldChg chg="add">
        <pc:chgData name="Lala NDIAYE" userId="6c159c60-6bb4-4636-922f-4e8b9d2dc2da" providerId="ADAL" clId="{B5945F59-087C-4BD0-BF53-114632E19506}" dt="2025-12-08T10:18:40.410" v="42"/>
        <pc:sldMkLst>
          <pc:docMk/>
          <pc:sldMk cId="3218550055" sldId="810"/>
        </pc:sldMkLst>
      </pc:sldChg>
      <pc:sldChg chg="add">
        <pc:chgData name="Lala NDIAYE" userId="6c159c60-6bb4-4636-922f-4e8b9d2dc2da" providerId="ADAL" clId="{B5945F59-087C-4BD0-BF53-114632E19506}" dt="2025-12-08T10:18:40.410" v="42"/>
        <pc:sldMkLst>
          <pc:docMk/>
          <pc:sldMk cId="1494180959" sldId="811"/>
        </pc:sldMkLst>
      </pc:sldChg>
      <pc:sldChg chg="add">
        <pc:chgData name="Lala NDIAYE" userId="6c159c60-6bb4-4636-922f-4e8b9d2dc2da" providerId="ADAL" clId="{B5945F59-087C-4BD0-BF53-114632E19506}" dt="2025-12-08T10:18:40.410" v="42"/>
        <pc:sldMkLst>
          <pc:docMk/>
          <pc:sldMk cId="3223772252" sldId="812"/>
        </pc:sldMkLst>
      </pc:sldChg>
      <pc:sldChg chg="add">
        <pc:chgData name="Lala NDIAYE" userId="6c159c60-6bb4-4636-922f-4e8b9d2dc2da" providerId="ADAL" clId="{B5945F59-087C-4BD0-BF53-114632E19506}" dt="2025-12-08T10:18:40.410" v="42"/>
        <pc:sldMkLst>
          <pc:docMk/>
          <pc:sldMk cId="2677261667" sldId="813"/>
        </pc:sldMkLst>
      </pc:sldChg>
      <pc:sldChg chg="modSp add mod ord">
        <pc:chgData name="Lala NDIAYE" userId="6c159c60-6bb4-4636-922f-4e8b9d2dc2da" providerId="ADAL" clId="{B5945F59-087C-4BD0-BF53-114632E19506}" dt="2025-12-08T10:19:16.152" v="58" actId="20577"/>
        <pc:sldMkLst>
          <pc:docMk/>
          <pc:sldMk cId="24716234" sldId="814"/>
        </pc:sldMkLst>
        <pc:spChg chg="mod">
          <ac:chgData name="Lala NDIAYE" userId="6c159c60-6bb4-4636-922f-4e8b9d2dc2da" providerId="ADAL" clId="{B5945F59-087C-4BD0-BF53-114632E19506}" dt="2025-12-08T10:19:16.152" v="58" actId="20577"/>
          <ac:spMkLst>
            <pc:docMk/>
            <pc:sldMk cId="24716234" sldId="814"/>
            <ac:spMk id="4" creationId="{89DA2E2B-377A-33FC-04D4-232FFCD7423E}"/>
          </ac:spMkLst>
        </pc:spChg>
      </pc:sldChg>
      <pc:sldChg chg="add">
        <pc:chgData name="Lala NDIAYE" userId="6c159c60-6bb4-4636-922f-4e8b9d2dc2da" providerId="ADAL" clId="{B5945F59-087C-4BD0-BF53-114632E19506}" dt="2025-12-08T10:19:45.922" v="59"/>
        <pc:sldMkLst>
          <pc:docMk/>
          <pc:sldMk cId="2662701618" sldId="815"/>
        </pc:sldMkLst>
      </pc:sldChg>
      <pc:sldChg chg="add">
        <pc:chgData name="Lala NDIAYE" userId="6c159c60-6bb4-4636-922f-4e8b9d2dc2da" providerId="ADAL" clId="{B5945F59-087C-4BD0-BF53-114632E19506}" dt="2025-12-08T10:19:45.922" v="59"/>
        <pc:sldMkLst>
          <pc:docMk/>
          <pc:sldMk cId="2771467229" sldId="816"/>
        </pc:sldMkLst>
      </pc:sldChg>
      <pc:sldChg chg="add">
        <pc:chgData name="Lala NDIAYE" userId="6c159c60-6bb4-4636-922f-4e8b9d2dc2da" providerId="ADAL" clId="{B5945F59-087C-4BD0-BF53-114632E19506}" dt="2025-12-08T10:19:45.922" v="59"/>
        <pc:sldMkLst>
          <pc:docMk/>
          <pc:sldMk cId="1891768464" sldId="817"/>
        </pc:sldMkLst>
      </pc:sldChg>
      <pc:sldChg chg="add">
        <pc:chgData name="Lala NDIAYE" userId="6c159c60-6bb4-4636-922f-4e8b9d2dc2da" providerId="ADAL" clId="{B5945F59-087C-4BD0-BF53-114632E19506}" dt="2025-12-08T10:19:45.922" v="59"/>
        <pc:sldMkLst>
          <pc:docMk/>
          <pc:sldMk cId="908819681" sldId="818"/>
        </pc:sldMkLst>
      </pc:sldChg>
      <pc:sldChg chg="add">
        <pc:chgData name="Lala NDIAYE" userId="6c159c60-6bb4-4636-922f-4e8b9d2dc2da" providerId="ADAL" clId="{B5945F59-087C-4BD0-BF53-114632E19506}" dt="2025-12-08T10:19:45.922" v="59"/>
        <pc:sldMkLst>
          <pc:docMk/>
          <pc:sldMk cId="946944525" sldId="819"/>
        </pc:sldMkLst>
      </pc:sldChg>
      <pc:sldChg chg="add">
        <pc:chgData name="Lala NDIAYE" userId="6c159c60-6bb4-4636-922f-4e8b9d2dc2da" providerId="ADAL" clId="{B5945F59-087C-4BD0-BF53-114632E19506}" dt="2025-12-08T10:19:45.922" v="59"/>
        <pc:sldMkLst>
          <pc:docMk/>
          <pc:sldMk cId="1914496678" sldId="820"/>
        </pc:sldMkLst>
      </pc:sldChg>
      <pc:sldChg chg="add">
        <pc:chgData name="Lala NDIAYE" userId="6c159c60-6bb4-4636-922f-4e8b9d2dc2da" providerId="ADAL" clId="{B5945F59-087C-4BD0-BF53-114632E19506}" dt="2025-12-08T10:19:45.922" v="59"/>
        <pc:sldMkLst>
          <pc:docMk/>
          <pc:sldMk cId="126249875" sldId="821"/>
        </pc:sldMkLst>
      </pc:sldChg>
      <pc:sldChg chg="add">
        <pc:chgData name="Lala NDIAYE" userId="6c159c60-6bb4-4636-922f-4e8b9d2dc2da" providerId="ADAL" clId="{B5945F59-087C-4BD0-BF53-114632E19506}" dt="2025-12-08T10:19:45.922" v="59"/>
        <pc:sldMkLst>
          <pc:docMk/>
          <pc:sldMk cId="3017540564" sldId="822"/>
        </pc:sldMkLst>
      </pc:sldChg>
      <pc:sldChg chg="add">
        <pc:chgData name="Lala NDIAYE" userId="6c159c60-6bb4-4636-922f-4e8b9d2dc2da" providerId="ADAL" clId="{B5945F59-087C-4BD0-BF53-114632E19506}" dt="2025-12-08T10:19:45.922" v="59"/>
        <pc:sldMkLst>
          <pc:docMk/>
          <pc:sldMk cId="3046300888" sldId="823"/>
        </pc:sldMkLst>
      </pc:sldChg>
      <pc:sldChg chg="add">
        <pc:chgData name="Lala NDIAYE" userId="6c159c60-6bb4-4636-922f-4e8b9d2dc2da" providerId="ADAL" clId="{B5945F59-087C-4BD0-BF53-114632E19506}" dt="2025-12-08T10:19:45.922" v="59"/>
        <pc:sldMkLst>
          <pc:docMk/>
          <pc:sldMk cId="818213890" sldId="824"/>
        </pc:sldMkLst>
      </pc:sldChg>
      <pc:sldChg chg="add">
        <pc:chgData name="Lala NDIAYE" userId="6c159c60-6bb4-4636-922f-4e8b9d2dc2da" providerId="ADAL" clId="{B5945F59-087C-4BD0-BF53-114632E19506}" dt="2025-12-08T10:19:45.922" v="59"/>
        <pc:sldMkLst>
          <pc:docMk/>
          <pc:sldMk cId="1471799435" sldId="825"/>
        </pc:sldMkLst>
      </pc:sldChg>
      <pc:sldChg chg="add">
        <pc:chgData name="Lala NDIAYE" userId="6c159c60-6bb4-4636-922f-4e8b9d2dc2da" providerId="ADAL" clId="{B5945F59-087C-4BD0-BF53-114632E19506}" dt="2025-12-08T10:19:45.922" v="59"/>
        <pc:sldMkLst>
          <pc:docMk/>
          <pc:sldMk cId="622688693" sldId="826"/>
        </pc:sldMkLst>
      </pc:sldChg>
      <pc:sldChg chg="add">
        <pc:chgData name="Lala NDIAYE" userId="6c159c60-6bb4-4636-922f-4e8b9d2dc2da" providerId="ADAL" clId="{B5945F59-087C-4BD0-BF53-114632E19506}" dt="2025-12-08T10:19:45.922" v="59"/>
        <pc:sldMkLst>
          <pc:docMk/>
          <pc:sldMk cId="2616945905" sldId="827"/>
        </pc:sldMkLst>
      </pc:sldChg>
      <pc:sldChg chg="add">
        <pc:chgData name="Lala NDIAYE" userId="6c159c60-6bb4-4636-922f-4e8b9d2dc2da" providerId="ADAL" clId="{B5945F59-087C-4BD0-BF53-114632E19506}" dt="2025-12-08T10:19:45.922" v="59"/>
        <pc:sldMkLst>
          <pc:docMk/>
          <pc:sldMk cId="1389940833" sldId="828"/>
        </pc:sldMkLst>
      </pc:sldChg>
      <pc:sldChg chg="add">
        <pc:chgData name="Lala NDIAYE" userId="6c159c60-6bb4-4636-922f-4e8b9d2dc2da" providerId="ADAL" clId="{B5945F59-087C-4BD0-BF53-114632E19506}" dt="2025-12-08T10:19:45.922" v="59"/>
        <pc:sldMkLst>
          <pc:docMk/>
          <pc:sldMk cId="3187303443" sldId="829"/>
        </pc:sldMkLst>
      </pc:sldChg>
      <pc:sldChg chg="modSp add mod ord">
        <pc:chgData name="Lala NDIAYE" userId="6c159c60-6bb4-4636-922f-4e8b9d2dc2da" providerId="ADAL" clId="{B5945F59-087C-4BD0-BF53-114632E19506}" dt="2025-12-08T10:20:25.197" v="67" actId="20577"/>
        <pc:sldMkLst>
          <pc:docMk/>
          <pc:sldMk cId="2487410936" sldId="830"/>
        </pc:sldMkLst>
        <pc:spChg chg="mod">
          <ac:chgData name="Lala NDIAYE" userId="6c159c60-6bb4-4636-922f-4e8b9d2dc2da" providerId="ADAL" clId="{B5945F59-087C-4BD0-BF53-114632E19506}" dt="2025-12-08T10:20:25.197" v="67" actId="20577"/>
          <ac:spMkLst>
            <pc:docMk/>
            <pc:sldMk cId="2487410936" sldId="830"/>
            <ac:spMk id="4" creationId="{3202F52C-0B83-0FB9-C51B-21A1C1259EF9}"/>
          </ac:spMkLst>
        </pc:spChg>
      </pc:sldChg>
      <pc:sldChg chg="add">
        <pc:chgData name="Lala NDIAYE" userId="6c159c60-6bb4-4636-922f-4e8b9d2dc2da" providerId="ADAL" clId="{B5945F59-087C-4BD0-BF53-114632E19506}" dt="2025-12-08T10:20:41.546" v="68"/>
        <pc:sldMkLst>
          <pc:docMk/>
          <pc:sldMk cId="3552356128" sldId="831"/>
        </pc:sldMkLst>
      </pc:sldChg>
      <pc:sldChg chg="add">
        <pc:chgData name="Lala NDIAYE" userId="6c159c60-6bb4-4636-922f-4e8b9d2dc2da" providerId="ADAL" clId="{B5945F59-087C-4BD0-BF53-114632E19506}" dt="2025-12-08T10:20:41.546" v="68"/>
        <pc:sldMkLst>
          <pc:docMk/>
          <pc:sldMk cId="1656113052" sldId="832"/>
        </pc:sldMkLst>
      </pc:sldChg>
      <pc:sldChg chg="add">
        <pc:chgData name="Lala NDIAYE" userId="6c159c60-6bb4-4636-922f-4e8b9d2dc2da" providerId="ADAL" clId="{B5945F59-087C-4BD0-BF53-114632E19506}" dt="2025-12-08T10:20:41.546" v="68"/>
        <pc:sldMkLst>
          <pc:docMk/>
          <pc:sldMk cId="445007472" sldId="833"/>
        </pc:sldMkLst>
      </pc:sldChg>
      <pc:sldChg chg="add">
        <pc:chgData name="Lala NDIAYE" userId="6c159c60-6bb4-4636-922f-4e8b9d2dc2da" providerId="ADAL" clId="{B5945F59-087C-4BD0-BF53-114632E19506}" dt="2025-12-08T10:20:41.546" v="68"/>
        <pc:sldMkLst>
          <pc:docMk/>
          <pc:sldMk cId="2381772345" sldId="834"/>
        </pc:sldMkLst>
      </pc:sldChg>
      <pc:sldChg chg="add">
        <pc:chgData name="Lala NDIAYE" userId="6c159c60-6bb4-4636-922f-4e8b9d2dc2da" providerId="ADAL" clId="{B5945F59-087C-4BD0-BF53-114632E19506}" dt="2025-12-08T10:20:41.546" v="68"/>
        <pc:sldMkLst>
          <pc:docMk/>
          <pc:sldMk cId="1395837844" sldId="835"/>
        </pc:sldMkLst>
      </pc:sldChg>
      <pc:sldChg chg="add">
        <pc:chgData name="Lala NDIAYE" userId="6c159c60-6bb4-4636-922f-4e8b9d2dc2da" providerId="ADAL" clId="{B5945F59-087C-4BD0-BF53-114632E19506}" dt="2025-12-08T10:20:41.546" v="68"/>
        <pc:sldMkLst>
          <pc:docMk/>
          <pc:sldMk cId="631811706" sldId="836"/>
        </pc:sldMkLst>
      </pc:sldChg>
      <pc:sldChg chg="add">
        <pc:chgData name="Lala NDIAYE" userId="6c159c60-6bb4-4636-922f-4e8b9d2dc2da" providerId="ADAL" clId="{B5945F59-087C-4BD0-BF53-114632E19506}" dt="2025-12-08T10:20:41.546" v="68"/>
        <pc:sldMkLst>
          <pc:docMk/>
          <pc:sldMk cId="2053060228" sldId="837"/>
        </pc:sldMkLst>
      </pc:sldChg>
      <pc:sldChg chg="add">
        <pc:chgData name="Lala NDIAYE" userId="6c159c60-6bb4-4636-922f-4e8b9d2dc2da" providerId="ADAL" clId="{B5945F59-087C-4BD0-BF53-114632E19506}" dt="2025-12-08T10:20:41.546" v="68"/>
        <pc:sldMkLst>
          <pc:docMk/>
          <pc:sldMk cId="501422001" sldId="838"/>
        </pc:sldMkLst>
      </pc:sldChg>
      <pc:sldChg chg="add">
        <pc:chgData name="Lala NDIAYE" userId="6c159c60-6bb4-4636-922f-4e8b9d2dc2da" providerId="ADAL" clId="{B5945F59-087C-4BD0-BF53-114632E19506}" dt="2025-12-08T10:20:41.546" v="68"/>
        <pc:sldMkLst>
          <pc:docMk/>
          <pc:sldMk cId="2499512401" sldId="839"/>
        </pc:sldMkLst>
      </pc:sldChg>
      <pc:sldChg chg="add">
        <pc:chgData name="Lala NDIAYE" userId="6c159c60-6bb4-4636-922f-4e8b9d2dc2da" providerId="ADAL" clId="{B5945F59-087C-4BD0-BF53-114632E19506}" dt="2025-12-08T10:20:41.546" v="68"/>
        <pc:sldMkLst>
          <pc:docMk/>
          <pc:sldMk cId="304206688" sldId="840"/>
        </pc:sldMkLst>
      </pc:sldChg>
      <pc:sldChg chg="add">
        <pc:chgData name="Lala NDIAYE" userId="6c159c60-6bb4-4636-922f-4e8b9d2dc2da" providerId="ADAL" clId="{B5945F59-087C-4BD0-BF53-114632E19506}" dt="2025-12-08T10:20:41.546" v="68"/>
        <pc:sldMkLst>
          <pc:docMk/>
          <pc:sldMk cId="1073444949" sldId="841"/>
        </pc:sldMkLst>
      </pc:sldChg>
      <pc:sldChg chg="add">
        <pc:chgData name="Lala NDIAYE" userId="6c159c60-6bb4-4636-922f-4e8b9d2dc2da" providerId="ADAL" clId="{B5945F59-087C-4BD0-BF53-114632E19506}" dt="2025-12-08T10:20:41.546" v="68"/>
        <pc:sldMkLst>
          <pc:docMk/>
          <pc:sldMk cId="2212985296" sldId="842"/>
        </pc:sldMkLst>
      </pc:sldChg>
      <pc:sldChg chg="add">
        <pc:chgData name="Lala NDIAYE" userId="6c159c60-6bb4-4636-922f-4e8b9d2dc2da" providerId="ADAL" clId="{B5945F59-087C-4BD0-BF53-114632E19506}" dt="2025-12-08T10:20:41.546" v="68"/>
        <pc:sldMkLst>
          <pc:docMk/>
          <pc:sldMk cId="3200217709" sldId="843"/>
        </pc:sldMkLst>
      </pc:sldChg>
      <pc:sldChg chg="add">
        <pc:chgData name="Lala NDIAYE" userId="6c159c60-6bb4-4636-922f-4e8b9d2dc2da" providerId="ADAL" clId="{B5945F59-087C-4BD0-BF53-114632E19506}" dt="2025-12-08T10:20:41.546" v="68"/>
        <pc:sldMkLst>
          <pc:docMk/>
          <pc:sldMk cId="479351370" sldId="844"/>
        </pc:sldMkLst>
      </pc:sldChg>
      <pc:sldChg chg="add">
        <pc:chgData name="Lala NDIAYE" userId="6c159c60-6bb4-4636-922f-4e8b9d2dc2da" providerId="ADAL" clId="{B5945F59-087C-4BD0-BF53-114632E19506}" dt="2025-12-08T10:20:41.546" v="68"/>
        <pc:sldMkLst>
          <pc:docMk/>
          <pc:sldMk cId="4069689315" sldId="845"/>
        </pc:sldMkLst>
      </pc:sldChg>
      <pc:sldChg chg="modSp add mod ord">
        <pc:chgData name="Lala NDIAYE" userId="6c159c60-6bb4-4636-922f-4e8b9d2dc2da" providerId="ADAL" clId="{B5945F59-087C-4BD0-BF53-114632E19506}" dt="2025-12-08T10:21:16.545" v="90" actId="14100"/>
        <pc:sldMkLst>
          <pc:docMk/>
          <pc:sldMk cId="772064671" sldId="846"/>
        </pc:sldMkLst>
        <pc:spChg chg="mod">
          <ac:chgData name="Lala NDIAYE" userId="6c159c60-6bb4-4636-922f-4e8b9d2dc2da" providerId="ADAL" clId="{B5945F59-087C-4BD0-BF53-114632E19506}" dt="2025-12-08T10:21:16.545" v="90" actId="14100"/>
          <ac:spMkLst>
            <pc:docMk/>
            <pc:sldMk cId="772064671" sldId="846"/>
            <ac:spMk id="4" creationId="{7411D73B-F9CC-8469-123D-5D04B24224D3}"/>
          </ac:spMkLst>
        </pc:spChg>
      </pc:sldChg>
      <pc:sldChg chg="add">
        <pc:chgData name="Lala NDIAYE" userId="6c159c60-6bb4-4636-922f-4e8b9d2dc2da" providerId="ADAL" clId="{B5945F59-087C-4BD0-BF53-114632E19506}" dt="2025-12-08T10:21:41.375" v="91"/>
        <pc:sldMkLst>
          <pc:docMk/>
          <pc:sldMk cId="3679992568" sldId="847"/>
        </pc:sldMkLst>
      </pc:sldChg>
      <pc:sldChg chg="add">
        <pc:chgData name="Lala NDIAYE" userId="6c159c60-6bb4-4636-922f-4e8b9d2dc2da" providerId="ADAL" clId="{B5945F59-087C-4BD0-BF53-114632E19506}" dt="2025-12-08T10:21:41.375" v="91"/>
        <pc:sldMkLst>
          <pc:docMk/>
          <pc:sldMk cId="1196136198" sldId="848"/>
        </pc:sldMkLst>
      </pc:sldChg>
      <pc:sldChg chg="add">
        <pc:chgData name="Lala NDIAYE" userId="6c159c60-6bb4-4636-922f-4e8b9d2dc2da" providerId="ADAL" clId="{B5945F59-087C-4BD0-BF53-114632E19506}" dt="2025-12-08T10:21:41.375" v="91"/>
        <pc:sldMkLst>
          <pc:docMk/>
          <pc:sldMk cId="3913692182" sldId="849"/>
        </pc:sldMkLst>
      </pc:sldChg>
      <pc:sldChg chg="add">
        <pc:chgData name="Lala NDIAYE" userId="6c159c60-6bb4-4636-922f-4e8b9d2dc2da" providerId="ADAL" clId="{B5945F59-087C-4BD0-BF53-114632E19506}" dt="2025-12-08T10:21:41.375" v="91"/>
        <pc:sldMkLst>
          <pc:docMk/>
          <pc:sldMk cId="1044037093" sldId="850"/>
        </pc:sldMkLst>
      </pc:sldChg>
      <pc:sldChg chg="add">
        <pc:chgData name="Lala NDIAYE" userId="6c159c60-6bb4-4636-922f-4e8b9d2dc2da" providerId="ADAL" clId="{B5945F59-087C-4BD0-BF53-114632E19506}" dt="2025-12-08T10:21:41.375" v="91"/>
        <pc:sldMkLst>
          <pc:docMk/>
          <pc:sldMk cId="924914222" sldId="851"/>
        </pc:sldMkLst>
      </pc:sldChg>
      <pc:sldChg chg="add">
        <pc:chgData name="Lala NDIAYE" userId="6c159c60-6bb4-4636-922f-4e8b9d2dc2da" providerId="ADAL" clId="{B5945F59-087C-4BD0-BF53-114632E19506}" dt="2025-12-08T10:21:41.375" v="91"/>
        <pc:sldMkLst>
          <pc:docMk/>
          <pc:sldMk cId="1160750482" sldId="852"/>
        </pc:sldMkLst>
      </pc:sldChg>
      <pc:sldChg chg="add">
        <pc:chgData name="Lala NDIAYE" userId="6c159c60-6bb4-4636-922f-4e8b9d2dc2da" providerId="ADAL" clId="{B5945F59-087C-4BD0-BF53-114632E19506}" dt="2025-12-08T10:21:41.375" v="91"/>
        <pc:sldMkLst>
          <pc:docMk/>
          <pc:sldMk cId="205483778" sldId="853"/>
        </pc:sldMkLst>
      </pc:sldChg>
      <pc:sldChg chg="add">
        <pc:chgData name="Lala NDIAYE" userId="6c159c60-6bb4-4636-922f-4e8b9d2dc2da" providerId="ADAL" clId="{B5945F59-087C-4BD0-BF53-114632E19506}" dt="2025-12-08T10:21:41.375" v="91"/>
        <pc:sldMkLst>
          <pc:docMk/>
          <pc:sldMk cId="689399435" sldId="854"/>
        </pc:sldMkLst>
      </pc:sldChg>
      <pc:sldChg chg="add">
        <pc:chgData name="Lala NDIAYE" userId="6c159c60-6bb4-4636-922f-4e8b9d2dc2da" providerId="ADAL" clId="{B5945F59-087C-4BD0-BF53-114632E19506}" dt="2025-12-08T10:21:41.375" v="91"/>
        <pc:sldMkLst>
          <pc:docMk/>
          <pc:sldMk cId="220873731" sldId="855"/>
        </pc:sldMkLst>
      </pc:sldChg>
      <pc:sldChg chg="add">
        <pc:chgData name="Lala NDIAYE" userId="6c159c60-6bb4-4636-922f-4e8b9d2dc2da" providerId="ADAL" clId="{B5945F59-087C-4BD0-BF53-114632E19506}" dt="2025-12-08T10:21:41.375" v="91"/>
        <pc:sldMkLst>
          <pc:docMk/>
          <pc:sldMk cId="1845701408" sldId="856"/>
        </pc:sldMkLst>
      </pc:sldChg>
      <pc:sldChg chg="add">
        <pc:chgData name="Lala NDIAYE" userId="6c159c60-6bb4-4636-922f-4e8b9d2dc2da" providerId="ADAL" clId="{B5945F59-087C-4BD0-BF53-114632E19506}" dt="2025-12-08T10:21:41.375" v="91"/>
        <pc:sldMkLst>
          <pc:docMk/>
          <pc:sldMk cId="4286020788" sldId="857"/>
        </pc:sldMkLst>
      </pc:sldChg>
      <pc:sldChg chg="add">
        <pc:chgData name="Lala NDIAYE" userId="6c159c60-6bb4-4636-922f-4e8b9d2dc2da" providerId="ADAL" clId="{B5945F59-087C-4BD0-BF53-114632E19506}" dt="2025-12-08T10:21:41.375" v="91"/>
        <pc:sldMkLst>
          <pc:docMk/>
          <pc:sldMk cId="1832903454" sldId="858"/>
        </pc:sldMkLst>
      </pc:sldChg>
      <pc:sldChg chg="add">
        <pc:chgData name="Lala NDIAYE" userId="6c159c60-6bb4-4636-922f-4e8b9d2dc2da" providerId="ADAL" clId="{B5945F59-087C-4BD0-BF53-114632E19506}" dt="2025-12-08T10:21:41.375" v="91"/>
        <pc:sldMkLst>
          <pc:docMk/>
          <pc:sldMk cId="1137239049" sldId="859"/>
        </pc:sldMkLst>
      </pc:sldChg>
      <pc:sldChg chg="add">
        <pc:chgData name="Lala NDIAYE" userId="6c159c60-6bb4-4636-922f-4e8b9d2dc2da" providerId="ADAL" clId="{B5945F59-087C-4BD0-BF53-114632E19506}" dt="2025-12-08T10:21:41.375" v="91"/>
        <pc:sldMkLst>
          <pc:docMk/>
          <pc:sldMk cId="1808263984" sldId="860"/>
        </pc:sldMkLst>
      </pc:sldChg>
      <pc:sldChg chg="add">
        <pc:chgData name="Lala NDIAYE" userId="6c159c60-6bb4-4636-922f-4e8b9d2dc2da" providerId="ADAL" clId="{B5945F59-087C-4BD0-BF53-114632E19506}" dt="2025-12-08T10:21:41.375" v="91"/>
        <pc:sldMkLst>
          <pc:docMk/>
          <pc:sldMk cId="3542325015" sldId="861"/>
        </pc:sldMkLst>
      </pc:sldChg>
      <pc:sldChg chg="modSp add mod ord">
        <pc:chgData name="Lala NDIAYE" userId="6c159c60-6bb4-4636-922f-4e8b9d2dc2da" providerId="ADAL" clId="{B5945F59-087C-4BD0-BF53-114632E19506}" dt="2025-12-08T10:22:17.916" v="101" actId="20577"/>
        <pc:sldMkLst>
          <pc:docMk/>
          <pc:sldMk cId="193020693" sldId="862"/>
        </pc:sldMkLst>
        <pc:spChg chg="mod">
          <ac:chgData name="Lala NDIAYE" userId="6c159c60-6bb4-4636-922f-4e8b9d2dc2da" providerId="ADAL" clId="{B5945F59-087C-4BD0-BF53-114632E19506}" dt="2025-12-08T10:22:17.916" v="101" actId="20577"/>
          <ac:spMkLst>
            <pc:docMk/>
            <pc:sldMk cId="193020693" sldId="862"/>
            <ac:spMk id="4" creationId="{1FC6C045-C0C8-CDBD-7EAB-00FCAF3462B1}"/>
          </ac:spMkLst>
        </pc:spChg>
      </pc:sldChg>
      <pc:sldChg chg="add del">
        <pc:chgData name="Lala NDIAYE" userId="6c159c60-6bb4-4636-922f-4e8b9d2dc2da" providerId="ADAL" clId="{B5945F59-087C-4BD0-BF53-114632E19506}" dt="2025-12-08T10:22:03.695" v="94"/>
        <pc:sldMkLst>
          <pc:docMk/>
          <pc:sldMk cId="4101285806" sldId="862"/>
        </pc:sldMkLst>
      </pc:sldChg>
      <pc:sldChg chg="add">
        <pc:chgData name="Lala NDIAYE" userId="6c159c60-6bb4-4636-922f-4e8b9d2dc2da" providerId="ADAL" clId="{B5945F59-087C-4BD0-BF53-114632E19506}" dt="2025-12-08T10:22:59.706" v="102"/>
        <pc:sldMkLst>
          <pc:docMk/>
          <pc:sldMk cId="3660672426" sldId="863"/>
        </pc:sldMkLst>
      </pc:sldChg>
      <pc:sldChg chg="add">
        <pc:chgData name="Lala NDIAYE" userId="6c159c60-6bb4-4636-922f-4e8b9d2dc2da" providerId="ADAL" clId="{B5945F59-087C-4BD0-BF53-114632E19506}" dt="2025-12-08T10:22:59.706" v="102"/>
        <pc:sldMkLst>
          <pc:docMk/>
          <pc:sldMk cId="2318635202" sldId="864"/>
        </pc:sldMkLst>
      </pc:sldChg>
      <pc:sldChg chg="add">
        <pc:chgData name="Lala NDIAYE" userId="6c159c60-6bb4-4636-922f-4e8b9d2dc2da" providerId="ADAL" clId="{B5945F59-087C-4BD0-BF53-114632E19506}" dt="2025-12-08T10:22:59.706" v="102"/>
        <pc:sldMkLst>
          <pc:docMk/>
          <pc:sldMk cId="2615575517" sldId="865"/>
        </pc:sldMkLst>
      </pc:sldChg>
      <pc:sldChg chg="add">
        <pc:chgData name="Lala NDIAYE" userId="6c159c60-6bb4-4636-922f-4e8b9d2dc2da" providerId="ADAL" clId="{B5945F59-087C-4BD0-BF53-114632E19506}" dt="2025-12-08T10:22:59.706" v="102"/>
        <pc:sldMkLst>
          <pc:docMk/>
          <pc:sldMk cId="4004373175" sldId="866"/>
        </pc:sldMkLst>
      </pc:sldChg>
      <pc:sldChg chg="add">
        <pc:chgData name="Lala NDIAYE" userId="6c159c60-6bb4-4636-922f-4e8b9d2dc2da" providerId="ADAL" clId="{B5945F59-087C-4BD0-BF53-114632E19506}" dt="2025-12-08T10:22:59.706" v="102"/>
        <pc:sldMkLst>
          <pc:docMk/>
          <pc:sldMk cId="1707546658" sldId="867"/>
        </pc:sldMkLst>
      </pc:sldChg>
      <pc:sldChg chg="add">
        <pc:chgData name="Lala NDIAYE" userId="6c159c60-6bb4-4636-922f-4e8b9d2dc2da" providerId="ADAL" clId="{B5945F59-087C-4BD0-BF53-114632E19506}" dt="2025-12-08T10:22:59.706" v="102"/>
        <pc:sldMkLst>
          <pc:docMk/>
          <pc:sldMk cId="2368175219" sldId="868"/>
        </pc:sldMkLst>
      </pc:sldChg>
      <pc:sldChg chg="add">
        <pc:chgData name="Lala NDIAYE" userId="6c159c60-6bb4-4636-922f-4e8b9d2dc2da" providerId="ADAL" clId="{B5945F59-087C-4BD0-BF53-114632E19506}" dt="2025-12-08T10:22:59.706" v="102"/>
        <pc:sldMkLst>
          <pc:docMk/>
          <pc:sldMk cId="3155256250" sldId="869"/>
        </pc:sldMkLst>
      </pc:sldChg>
      <pc:sldChg chg="add">
        <pc:chgData name="Lala NDIAYE" userId="6c159c60-6bb4-4636-922f-4e8b9d2dc2da" providerId="ADAL" clId="{B5945F59-087C-4BD0-BF53-114632E19506}" dt="2025-12-08T10:22:59.706" v="102"/>
        <pc:sldMkLst>
          <pc:docMk/>
          <pc:sldMk cId="3544260917" sldId="870"/>
        </pc:sldMkLst>
      </pc:sldChg>
      <pc:sldChg chg="add">
        <pc:chgData name="Lala NDIAYE" userId="6c159c60-6bb4-4636-922f-4e8b9d2dc2da" providerId="ADAL" clId="{B5945F59-087C-4BD0-BF53-114632E19506}" dt="2025-12-08T10:22:59.706" v="102"/>
        <pc:sldMkLst>
          <pc:docMk/>
          <pc:sldMk cId="2703100023" sldId="871"/>
        </pc:sldMkLst>
      </pc:sldChg>
      <pc:sldChg chg="add">
        <pc:chgData name="Lala NDIAYE" userId="6c159c60-6bb4-4636-922f-4e8b9d2dc2da" providerId="ADAL" clId="{B5945F59-087C-4BD0-BF53-114632E19506}" dt="2025-12-08T10:22:59.706" v="102"/>
        <pc:sldMkLst>
          <pc:docMk/>
          <pc:sldMk cId="4206515193" sldId="872"/>
        </pc:sldMkLst>
      </pc:sldChg>
      <pc:sldChg chg="add">
        <pc:chgData name="Lala NDIAYE" userId="6c159c60-6bb4-4636-922f-4e8b9d2dc2da" providerId="ADAL" clId="{B5945F59-087C-4BD0-BF53-114632E19506}" dt="2025-12-08T10:22:59.706" v="102"/>
        <pc:sldMkLst>
          <pc:docMk/>
          <pc:sldMk cId="2930360062" sldId="873"/>
        </pc:sldMkLst>
      </pc:sldChg>
      <pc:sldChg chg="add">
        <pc:chgData name="Lala NDIAYE" userId="6c159c60-6bb4-4636-922f-4e8b9d2dc2da" providerId="ADAL" clId="{B5945F59-087C-4BD0-BF53-114632E19506}" dt="2025-12-08T10:22:59.706" v="102"/>
        <pc:sldMkLst>
          <pc:docMk/>
          <pc:sldMk cId="3347595867" sldId="874"/>
        </pc:sldMkLst>
      </pc:sldChg>
      <pc:sldChg chg="add">
        <pc:chgData name="Lala NDIAYE" userId="6c159c60-6bb4-4636-922f-4e8b9d2dc2da" providerId="ADAL" clId="{B5945F59-087C-4BD0-BF53-114632E19506}" dt="2025-12-08T10:22:59.706" v="102"/>
        <pc:sldMkLst>
          <pc:docMk/>
          <pc:sldMk cId="2855882568" sldId="875"/>
        </pc:sldMkLst>
      </pc:sldChg>
      <pc:sldChg chg="add">
        <pc:chgData name="Lala NDIAYE" userId="6c159c60-6bb4-4636-922f-4e8b9d2dc2da" providerId="ADAL" clId="{B5945F59-087C-4BD0-BF53-114632E19506}" dt="2025-12-08T10:22:59.706" v="102"/>
        <pc:sldMkLst>
          <pc:docMk/>
          <pc:sldMk cId="335820271" sldId="876"/>
        </pc:sldMkLst>
      </pc:sldChg>
      <pc:sldChg chg="add">
        <pc:chgData name="Lala NDIAYE" userId="6c159c60-6bb4-4636-922f-4e8b9d2dc2da" providerId="ADAL" clId="{B5945F59-087C-4BD0-BF53-114632E19506}" dt="2025-12-08T10:22:59.706" v="102"/>
        <pc:sldMkLst>
          <pc:docMk/>
          <pc:sldMk cId="1119535719" sldId="877"/>
        </pc:sldMkLst>
      </pc:sldChg>
      <pc:sldChg chg="modSp add mod ord">
        <pc:chgData name="Lala NDIAYE" userId="6c159c60-6bb4-4636-922f-4e8b9d2dc2da" providerId="ADAL" clId="{B5945F59-087C-4BD0-BF53-114632E19506}" dt="2025-12-08T10:23:31.433" v="113" actId="20577"/>
        <pc:sldMkLst>
          <pc:docMk/>
          <pc:sldMk cId="1212390754" sldId="878"/>
        </pc:sldMkLst>
        <pc:spChg chg="mod">
          <ac:chgData name="Lala NDIAYE" userId="6c159c60-6bb4-4636-922f-4e8b9d2dc2da" providerId="ADAL" clId="{B5945F59-087C-4BD0-BF53-114632E19506}" dt="2025-12-08T10:23:31.433" v="113" actId="20577"/>
          <ac:spMkLst>
            <pc:docMk/>
            <pc:sldMk cId="1212390754" sldId="878"/>
            <ac:spMk id="4" creationId="{5CD4F6DF-43A7-74EE-382E-601B262A6B00}"/>
          </ac:spMkLst>
        </pc:spChg>
      </pc:sldChg>
      <pc:sldChg chg="add">
        <pc:chgData name="Lala NDIAYE" userId="6c159c60-6bb4-4636-922f-4e8b9d2dc2da" providerId="ADAL" clId="{B5945F59-087C-4BD0-BF53-114632E19506}" dt="2025-12-08T10:23:47.064" v="114"/>
        <pc:sldMkLst>
          <pc:docMk/>
          <pc:sldMk cId="1166941164" sldId="879"/>
        </pc:sldMkLst>
      </pc:sldChg>
      <pc:sldChg chg="add">
        <pc:chgData name="Lala NDIAYE" userId="6c159c60-6bb4-4636-922f-4e8b9d2dc2da" providerId="ADAL" clId="{B5945F59-087C-4BD0-BF53-114632E19506}" dt="2025-12-08T10:23:47.064" v="114"/>
        <pc:sldMkLst>
          <pc:docMk/>
          <pc:sldMk cId="2196345050" sldId="880"/>
        </pc:sldMkLst>
      </pc:sldChg>
      <pc:sldChg chg="add">
        <pc:chgData name="Lala NDIAYE" userId="6c159c60-6bb4-4636-922f-4e8b9d2dc2da" providerId="ADAL" clId="{B5945F59-087C-4BD0-BF53-114632E19506}" dt="2025-12-08T10:23:47.064" v="114"/>
        <pc:sldMkLst>
          <pc:docMk/>
          <pc:sldMk cId="2468280756" sldId="881"/>
        </pc:sldMkLst>
      </pc:sldChg>
      <pc:sldChg chg="add">
        <pc:chgData name="Lala NDIAYE" userId="6c159c60-6bb4-4636-922f-4e8b9d2dc2da" providerId="ADAL" clId="{B5945F59-087C-4BD0-BF53-114632E19506}" dt="2025-12-08T10:23:47.064" v="114"/>
        <pc:sldMkLst>
          <pc:docMk/>
          <pc:sldMk cId="1424904168" sldId="882"/>
        </pc:sldMkLst>
      </pc:sldChg>
      <pc:sldChg chg="add">
        <pc:chgData name="Lala NDIAYE" userId="6c159c60-6bb4-4636-922f-4e8b9d2dc2da" providerId="ADAL" clId="{B5945F59-087C-4BD0-BF53-114632E19506}" dt="2025-12-08T10:23:47.064" v="114"/>
        <pc:sldMkLst>
          <pc:docMk/>
          <pc:sldMk cId="1872106405" sldId="883"/>
        </pc:sldMkLst>
      </pc:sldChg>
      <pc:sldChg chg="add">
        <pc:chgData name="Lala NDIAYE" userId="6c159c60-6bb4-4636-922f-4e8b9d2dc2da" providerId="ADAL" clId="{B5945F59-087C-4BD0-BF53-114632E19506}" dt="2025-12-08T10:23:47.064" v="114"/>
        <pc:sldMkLst>
          <pc:docMk/>
          <pc:sldMk cId="3605314346" sldId="884"/>
        </pc:sldMkLst>
      </pc:sldChg>
      <pc:sldChg chg="add">
        <pc:chgData name="Lala NDIAYE" userId="6c159c60-6bb4-4636-922f-4e8b9d2dc2da" providerId="ADAL" clId="{B5945F59-087C-4BD0-BF53-114632E19506}" dt="2025-12-08T10:23:47.064" v="114"/>
        <pc:sldMkLst>
          <pc:docMk/>
          <pc:sldMk cId="3746321116" sldId="885"/>
        </pc:sldMkLst>
      </pc:sldChg>
      <pc:sldChg chg="add">
        <pc:chgData name="Lala NDIAYE" userId="6c159c60-6bb4-4636-922f-4e8b9d2dc2da" providerId="ADAL" clId="{B5945F59-087C-4BD0-BF53-114632E19506}" dt="2025-12-08T10:23:47.064" v="114"/>
        <pc:sldMkLst>
          <pc:docMk/>
          <pc:sldMk cId="2585895600" sldId="886"/>
        </pc:sldMkLst>
      </pc:sldChg>
      <pc:sldChg chg="add">
        <pc:chgData name="Lala NDIAYE" userId="6c159c60-6bb4-4636-922f-4e8b9d2dc2da" providerId="ADAL" clId="{B5945F59-087C-4BD0-BF53-114632E19506}" dt="2025-12-08T10:23:47.064" v="114"/>
        <pc:sldMkLst>
          <pc:docMk/>
          <pc:sldMk cId="1254342333" sldId="887"/>
        </pc:sldMkLst>
      </pc:sldChg>
      <pc:sldChg chg="add">
        <pc:chgData name="Lala NDIAYE" userId="6c159c60-6bb4-4636-922f-4e8b9d2dc2da" providerId="ADAL" clId="{B5945F59-087C-4BD0-BF53-114632E19506}" dt="2025-12-08T10:23:47.064" v="114"/>
        <pc:sldMkLst>
          <pc:docMk/>
          <pc:sldMk cId="2972544980" sldId="888"/>
        </pc:sldMkLst>
      </pc:sldChg>
      <pc:sldChg chg="add">
        <pc:chgData name="Lala NDIAYE" userId="6c159c60-6bb4-4636-922f-4e8b9d2dc2da" providerId="ADAL" clId="{B5945F59-087C-4BD0-BF53-114632E19506}" dt="2025-12-08T10:23:47.064" v="114"/>
        <pc:sldMkLst>
          <pc:docMk/>
          <pc:sldMk cId="3029548008" sldId="889"/>
        </pc:sldMkLst>
      </pc:sldChg>
      <pc:sldChg chg="add">
        <pc:chgData name="Lala NDIAYE" userId="6c159c60-6bb4-4636-922f-4e8b9d2dc2da" providerId="ADAL" clId="{B5945F59-087C-4BD0-BF53-114632E19506}" dt="2025-12-08T10:23:47.064" v="114"/>
        <pc:sldMkLst>
          <pc:docMk/>
          <pc:sldMk cId="2921517667" sldId="890"/>
        </pc:sldMkLst>
      </pc:sldChg>
      <pc:sldChg chg="add">
        <pc:chgData name="Lala NDIAYE" userId="6c159c60-6bb4-4636-922f-4e8b9d2dc2da" providerId="ADAL" clId="{B5945F59-087C-4BD0-BF53-114632E19506}" dt="2025-12-08T10:23:47.064" v="114"/>
        <pc:sldMkLst>
          <pc:docMk/>
          <pc:sldMk cId="3872600995" sldId="891"/>
        </pc:sldMkLst>
      </pc:sldChg>
      <pc:sldChg chg="add">
        <pc:chgData name="Lala NDIAYE" userId="6c159c60-6bb4-4636-922f-4e8b9d2dc2da" providerId="ADAL" clId="{B5945F59-087C-4BD0-BF53-114632E19506}" dt="2025-12-08T10:23:47.064" v="114"/>
        <pc:sldMkLst>
          <pc:docMk/>
          <pc:sldMk cId="3042565895" sldId="892"/>
        </pc:sldMkLst>
      </pc:sldChg>
      <pc:sldChg chg="add">
        <pc:chgData name="Lala NDIAYE" userId="6c159c60-6bb4-4636-922f-4e8b9d2dc2da" providerId="ADAL" clId="{B5945F59-087C-4BD0-BF53-114632E19506}" dt="2025-12-08T10:23:47.064" v="114"/>
        <pc:sldMkLst>
          <pc:docMk/>
          <pc:sldMk cId="3925411081" sldId="893"/>
        </pc:sldMkLst>
      </pc:sldChg>
      <pc:sldChg chg="modSp add mod ord">
        <pc:chgData name="Lala NDIAYE" userId="6c159c60-6bb4-4636-922f-4e8b9d2dc2da" providerId="ADAL" clId="{B5945F59-087C-4BD0-BF53-114632E19506}" dt="2025-12-08T10:24:21.381" v="121" actId="20577"/>
        <pc:sldMkLst>
          <pc:docMk/>
          <pc:sldMk cId="2058664443" sldId="894"/>
        </pc:sldMkLst>
        <pc:spChg chg="mod">
          <ac:chgData name="Lala NDIAYE" userId="6c159c60-6bb4-4636-922f-4e8b9d2dc2da" providerId="ADAL" clId="{B5945F59-087C-4BD0-BF53-114632E19506}" dt="2025-12-08T10:24:21.381" v="121" actId="20577"/>
          <ac:spMkLst>
            <pc:docMk/>
            <pc:sldMk cId="2058664443" sldId="894"/>
            <ac:spMk id="4" creationId="{2CD4BB5F-1A09-05DE-FB26-3992577C0E40}"/>
          </ac:spMkLst>
        </pc:spChg>
      </pc:sldChg>
      <pc:sldChg chg="add">
        <pc:chgData name="Lala NDIAYE" userId="6c159c60-6bb4-4636-922f-4e8b9d2dc2da" providerId="ADAL" clId="{B5945F59-087C-4BD0-BF53-114632E19506}" dt="2025-12-08T10:24:38.850" v="122"/>
        <pc:sldMkLst>
          <pc:docMk/>
          <pc:sldMk cId="1077332338" sldId="895"/>
        </pc:sldMkLst>
      </pc:sldChg>
      <pc:sldChg chg="add">
        <pc:chgData name="Lala NDIAYE" userId="6c159c60-6bb4-4636-922f-4e8b9d2dc2da" providerId="ADAL" clId="{B5945F59-087C-4BD0-BF53-114632E19506}" dt="2025-12-08T10:24:38.850" v="122"/>
        <pc:sldMkLst>
          <pc:docMk/>
          <pc:sldMk cId="3319248688" sldId="896"/>
        </pc:sldMkLst>
      </pc:sldChg>
      <pc:sldChg chg="add">
        <pc:chgData name="Lala NDIAYE" userId="6c159c60-6bb4-4636-922f-4e8b9d2dc2da" providerId="ADAL" clId="{B5945F59-087C-4BD0-BF53-114632E19506}" dt="2025-12-08T10:24:38.850" v="122"/>
        <pc:sldMkLst>
          <pc:docMk/>
          <pc:sldMk cId="2047914432" sldId="897"/>
        </pc:sldMkLst>
      </pc:sldChg>
      <pc:sldChg chg="add">
        <pc:chgData name="Lala NDIAYE" userId="6c159c60-6bb4-4636-922f-4e8b9d2dc2da" providerId="ADAL" clId="{B5945F59-087C-4BD0-BF53-114632E19506}" dt="2025-12-08T10:24:38.850" v="122"/>
        <pc:sldMkLst>
          <pc:docMk/>
          <pc:sldMk cId="4258518" sldId="898"/>
        </pc:sldMkLst>
      </pc:sldChg>
      <pc:sldChg chg="add">
        <pc:chgData name="Lala NDIAYE" userId="6c159c60-6bb4-4636-922f-4e8b9d2dc2da" providerId="ADAL" clId="{B5945F59-087C-4BD0-BF53-114632E19506}" dt="2025-12-08T10:24:38.850" v="122"/>
        <pc:sldMkLst>
          <pc:docMk/>
          <pc:sldMk cId="3765987514" sldId="899"/>
        </pc:sldMkLst>
      </pc:sldChg>
      <pc:sldChg chg="add">
        <pc:chgData name="Lala NDIAYE" userId="6c159c60-6bb4-4636-922f-4e8b9d2dc2da" providerId="ADAL" clId="{B5945F59-087C-4BD0-BF53-114632E19506}" dt="2025-12-08T10:24:38.850" v="122"/>
        <pc:sldMkLst>
          <pc:docMk/>
          <pc:sldMk cId="2823966798" sldId="900"/>
        </pc:sldMkLst>
      </pc:sldChg>
      <pc:sldChg chg="add">
        <pc:chgData name="Lala NDIAYE" userId="6c159c60-6bb4-4636-922f-4e8b9d2dc2da" providerId="ADAL" clId="{B5945F59-087C-4BD0-BF53-114632E19506}" dt="2025-12-08T10:24:38.850" v="122"/>
        <pc:sldMkLst>
          <pc:docMk/>
          <pc:sldMk cId="3039779123" sldId="901"/>
        </pc:sldMkLst>
      </pc:sldChg>
      <pc:sldChg chg="add">
        <pc:chgData name="Lala NDIAYE" userId="6c159c60-6bb4-4636-922f-4e8b9d2dc2da" providerId="ADAL" clId="{B5945F59-087C-4BD0-BF53-114632E19506}" dt="2025-12-08T10:24:38.850" v="122"/>
        <pc:sldMkLst>
          <pc:docMk/>
          <pc:sldMk cId="3377741193" sldId="902"/>
        </pc:sldMkLst>
      </pc:sldChg>
      <pc:sldChg chg="add">
        <pc:chgData name="Lala NDIAYE" userId="6c159c60-6bb4-4636-922f-4e8b9d2dc2da" providerId="ADAL" clId="{B5945F59-087C-4BD0-BF53-114632E19506}" dt="2025-12-08T10:24:38.850" v="122"/>
        <pc:sldMkLst>
          <pc:docMk/>
          <pc:sldMk cId="2179842611" sldId="903"/>
        </pc:sldMkLst>
      </pc:sldChg>
      <pc:sldChg chg="add">
        <pc:chgData name="Lala NDIAYE" userId="6c159c60-6bb4-4636-922f-4e8b9d2dc2da" providerId="ADAL" clId="{B5945F59-087C-4BD0-BF53-114632E19506}" dt="2025-12-08T10:24:38.850" v="122"/>
        <pc:sldMkLst>
          <pc:docMk/>
          <pc:sldMk cId="62927662" sldId="904"/>
        </pc:sldMkLst>
      </pc:sldChg>
      <pc:sldChg chg="add">
        <pc:chgData name="Lala NDIAYE" userId="6c159c60-6bb4-4636-922f-4e8b9d2dc2da" providerId="ADAL" clId="{B5945F59-087C-4BD0-BF53-114632E19506}" dt="2025-12-08T10:24:38.850" v="122"/>
        <pc:sldMkLst>
          <pc:docMk/>
          <pc:sldMk cId="2505157818" sldId="905"/>
        </pc:sldMkLst>
      </pc:sldChg>
      <pc:sldChg chg="add">
        <pc:chgData name="Lala NDIAYE" userId="6c159c60-6bb4-4636-922f-4e8b9d2dc2da" providerId="ADAL" clId="{B5945F59-087C-4BD0-BF53-114632E19506}" dt="2025-12-08T10:24:38.850" v="122"/>
        <pc:sldMkLst>
          <pc:docMk/>
          <pc:sldMk cId="2858946337" sldId="906"/>
        </pc:sldMkLst>
      </pc:sldChg>
      <pc:sldChg chg="add">
        <pc:chgData name="Lala NDIAYE" userId="6c159c60-6bb4-4636-922f-4e8b9d2dc2da" providerId="ADAL" clId="{B5945F59-087C-4BD0-BF53-114632E19506}" dt="2025-12-08T10:24:38.850" v="122"/>
        <pc:sldMkLst>
          <pc:docMk/>
          <pc:sldMk cId="2561320111" sldId="907"/>
        </pc:sldMkLst>
      </pc:sldChg>
      <pc:sldChg chg="add">
        <pc:chgData name="Lala NDIAYE" userId="6c159c60-6bb4-4636-922f-4e8b9d2dc2da" providerId="ADAL" clId="{B5945F59-087C-4BD0-BF53-114632E19506}" dt="2025-12-08T10:24:38.850" v="122"/>
        <pc:sldMkLst>
          <pc:docMk/>
          <pc:sldMk cId="3000707721" sldId="908"/>
        </pc:sldMkLst>
      </pc:sldChg>
      <pc:sldChg chg="add">
        <pc:chgData name="Lala NDIAYE" userId="6c159c60-6bb4-4636-922f-4e8b9d2dc2da" providerId="ADAL" clId="{B5945F59-087C-4BD0-BF53-114632E19506}" dt="2025-12-08T10:24:38.850" v="122"/>
        <pc:sldMkLst>
          <pc:docMk/>
          <pc:sldMk cId="206957717" sldId="909"/>
        </pc:sldMkLst>
      </pc:sldChg>
      <pc:sldChg chg="modSp add mod ord">
        <pc:chgData name="Lala NDIAYE" userId="6c159c60-6bb4-4636-922f-4e8b9d2dc2da" providerId="ADAL" clId="{B5945F59-087C-4BD0-BF53-114632E19506}" dt="2025-12-08T10:25:09.064" v="131"/>
        <pc:sldMkLst>
          <pc:docMk/>
          <pc:sldMk cId="93730893" sldId="910"/>
        </pc:sldMkLst>
        <pc:spChg chg="mod">
          <ac:chgData name="Lala NDIAYE" userId="6c159c60-6bb4-4636-922f-4e8b9d2dc2da" providerId="ADAL" clId="{B5945F59-087C-4BD0-BF53-114632E19506}" dt="2025-12-08T10:25:04.822" v="129" actId="20577"/>
          <ac:spMkLst>
            <pc:docMk/>
            <pc:sldMk cId="93730893" sldId="910"/>
            <ac:spMk id="4" creationId="{BAEA4F4F-066A-80E8-E0ED-A751E8EAE28F}"/>
          </ac:spMkLst>
        </pc:spChg>
      </pc:sldChg>
      <pc:sldChg chg="add">
        <pc:chgData name="Lala NDIAYE" userId="6c159c60-6bb4-4636-922f-4e8b9d2dc2da" providerId="ADAL" clId="{B5945F59-087C-4BD0-BF53-114632E19506}" dt="2025-12-08T10:25:29.845" v="132"/>
        <pc:sldMkLst>
          <pc:docMk/>
          <pc:sldMk cId="3416972598" sldId="911"/>
        </pc:sldMkLst>
      </pc:sldChg>
      <pc:sldChg chg="add">
        <pc:chgData name="Lala NDIAYE" userId="6c159c60-6bb4-4636-922f-4e8b9d2dc2da" providerId="ADAL" clId="{B5945F59-087C-4BD0-BF53-114632E19506}" dt="2025-12-08T10:25:29.845" v="132"/>
        <pc:sldMkLst>
          <pc:docMk/>
          <pc:sldMk cId="872154967" sldId="912"/>
        </pc:sldMkLst>
      </pc:sldChg>
      <pc:sldChg chg="add">
        <pc:chgData name="Lala NDIAYE" userId="6c159c60-6bb4-4636-922f-4e8b9d2dc2da" providerId="ADAL" clId="{B5945F59-087C-4BD0-BF53-114632E19506}" dt="2025-12-08T10:25:29.845" v="132"/>
        <pc:sldMkLst>
          <pc:docMk/>
          <pc:sldMk cId="2452873826" sldId="913"/>
        </pc:sldMkLst>
      </pc:sldChg>
      <pc:sldChg chg="add">
        <pc:chgData name="Lala NDIAYE" userId="6c159c60-6bb4-4636-922f-4e8b9d2dc2da" providerId="ADAL" clId="{B5945F59-087C-4BD0-BF53-114632E19506}" dt="2025-12-08T10:25:29.845" v="132"/>
        <pc:sldMkLst>
          <pc:docMk/>
          <pc:sldMk cId="3733359451" sldId="914"/>
        </pc:sldMkLst>
      </pc:sldChg>
      <pc:sldChg chg="add">
        <pc:chgData name="Lala NDIAYE" userId="6c159c60-6bb4-4636-922f-4e8b9d2dc2da" providerId="ADAL" clId="{B5945F59-087C-4BD0-BF53-114632E19506}" dt="2025-12-08T10:25:29.845" v="132"/>
        <pc:sldMkLst>
          <pc:docMk/>
          <pc:sldMk cId="2473978152" sldId="915"/>
        </pc:sldMkLst>
      </pc:sldChg>
      <pc:sldChg chg="add">
        <pc:chgData name="Lala NDIAYE" userId="6c159c60-6bb4-4636-922f-4e8b9d2dc2da" providerId="ADAL" clId="{B5945F59-087C-4BD0-BF53-114632E19506}" dt="2025-12-08T10:25:29.845" v="132"/>
        <pc:sldMkLst>
          <pc:docMk/>
          <pc:sldMk cId="491950094" sldId="916"/>
        </pc:sldMkLst>
      </pc:sldChg>
      <pc:sldChg chg="add">
        <pc:chgData name="Lala NDIAYE" userId="6c159c60-6bb4-4636-922f-4e8b9d2dc2da" providerId="ADAL" clId="{B5945F59-087C-4BD0-BF53-114632E19506}" dt="2025-12-08T10:25:29.845" v="132"/>
        <pc:sldMkLst>
          <pc:docMk/>
          <pc:sldMk cId="780191478" sldId="917"/>
        </pc:sldMkLst>
      </pc:sldChg>
      <pc:sldChg chg="add">
        <pc:chgData name="Lala NDIAYE" userId="6c159c60-6bb4-4636-922f-4e8b9d2dc2da" providerId="ADAL" clId="{B5945F59-087C-4BD0-BF53-114632E19506}" dt="2025-12-08T10:25:29.845" v="132"/>
        <pc:sldMkLst>
          <pc:docMk/>
          <pc:sldMk cId="1757947146" sldId="918"/>
        </pc:sldMkLst>
      </pc:sldChg>
      <pc:sldChg chg="add">
        <pc:chgData name="Lala NDIAYE" userId="6c159c60-6bb4-4636-922f-4e8b9d2dc2da" providerId="ADAL" clId="{B5945F59-087C-4BD0-BF53-114632E19506}" dt="2025-12-08T10:25:29.845" v="132"/>
        <pc:sldMkLst>
          <pc:docMk/>
          <pc:sldMk cId="4205419224" sldId="919"/>
        </pc:sldMkLst>
      </pc:sldChg>
      <pc:sldChg chg="add">
        <pc:chgData name="Lala NDIAYE" userId="6c159c60-6bb4-4636-922f-4e8b9d2dc2da" providerId="ADAL" clId="{B5945F59-087C-4BD0-BF53-114632E19506}" dt="2025-12-08T10:25:29.845" v="132"/>
        <pc:sldMkLst>
          <pc:docMk/>
          <pc:sldMk cId="4253374264" sldId="920"/>
        </pc:sldMkLst>
      </pc:sldChg>
      <pc:sldChg chg="add">
        <pc:chgData name="Lala NDIAYE" userId="6c159c60-6bb4-4636-922f-4e8b9d2dc2da" providerId="ADAL" clId="{B5945F59-087C-4BD0-BF53-114632E19506}" dt="2025-12-08T10:25:29.845" v="132"/>
        <pc:sldMkLst>
          <pc:docMk/>
          <pc:sldMk cId="4086855211" sldId="921"/>
        </pc:sldMkLst>
      </pc:sldChg>
      <pc:sldChg chg="add">
        <pc:chgData name="Lala NDIAYE" userId="6c159c60-6bb4-4636-922f-4e8b9d2dc2da" providerId="ADAL" clId="{B5945F59-087C-4BD0-BF53-114632E19506}" dt="2025-12-08T10:25:29.845" v="132"/>
        <pc:sldMkLst>
          <pc:docMk/>
          <pc:sldMk cId="2912437026" sldId="922"/>
        </pc:sldMkLst>
      </pc:sldChg>
      <pc:sldChg chg="add">
        <pc:chgData name="Lala NDIAYE" userId="6c159c60-6bb4-4636-922f-4e8b9d2dc2da" providerId="ADAL" clId="{B5945F59-087C-4BD0-BF53-114632E19506}" dt="2025-12-08T10:25:29.845" v="132"/>
        <pc:sldMkLst>
          <pc:docMk/>
          <pc:sldMk cId="1490630314" sldId="923"/>
        </pc:sldMkLst>
      </pc:sldChg>
      <pc:sldChg chg="add">
        <pc:chgData name="Lala NDIAYE" userId="6c159c60-6bb4-4636-922f-4e8b9d2dc2da" providerId="ADAL" clId="{B5945F59-087C-4BD0-BF53-114632E19506}" dt="2025-12-08T10:25:29.845" v="132"/>
        <pc:sldMkLst>
          <pc:docMk/>
          <pc:sldMk cId="813217375" sldId="924"/>
        </pc:sldMkLst>
      </pc:sldChg>
      <pc:sldChg chg="add">
        <pc:chgData name="Lala NDIAYE" userId="6c159c60-6bb4-4636-922f-4e8b9d2dc2da" providerId="ADAL" clId="{B5945F59-087C-4BD0-BF53-114632E19506}" dt="2025-12-08T10:25:29.845" v="132"/>
        <pc:sldMkLst>
          <pc:docMk/>
          <pc:sldMk cId="2268374041" sldId="925"/>
        </pc:sldMkLst>
      </pc:sldChg>
      <pc:sldChg chg="modSp add mod ord">
        <pc:chgData name="Lala NDIAYE" userId="6c159c60-6bb4-4636-922f-4e8b9d2dc2da" providerId="ADAL" clId="{B5945F59-087C-4BD0-BF53-114632E19506}" dt="2025-12-08T10:26:25.324" v="153"/>
        <pc:sldMkLst>
          <pc:docMk/>
          <pc:sldMk cId="484302410" sldId="926"/>
        </pc:sldMkLst>
        <pc:spChg chg="mod">
          <ac:chgData name="Lala NDIAYE" userId="6c159c60-6bb4-4636-922f-4e8b9d2dc2da" providerId="ADAL" clId="{B5945F59-087C-4BD0-BF53-114632E19506}" dt="2025-12-08T10:26:22.507" v="151" actId="1076"/>
          <ac:spMkLst>
            <pc:docMk/>
            <pc:sldMk cId="484302410" sldId="926"/>
            <ac:spMk id="4" creationId="{7908D50F-7648-3A24-1347-E98B39F300BA}"/>
          </ac:spMkLst>
        </pc:spChg>
      </pc:sldChg>
      <pc:sldChg chg="add">
        <pc:chgData name="Lala NDIAYE" userId="6c159c60-6bb4-4636-922f-4e8b9d2dc2da" providerId="ADAL" clId="{B5945F59-087C-4BD0-BF53-114632E19506}" dt="2025-12-08T10:26:40.598" v="154"/>
        <pc:sldMkLst>
          <pc:docMk/>
          <pc:sldMk cId="590813365" sldId="927"/>
        </pc:sldMkLst>
      </pc:sldChg>
      <pc:sldChg chg="add">
        <pc:chgData name="Lala NDIAYE" userId="6c159c60-6bb4-4636-922f-4e8b9d2dc2da" providerId="ADAL" clId="{B5945F59-087C-4BD0-BF53-114632E19506}" dt="2025-12-08T10:26:40.598" v="154"/>
        <pc:sldMkLst>
          <pc:docMk/>
          <pc:sldMk cId="3139806563" sldId="928"/>
        </pc:sldMkLst>
      </pc:sldChg>
      <pc:sldChg chg="add">
        <pc:chgData name="Lala NDIAYE" userId="6c159c60-6bb4-4636-922f-4e8b9d2dc2da" providerId="ADAL" clId="{B5945F59-087C-4BD0-BF53-114632E19506}" dt="2025-12-08T10:26:40.598" v="154"/>
        <pc:sldMkLst>
          <pc:docMk/>
          <pc:sldMk cId="1279178012" sldId="929"/>
        </pc:sldMkLst>
      </pc:sldChg>
      <pc:sldChg chg="add">
        <pc:chgData name="Lala NDIAYE" userId="6c159c60-6bb4-4636-922f-4e8b9d2dc2da" providerId="ADAL" clId="{B5945F59-087C-4BD0-BF53-114632E19506}" dt="2025-12-08T10:26:40.598" v="154"/>
        <pc:sldMkLst>
          <pc:docMk/>
          <pc:sldMk cId="967613697" sldId="930"/>
        </pc:sldMkLst>
      </pc:sldChg>
      <pc:sldChg chg="add">
        <pc:chgData name="Lala NDIAYE" userId="6c159c60-6bb4-4636-922f-4e8b9d2dc2da" providerId="ADAL" clId="{B5945F59-087C-4BD0-BF53-114632E19506}" dt="2025-12-08T10:26:40.598" v="154"/>
        <pc:sldMkLst>
          <pc:docMk/>
          <pc:sldMk cId="4084372104" sldId="931"/>
        </pc:sldMkLst>
      </pc:sldChg>
      <pc:sldChg chg="add">
        <pc:chgData name="Lala NDIAYE" userId="6c159c60-6bb4-4636-922f-4e8b9d2dc2da" providerId="ADAL" clId="{B5945F59-087C-4BD0-BF53-114632E19506}" dt="2025-12-08T10:26:40.598" v="154"/>
        <pc:sldMkLst>
          <pc:docMk/>
          <pc:sldMk cId="2560623071" sldId="932"/>
        </pc:sldMkLst>
      </pc:sldChg>
      <pc:sldChg chg="add">
        <pc:chgData name="Lala NDIAYE" userId="6c159c60-6bb4-4636-922f-4e8b9d2dc2da" providerId="ADAL" clId="{B5945F59-087C-4BD0-BF53-114632E19506}" dt="2025-12-08T10:26:40.598" v="154"/>
        <pc:sldMkLst>
          <pc:docMk/>
          <pc:sldMk cId="2903898110" sldId="933"/>
        </pc:sldMkLst>
      </pc:sldChg>
      <pc:sldChg chg="add">
        <pc:chgData name="Lala NDIAYE" userId="6c159c60-6bb4-4636-922f-4e8b9d2dc2da" providerId="ADAL" clId="{B5945F59-087C-4BD0-BF53-114632E19506}" dt="2025-12-08T10:26:40.598" v="154"/>
        <pc:sldMkLst>
          <pc:docMk/>
          <pc:sldMk cId="3200476099" sldId="934"/>
        </pc:sldMkLst>
      </pc:sldChg>
      <pc:sldChg chg="add">
        <pc:chgData name="Lala NDIAYE" userId="6c159c60-6bb4-4636-922f-4e8b9d2dc2da" providerId="ADAL" clId="{B5945F59-087C-4BD0-BF53-114632E19506}" dt="2025-12-08T10:26:40.598" v="154"/>
        <pc:sldMkLst>
          <pc:docMk/>
          <pc:sldMk cId="877890864" sldId="935"/>
        </pc:sldMkLst>
      </pc:sldChg>
      <pc:sldChg chg="add">
        <pc:chgData name="Lala NDIAYE" userId="6c159c60-6bb4-4636-922f-4e8b9d2dc2da" providerId="ADAL" clId="{B5945F59-087C-4BD0-BF53-114632E19506}" dt="2025-12-08T10:26:40.598" v="154"/>
        <pc:sldMkLst>
          <pc:docMk/>
          <pc:sldMk cId="4294483411" sldId="936"/>
        </pc:sldMkLst>
      </pc:sldChg>
      <pc:sldChg chg="add">
        <pc:chgData name="Lala NDIAYE" userId="6c159c60-6bb4-4636-922f-4e8b9d2dc2da" providerId="ADAL" clId="{B5945F59-087C-4BD0-BF53-114632E19506}" dt="2025-12-08T10:26:40.598" v="154"/>
        <pc:sldMkLst>
          <pc:docMk/>
          <pc:sldMk cId="356174316" sldId="937"/>
        </pc:sldMkLst>
      </pc:sldChg>
      <pc:sldChg chg="add">
        <pc:chgData name="Lala NDIAYE" userId="6c159c60-6bb4-4636-922f-4e8b9d2dc2da" providerId="ADAL" clId="{B5945F59-087C-4BD0-BF53-114632E19506}" dt="2025-12-08T10:26:40.598" v="154"/>
        <pc:sldMkLst>
          <pc:docMk/>
          <pc:sldMk cId="2405600775" sldId="938"/>
        </pc:sldMkLst>
      </pc:sldChg>
      <pc:sldChg chg="add">
        <pc:chgData name="Lala NDIAYE" userId="6c159c60-6bb4-4636-922f-4e8b9d2dc2da" providerId="ADAL" clId="{B5945F59-087C-4BD0-BF53-114632E19506}" dt="2025-12-08T10:26:40.598" v="154"/>
        <pc:sldMkLst>
          <pc:docMk/>
          <pc:sldMk cId="1830007962" sldId="939"/>
        </pc:sldMkLst>
      </pc:sldChg>
      <pc:sldChg chg="add">
        <pc:chgData name="Lala NDIAYE" userId="6c159c60-6bb4-4636-922f-4e8b9d2dc2da" providerId="ADAL" clId="{B5945F59-087C-4BD0-BF53-114632E19506}" dt="2025-12-08T10:26:40.598" v="154"/>
        <pc:sldMkLst>
          <pc:docMk/>
          <pc:sldMk cId="347648852" sldId="940"/>
        </pc:sldMkLst>
      </pc:sldChg>
      <pc:sldChg chg="add">
        <pc:chgData name="Lala NDIAYE" userId="6c159c60-6bb4-4636-922f-4e8b9d2dc2da" providerId="ADAL" clId="{B5945F59-087C-4BD0-BF53-114632E19506}" dt="2025-12-08T10:26:40.598" v="154"/>
        <pc:sldMkLst>
          <pc:docMk/>
          <pc:sldMk cId="3887738715" sldId="941"/>
        </pc:sldMkLst>
      </pc:sldChg>
      <pc:sldChg chg="modSp add mod ord">
        <pc:chgData name="Lala NDIAYE" userId="6c159c60-6bb4-4636-922f-4e8b9d2dc2da" providerId="ADAL" clId="{B5945F59-087C-4BD0-BF53-114632E19506}" dt="2025-12-08T10:27:30.314" v="182"/>
        <pc:sldMkLst>
          <pc:docMk/>
          <pc:sldMk cId="2900369981" sldId="942"/>
        </pc:sldMkLst>
        <pc:spChg chg="mod">
          <ac:chgData name="Lala NDIAYE" userId="6c159c60-6bb4-4636-922f-4e8b9d2dc2da" providerId="ADAL" clId="{B5945F59-087C-4BD0-BF53-114632E19506}" dt="2025-12-08T10:27:26.818" v="180" actId="1076"/>
          <ac:spMkLst>
            <pc:docMk/>
            <pc:sldMk cId="2900369981" sldId="942"/>
            <ac:spMk id="4" creationId="{6F2236FD-13EB-990C-BC4D-A15D737CBF93}"/>
          </ac:spMkLst>
        </pc:spChg>
      </pc:sldChg>
      <pc:sldChg chg="add">
        <pc:chgData name="Lala NDIAYE" userId="6c159c60-6bb4-4636-922f-4e8b9d2dc2da" providerId="ADAL" clId="{B5945F59-087C-4BD0-BF53-114632E19506}" dt="2025-12-08T10:27:49.735" v="183"/>
        <pc:sldMkLst>
          <pc:docMk/>
          <pc:sldMk cId="3553863994" sldId="943"/>
        </pc:sldMkLst>
      </pc:sldChg>
      <pc:sldChg chg="add">
        <pc:chgData name="Lala NDIAYE" userId="6c159c60-6bb4-4636-922f-4e8b9d2dc2da" providerId="ADAL" clId="{B5945F59-087C-4BD0-BF53-114632E19506}" dt="2025-12-08T10:27:49.735" v="183"/>
        <pc:sldMkLst>
          <pc:docMk/>
          <pc:sldMk cId="1902773538" sldId="944"/>
        </pc:sldMkLst>
      </pc:sldChg>
      <pc:sldChg chg="add">
        <pc:chgData name="Lala NDIAYE" userId="6c159c60-6bb4-4636-922f-4e8b9d2dc2da" providerId="ADAL" clId="{B5945F59-087C-4BD0-BF53-114632E19506}" dt="2025-12-08T10:27:49.735" v="183"/>
        <pc:sldMkLst>
          <pc:docMk/>
          <pc:sldMk cId="1019618237" sldId="945"/>
        </pc:sldMkLst>
      </pc:sldChg>
      <pc:sldChg chg="add">
        <pc:chgData name="Lala NDIAYE" userId="6c159c60-6bb4-4636-922f-4e8b9d2dc2da" providerId="ADAL" clId="{B5945F59-087C-4BD0-BF53-114632E19506}" dt="2025-12-08T10:27:49.735" v="183"/>
        <pc:sldMkLst>
          <pc:docMk/>
          <pc:sldMk cId="2802391011" sldId="946"/>
        </pc:sldMkLst>
      </pc:sldChg>
      <pc:sldChg chg="add">
        <pc:chgData name="Lala NDIAYE" userId="6c159c60-6bb4-4636-922f-4e8b9d2dc2da" providerId="ADAL" clId="{B5945F59-087C-4BD0-BF53-114632E19506}" dt="2025-12-08T10:27:49.735" v="183"/>
        <pc:sldMkLst>
          <pc:docMk/>
          <pc:sldMk cId="3377507152" sldId="947"/>
        </pc:sldMkLst>
      </pc:sldChg>
      <pc:sldChg chg="add">
        <pc:chgData name="Lala NDIAYE" userId="6c159c60-6bb4-4636-922f-4e8b9d2dc2da" providerId="ADAL" clId="{B5945F59-087C-4BD0-BF53-114632E19506}" dt="2025-12-08T10:27:49.735" v="183"/>
        <pc:sldMkLst>
          <pc:docMk/>
          <pc:sldMk cId="2121482212" sldId="948"/>
        </pc:sldMkLst>
      </pc:sldChg>
      <pc:sldChg chg="add">
        <pc:chgData name="Lala NDIAYE" userId="6c159c60-6bb4-4636-922f-4e8b9d2dc2da" providerId="ADAL" clId="{B5945F59-087C-4BD0-BF53-114632E19506}" dt="2025-12-08T10:27:49.735" v="183"/>
        <pc:sldMkLst>
          <pc:docMk/>
          <pc:sldMk cId="2539330229" sldId="949"/>
        </pc:sldMkLst>
      </pc:sldChg>
      <pc:sldChg chg="add">
        <pc:chgData name="Lala NDIAYE" userId="6c159c60-6bb4-4636-922f-4e8b9d2dc2da" providerId="ADAL" clId="{B5945F59-087C-4BD0-BF53-114632E19506}" dt="2025-12-08T10:27:49.735" v="183"/>
        <pc:sldMkLst>
          <pc:docMk/>
          <pc:sldMk cId="2026688635" sldId="950"/>
        </pc:sldMkLst>
      </pc:sldChg>
      <pc:sldChg chg="add">
        <pc:chgData name="Lala NDIAYE" userId="6c159c60-6bb4-4636-922f-4e8b9d2dc2da" providerId="ADAL" clId="{B5945F59-087C-4BD0-BF53-114632E19506}" dt="2025-12-08T10:27:49.735" v="183"/>
        <pc:sldMkLst>
          <pc:docMk/>
          <pc:sldMk cId="82628818" sldId="951"/>
        </pc:sldMkLst>
      </pc:sldChg>
      <pc:sldChg chg="add">
        <pc:chgData name="Lala NDIAYE" userId="6c159c60-6bb4-4636-922f-4e8b9d2dc2da" providerId="ADAL" clId="{B5945F59-087C-4BD0-BF53-114632E19506}" dt="2025-12-08T10:27:49.735" v="183"/>
        <pc:sldMkLst>
          <pc:docMk/>
          <pc:sldMk cId="743490982" sldId="952"/>
        </pc:sldMkLst>
      </pc:sldChg>
      <pc:sldChg chg="add">
        <pc:chgData name="Lala NDIAYE" userId="6c159c60-6bb4-4636-922f-4e8b9d2dc2da" providerId="ADAL" clId="{B5945F59-087C-4BD0-BF53-114632E19506}" dt="2025-12-08T10:27:49.735" v="183"/>
        <pc:sldMkLst>
          <pc:docMk/>
          <pc:sldMk cId="2361738512" sldId="953"/>
        </pc:sldMkLst>
      </pc:sldChg>
      <pc:sldChg chg="add">
        <pc:chgData name="Lala NDIAYE" userId="6c159c60-6bb4-4636-922f-4e8b9d2dc2da" providerId="ADAL" clId="{B5945F59-087C-4BD0-BF53-114632E19506}" dt="2025-12-08T10:27:49.735" v="183"/>
        <pc:sldMkLst>
          <pc:docMk/>
          <pc:sldMk cId="1460731974" sldId="954"/>
        </pc:sldMkLst>
      </pc:sldChg>
      <pc:sldChg chg="add">
        <pc:chgData name="Lala NDIAYE" userId="6c159c60-6bb4-4636-922f-4e8b9d2dc2da" providerId="ADAL" clId="{B5945F59-087C-4BD0-BF53-114632E19506}" dt="2025-12-08T10:27:49.735" v="183"/>
        <pc:sldMkLst>
          <pc:docMk/>
          <pc:sldMk cId="2238267443" sldId="955"/>
        </pc:sldMkLst>
      </pc:sldChg>
      <pc:sldChg chg="add">
        <pc:chgData name="Lala NDIAYE" userId="6c159c60-6bb4-4636-922f-4e8b9d2dc2da" providerId="ADAL" clId="{B5945F59-087C-4BD0-BF53-114632E19506}" dt="2025-12-08T10:27:49.735" v="183"/>
        <pc:sldMkLst>
          <pc:docMk/>
          <pc:sldMk cId="2322493987" sldId="956"/>
        </pc:sldMkLst>
      </pc:sldChg>
      <pc:sldChg chg="add">
        <pc:chgData name="Lala NDIAYE" userId="6c159c60-6bb4-4636-922f-4e8b9d2dc2da" providerId="ADAL" clId="{B5945F59-087C-4BD0-BF53-114632E19506}" dt="2025-12-08T10:27:49.735" v="183"/>
        <pc:sldMkLst>
          <pc:docMk/>
          <pc:sldMk cId="1539270069" sldId="957"/>
        </pc:sldMkLst>
      </pc:sldChg>
      <pc:sldChg chg="modSp add mod ord">
        <pc:chgData name="Lala NDIAYE" userId="6c159c60-6bb4-4636-922f-4e8b9d2dc2da" providerId="ADAL" clId="{B5945F59-087C-4BD0-BF53-114632E19506}" dt="2025-12-08T10:28:23.660" v="191"/>
        <pc:sldMkLst>
          <pc:docMk/>
          <pc:sldMk cId="230086689" sldId="958"/>
        </pc:sldMkLst>
        <pc:spChg chg="mod">
          <ac:chgData name="Lala NDIAYE" userId="6c159c60-6bb4-4636-922f-4e8b9d2dc2da" providerId="ADAL" clId="{B5945F59-087C-4BD0-BF53-114632E19506}" dt="2025-12-08T10:28:20.741" v="189" actId="20577"/>
          <ac:spMkLst>
            <pc:docMk/>
            <pc:sldMk cId="230086689" sldId="958"/>
            <ac:spMk id="4" creationId="{29AEE419-3B5A-D0B1-038B-B0C27F5914E3}"/>
          </ac:spMkLst>
        </pc:spChg>
      </pc:sldChg>
      <pc:sldChg chg="add">
        <pc:chgData name="Lala NDIAYE" userId="6c159c60-6bb4-4636-922f-4e8b9d2dc2da" providerId="ADAL" clId="{B5945F59-087C-4BD0-BF53-114632E19506}" dt="2025-12-08T10:28:40.033" v="192"/>
        <pc:sldMkLst>
          <pc:docMk/>
          <pc:sldMk cId="2067308007" sldId="959"/>
        </pc:sldMkLst>
      </pc:sldChg>
      <pc:sldChg chg="add">
        <pc:chgData name="Lala NDIAYE" userId="6c159c60-6bb4-4636-922f-4e8b9d2dc2da" providerId="ADAL" clId="{B5945F59-087C-4BD0-BF53-114632E19506}" dt="2025-12-08T10:28:40.033" v="192"/>
        <pc:sldMkLst>
          <pc:docMk/>
          <pc:sldMk cId="1550752478" sldId="960"/>
        </pc:sldMkLst>
      </pc:sldChg>
      <pc:sldChg chg="add">
        <pc:chgData name="Lala NDIAYE" userId="6c159c60-6bb4-4636-922f-4e8b9d2dc2da" providerId="ADAL" clId="{B5945F59-087C-4BD0-BF53-114632E19506}" dt="2025-12-08T10:28:40.033" v="192"/>
        <pc:sldMkLst>
          <pc:docMk/>
          <pc:sldMk cId="2518509795" sldId="961"/>
        </pc:sldMkLst>
      </pc:sldChg>
      <pc:sldChg chg="add">
        <pc:chgData name="Lala NDIAYE" userId="6c159c60-6bb4-4636-922f-4e8b9d2dc2da" providerId="ADAL" clId="{B5945F59-087C-4BD0-BF53-114632E19506}" dt="2025-12-08T10:28:40.033" v="192"/>
        <pc:sldMkLst>
          <pc:docMk/>
          <pc:sldMk cId="566851020" sldId="962"/>
        </pc:sldMkLst>
      </pc:sldChg>
      <pc:sldChg chg="add">
        <pc:chgData name="Lala NDIAYE" userId="6c159c60-6bb4-4636-922f-4e8b9d2dc2da" providerId="ADAL" clId="{B5945F59-087C-4BD0-BF53-114632E19506}" dt="2025-12-08T10:28:40.033" v="192"/>
        <pc:sldMkLst>
          <pc:docMk/>
          <pc:sldMk cId="1899329670" sldId="963"/>
        </pc:sldMkLst>
      </pc:sldChg>
      <pc:sldChg chg="add">
        <pc:chgData name="Lala NDIAYE" userId="6c159c60-6bb4-4636-922f-4e8b9d2dc2da" providerId="ADAL" clId="{B5945F59-087C-4BD0-BF53-114632E19506}" dt="2025-12-08T10:28:40.033" v="192"/>
        <pc:sldMkLst>
          <pc:docMk/>
          <pc:sldMk cId="1134819763" sldId="964"/>
        </pc:sldMkLst>
      </pc:sldChg>
      <pc:sldChg chg="add">
        <pc:chgData name="Lala NDIAYE" userId="6c159c60-6bb4-4636-922f-4e8b9d2dc2da" providerId="ADAL" clId="{B5945F59-087C-4BD0-BF53-114632E19506}" dt="2025-12-08T10:28:40.033" v="192"/>
        <pc:sldMkLst>
          <pc:docMk/>
          <pc:sldMk cId="3545462747" sldId="965"/>
        </pc:sldMkLst>
      </pc:sldChg>
      <pc:sldChg chg="add">
        <pc:chgData name="Lala NDIAYE" userId="6c159c60-6bb4-4636-922f-4e8b9d2dc2da" providerId="ADAL" clId="{B5945F59-087C-4BD0-BF53-114632E19506}" dt="2025-12-08T10:28:40.033" v="192"/>
        <pc:sldMkLst>
          <pc:docMk/>
          <pc:sldMk cId="2522422937" sldId="966"/>
        </pc:sldMkLst>
      </pc:sldChg>
      <pc:sldChg chg="add">
        <pc:chgData name="Lala NDIAYE" userId="6c159c60-6bb4-4636-922f-4e8b9d2dc2da" providerId="ADAL" clId="{B5945F59-087C-4BD0-BF53-114632E19506}" dt="2025-12-08T10:28:40.033" v="192"/>
        <pc:sldMkLst>
          <pc:docMk/>
          <pc:sldMk cId="2019665394" sldId="967"/>
        </pc:sldMkLst>
      </pc:sldChg>
      <pc:sldChg chg="add">
        <pc:chgData name="Lala NDIAYE" userId="6c159c60-6bb4-4636-922f-4e8b9d2dc2da" providerId="ADAL" clId="{B5945F59-087C-4BD0-BF53-114632E19506}" dt="2025-12-08T10:28:40.033" v="192"/>
        <pc:sldMkLst>
          <pc:docMk/>
          <pc:sldMk cId="410624250" sldId="968"/>
        </pc:sldMkLst>
      </pc:sldChg>
      <pc:sldChg chg="add">
        <pc:chgData name="Lala NDIAYE" userId="6c159c60-6bb4-4636-922f-4e8b9d2dc2da" providerId="ADAL" clId="{B5945F59-087C-4BD0-BF53-114632E19506}" dt="2025-12-08T10:28:40.033" v="192"/>
        <pc:sldMkLst>
          <pc:docMk/>
          <pc:sldMk cId="3712876252" sldId="969"/>
        </pc:sldMkLst>
      </pc:sldChg>
      <pc:sldChg chg="add">
        <pc:chgData name="Lala NDIAYE" userId="6c159c60-6bb4-4636-922f-4e8b9d2dc2da" providerId="ADAL" clId="{B5945F59-087C-4BD0-BF53-114632E19506}" dt="2025-12-08T10:28:40.033" v="192"/>
        <pc:sldMkLst>
          <pc:docMk/>
          <pc:sldMk cId="4104096575" sldId="970"/>
        </pc:sldMkLst>
      </pc:sldChg>
      <pc:sldChg chg="add">
        <pc:chgData name="Lala NDIAYE" userId="6c159c60-6bb4-4636-922f-4e8b9d2dc2da" providerId="ADAL" clId="{B5945F59-087C-4BD0-BF53-114632E19506}" dt="2025-12-08T10:28:40.033" v="192"/>
        <pc:sldMkLst>
          <pc:docMk/>
          <pc:sldMk cId="3681183238" sldId="971"/>
        </pc:sldMkLst>
      </pc:sldChg>
      <pc:sldChg chg="add">
        <pc:chgData name="Lala NDIAYE" userId="6c159c60-6bb4-4636-922f-4e8b9d2dc2da" providerId="ADAL" clId="{B5945F59-087C-4BD0-BF53-114632E19506}" dt="2025-12-08T10:28:40.033" v="192"/>
        <pc:sldMkLst>
          <pc:docMk/>
          <pc:sldMk cId="2841840726" sldId="972"/>
        </pc:sldMkLst>
      </pc:sldChg>
      <pc:sldChg chg="add">
        <pc:chgData name="Lala NDIAYE" userId="6c159c60-6bb4-4636-922f-4e8b9d2dc2da" providerId="ADAL" clId="{B5945F59-087C-4BD0-BF53-114632E19506}" dt="2025-12-08T10:28:40.033" v="192"/>
        <pc:sldMkLst>
          <pc:docMk/>
          <pc:sldMk cId="957233603" sldId="973"/>
        </pc:sldMkLst>
      </pc:sldChg>
      <pc:sldChg chg="modSp add mod ord">
        <pc:chgData name="Lala NDIAYE" userId="6c159c60-6bb4-4636-922f-4e8b9d2dc2da" providerId="ADAL" clId="{B5945F59-087C-4BD0-BF53-114632E19506}" dt="2025-12-08T10:29:21.048" v="209" actId="1076"/>
        <pc:sldMkLst>
          <pc:docMk/>
          <pc:sldMk cId="3660715152" sldId="974"/>
        </pc:sldMkLst>
        <pc:spChg chg="mod">
          <ac:chgData name="Lala NDIAYE" userId="6c159c60-6bb4-4636-922f-4e8b9d2dc2da" providerId="ADAL" clId="{B5945F59-087C-4BD0-BF53-114632E19506}" dt="2025-12-08T10:29:21.048" v="209" actId="1076"/>
          <ac:spMkLst>
            <pc:docMk/>
            <pc:sldMk cId="3660715152" sldId="974"/>
            <ac:spMk id="4" creationId="{29AA388E-1228-40F0-CFE1-CD93FF7717FB}"/>
          </ac:spMkLst>
        </pc:spChg>
      </pc:sldChg>
    </pc:docChg>
  </pc:docChgLst>
</pc:chgInfo>
</file>

<file path=ppt/comments/modernComment_320_D4408CB3.xml><?xml version="1.0" encoding="utf-8"?>
<p188:cmLst xmlns:a="http://schemas.openxmlformats.org/drawingml/2006/main" xmlns:r="http://schemas.openxmlformats.org/officeDocument/2006/relationships" xmlns:p188="http://schemas.microsoft.com/office/powerpoint/2018/8/main">
  <p188:cm id="{0CABEA61-EAB3-45EF-9F15-6F2028D6208A}" authorId="{FB7D9BC1-BD97-BBCA-F255-E921D3D30C8A}" created="2025-05-26T11:47:12.496">
    <pc:sldMkLst xmlns:pc="http://schemas.microsoft.com/office/powerpoint/2013/main/command">
      <pc:docMk/>
      <pc:sldMk cId="3699573148" sldId="273"/>
    </pc:sldMkLst>
    <p188:txBody>
      <a:bodyPr/>
      <a:lstStyle/>
      <a:p>
        <a:r>
          <a:rPr lang="fr-FR"/>
          <a:t>Peut-être ajouter une colonne «fonction» dans le tableau des contacts ? Au moins pour savoir si c’est des contacts plus San/GA/PH/...</a:t>
        </a:r>
      </a:p>
    </p188:txBody>
  </p188:cm>
  <p188:cm id="{B2D8E41B-D41B-40E4-82A6-98A20E591685}" authorId="{FB7D9BC1-BD97-BBCA-F255-E921D3D30C8A}" created="2025-05-26T12:00:23.929">
    <pc:sldMkLst xmlns:pc="http://schemas.microsoft.com/office/powerpoint/2013/main/command">
      <pc:docMk/>
      <pc:sldMk cId="3699573148" sldId="273"/>
    </pc:sldMkLst>
    <p188:txBody>
      <a:bodyPr/>
      <a:lstStyle/>
      <a:p>
        <a:r>
          <a:rPr lang="fr-FR"/>
          <a:t>Comme on le disait ensemble il faudrait rassurer sur le fait qu’on attend pas d’eux qu’ils mènent l’ensemble des actions. Peut-être sur cette slide d’intro noter qqch du genre «La suite de cette présentation liste un ensemble complet d’actions qui peuvent etre menées par l’Animation Territorial en soutien de notre offre VT. Ces actions sont à prioriser et discuter avec le CM du département en fonction des contraintes et spécificités»</a:t>
        </a:r>
      </a:p>
    </p188:txBody>
    <p188:extLst>
      <p:ext xmlns:p="http://schemas.openxmlformats.org/presentationml/2006/main" uri="{57CB4572-C831-44C2-8A1C-0ADB6CCDFE69}">
        <p223:reactions xmlns:p223="http://schemas.microsoft.com/office/powerpoint/2022/03/main">
          <p223:rxn type="👍">
            <p223:instance time="2025-05-28T08:52:05.142" authorId="{ECE09CF1-4DD7-A8AD-F67A-348FC15B08B6}"/>
          </p223:rxn>
        </p223:reactions>
      </p:ext>
    </p188:extLst>
  </p188:cm>
</p188:cmLst>
</file>

<file path=ppt/comments/modernComment_330_A5313BDD.xml><?xml version="1.0" encoding="utf-8"?>
<p188:cmLst xmlns:a="http://schemas.openxmlformats.org/drawingml/2006/main" xmlns:r="http://schemas.openxmlformats.org/officeDocument/2006/relationships" xmlns:p188="http://schemas.microsoft.com/office/powerpoint/2018/8/main">
  <p188:cm id="{0CABEA61-EAB3-45EF-9F15-6F2028D6208A}" authorId="{FB7D9BC1-BD97-BBCA-F255-E921D3D30C8A}" created="2025-05-26T11:47:12.496">
    <pc:sldMkLst xmlns:pc="http://schemas.microsoft.com/office/powerpoint/2013/main/command">
      <pc:docMk/>
      <pc:sldMk cId="3699573148" sldId="273"/>
    </pc:sldMkLst>
    <p188:txBody>
      <a:bodyPr/>
      <a:lstStyle/>
      <a:p>
        <a:r>
          <a:rPr lang="fr-FR"/>
          <a:t>Peut-être ajouter une colonne «fonction» dans le tableau des contacts ? Au moins pour savoir si c’est des contacts plus San/GA/PH/...</a:t>
        </a:r>
      </a:p>
    </p188:txBody>
  </p188:cm>
  <p188:cm id="{B2D8E41B-D41B-40E4-82A6-98A20E591685}" authorId="{FB7D9BC1-BD97-BBCA-F255-E921D3D30C8A}" created="2025-05-26T12:00:23.929">
    <pc:sldMkLst xmlns:pc="http://schemas.microsoft.com/office/powerpoint/2013/main/command">
      <pc:docMk/>
      <pc:sldMk cId="3699573148" sldId="273"/>
    </pc:sldMkLst>
    <p188:txBody>
      <a:bodyPr/>
      <a:lstStyle/>
      <a:p>
        <a:r>
          <a:rPr lang="fr-FR"/>
          <a:t>Comme on le disait ensemble il faudrait rassurer sur le fait qu’on attend pas d’eux qu’ils mènent l’ensemble des actions. Peut-être sur cette slide d’intro noter qqch du genre «La suite de cette présentation liste un ensemble complet d’actions qui peuvent etre menées par l’Animation Territorial en soutien de notre offre VT. Ces actions sont à prioriser et discuter avec le CM du département en fonction des contraintes et spécificités»</a:t>
        </a:r>
      </a:p>
    </p188:txBody>
    <p188:extLst>
      <p:ext xmlns:p="http://schemas.openxmlformats.org/presentationml/2006/main" uri="{57CB4572-C831-44C2-8A1C-0ADB6CCDFE69}">
        <p223:reactions xmlns:p223="http://schemas.microsoft.com/office/powerpoint/2022/03/main">
          <p223:rxn type="👍">
            <p223:instance time="2025-05-28T08:52:05.142" authorId="{ECE09CF1-4DD7-A8AD-F67A-348FC15B08B6}"/>
          </p223:rxn>
        </p223:reactions>
      </p:ext>
    </p188:extLst>
  </p188:cm>
</p188:cmLst>
</file>

<file path=ppt/comments/modernComment_360_8A3390C2.xml><?xml version="1.0" encoding="utf-8"?>
<p188:cmLst xmlns:a="http://schemas.openxmlformats.org/drawingml/2006/main" xmlns:r="http://schemas.openxmlformats.org/officeDocument/2006/relationships" xmlns:p188="http://schemas.microsoft.com/office/powerpoint/2018/8/main">
  <p188:cm id="{0CABEA61-EAB3-45EF-9F15-6F2028D6208A}" authorId="{FB7D9BC1-BD97-BBCA-F255-E921D3D30C8A}" created="2025-05-26T11:47:12.496">
    <pc:sldMkLst xmlns:pc="http://schemas.microsoft.com/office/powerpoint/2013/main/command">
      <pc:docMk/>
      <pc:sldMk cId="3699573148" sldId="273"/>
    </pc:sldMkLst>
    <p188:txBody>
      <a:bodyPr/>
      <a:lstStyle/>
      <a:p>
        <a:r>
          <a:rPr lang="fr-FR"/>
          <a:t>Peut-être ajouter une colonne «fonction» dans le tableau des contacts ? Au moins pour savoir si c’est des contacts plus San/GA/PH/...</a:t>
        </a:r>
      </a:p>
    </p188:txBody>
  </p188:cm>
  <p188:cm id="{B2D8E41B-D41B-40E4-82A6-98A20E591685}" authorId="{FB7D9BC1-BD97-BBCA-F255-E921D3D30C8A}" created="2025-05-26T12:00:23.929">
    <pc:sldMkLst xmlns:pc="http://schemas.microsoft.com/office/powerpoint/2013/main/command">
      <pc:docMk/>
      <pc:sldMk cId="3699573148" sldId="273"/>
    </pc:sldMkLst>
    <p188:txBody>
      <a:bodyPr/>
      <a:lstStyle/>
      <a:p>
        <a:r>
          <a:rPr lang="fr-FR"/>
          <a:t>Comme on le disait ensemble il faudrait rassurer sur le fait qu’on attend pas d’eux qu’ils mènent l’ensemble des actions. Peut-être sur cette slide d’intro noter qqch du genre «La suite de cette présentation liste un ensemble complet d’actions qui peuvent etre menées par l’Animation Territorial en soutien de notre offre VT. Ces actions sont à prioriser et discuter avec le CM du département en fonction des contraintes et spécificités»</a:t>
        </a:r>
      </a:p>
    </p188:txBody>
    <p188:extLst>
      <p:ext xmlns:p="http://schemas.openxmlformats.org/presentationml/2006/main" uri="{57CB4572-C831-44C2-8A1C-0ADB6CCDFE69}">
        <p223:reactions xmlns:p223="http://schemas.microsoft.com/office/powerpoint/2022/03/main">
          <p223:rxn type="👍">
            <p223:instance time="2025-05-28T08:52:05.142" authorId="{ECE09CF1-4DD7-A8AD-F67A-348FC15B08B6}"/>
          </p223:rxn>
        </p223:reactions>
      </p:ext>
    </p188:extLst>
  </p188:cm>
</p188:cmLst>
</file>

<file path=ppt/comments/modernComment_380_C5D7B730.xml><?xml version="1.0" encoding="utf-8"?>
<p188:cmLst xmlns:a="http://schemas.openxmlformats.org/drawingml/2006/main" xmlns:r="http://schemas.openxmlformats.org/officeDocument/2006/relationships" xmlns:p188="http://schemas.microsoft.com/office/powerpoint/2018/8/main">
  <p188:cm id="{0CABEA61-EAB3-45EF-9F15-6F2028D6208A}" authorId="{FB7D9BC1-BD97-BBCA-F255-E921D3D30C8A}" created="2025-05-26T11:47:12.496">
    <pc:sldMkLst xmlns:pc="http://schemas.microsoft.com/office/powerpoint/2013/main/command">
      <pc:docMk/>
      <pc:sldMk cId="3699573148" sldId="273"/>
    </pc:sldMkLst>
    <p188:txBody>
      <a:bodyPr/>
      <a:lstStyle/>
      <a:p>
        <a:r>
          <a:rPr lang="fr-FR"/>
          <a:t>Peut-être ajouter une colonne «fonction» dans le tableau des contacts ? Au moins pour savoir si c’est des contacts plus San/GA/PH/...</a:t>
        </a:r>
      </a:p>
    </p188:txBody>
  </p188:cm>
  <p188:cm id="{B2D8E41B-D41B-40E4-82A6-98A20E591685}" authorId="{FB7D9BC1-BD97-BBCA-F255-E921D3D30C8A}" created="2025-05-26T12:00:23.929">
    <pc:sldMkLst xmlns:pc="http://schemas.microsoft.com/office/powerpoint/2013/main/command">
      <pc:docMk/>
      <pc:sldMk cId="3699573148" sldId="273"/>
    </pc:sldMkLst>
    <p188:txBody>
      <a:bodyPr/>
      <a:lstStyle/>
      <a:p>
        <a:r>
          <a:rPr lang="fr-FR"/>
          <a:t>Comme on le disait ensemble il faudrait rassurer sur le fait qu’on attend pas d’eux qu’ils mènent l’ensemble des actions. Peut-être sur cette slide d’intro noter qqch du genre «La suite de cette présentation liste un ensemble complet d’actions qui peuvent etre menées par l’Animation Territorial en soutien de notre offre VT. Ces actions sont à prioriser et discuter avec le CM du département en fonction des contraintes et spécificités»</a:t>
        </a:r>
      </a:p>
    </p188:txBody>
    <p188:extLst>
      <p:ext xmlns:p="http://schemas.openxmlformats.org/presentationml/2006/main" uri="{57CB4572-C831-44C2-8A1C-0ADB6CCDFE69}">
        <p223:reactions xmlns:p223="http://schemas.microsoft.com/office/powerpoint/2022/03/main">
          <p223:rxn type="👍">
            <p223:instance time="2025-05-28T08:52:05.142" authorId="{ECE09CF1-4DD7-A8AD-F67A-348FC15B08B6}"/>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2EE867-3C3B-4406-B2FB-7D2D42502D82}" type="datetimeFigureOut">
              <a:rPr lang="fr-FR" smtClean="0"/>
              <a:t>08/12/2025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3726D-10E3-49DF-BFE1-F4F8905CF26C}" type="slidenum">
              <a:rPr lang="fr-FR" smtClean="0"/>
              <a:t>‹N°›</a:t>
            </a:fld>
            <a:endParaRPr lang="fr-FR"/>
          </a:p>
        </p:txBody>
      </p:sp>
    </p:spTree>
    <p:extLst>
      <p:ext uri="{BB962C8B-B14F-4D97-AF65-F5344CB8AC3E}">
        <p14:creationId xmlns:p14="http://schemas.microsoft.com/office/powerpoint/2010/main" val="2892601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16</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32</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48</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64</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80</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96</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33726D-10E3-49DF-BFE1-F4F8905CF26C}" type="slidenum">
              <a:rPr lang="fr-FR" smtClean="0"/>
              <a:t>109</a:t>
            </a:fld>
            <a:endParaRPr lang="fr-FR"/>
          </a:p>
        </p:txBody>
      </p:sp>
    </p:spTree>
    <p:extLst>
      <p:ext uri="{BB962C8B-B14F-4D97-AF65-F5344CB8AC3E}">
        <p14:creationId xmlns:p14="http://schemas.microsoft.com/office/powerpoint/2010/main" val="3225161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112</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128</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144</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160</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176</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192</a:t>
            </a:fld>
            <a:endParaRPr lang="fr-FR"/>
          </a:p>
        </p:txBody>
      </p:sp>
    </p:spTree>
    <p:extLst>
      <p:ext uri="{BB962C8B-B14F-4D97-AF65-F5344CB8AC3E}">
        <p14:creationId xmlns:p14="http://schemas.microsoft.com/office/powerpoint/2010/main" val="108060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5DE0-5F52-5B9B-FCC2-F430CD661B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2D395D-1B53-8064-9E07-4D232B4EF8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9226F-7C1C-C4A5-C840-4FB2AA4D459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9F4CE3E-B65E-402F-CBED-A7BFEAE35713}"/>
              </a:ext>
            </a:extLst>
          </p:cNvPr>
          <p:cNvSpPr>
            <a:spLocks noGrp="1"/>
          </p:cNvSpPr>
          <p:nvPr>
            <p:ph type="sldNum" sz="quarter" idx="5"/>
          </p:nvPr>
        </p:nvSpPr>
        <p:spPr/>
        <p:txBody>
          <a:bodyPr/>
          <a:lstStyle/>
          <a:p>
            <a:fld id="{E49BCD0B-5C87-4674-B2F1-89B0AC3148B5}" type="slidenum">
              <a:rPr lang="fr-FR" smtClean="0"/>
              <a:t>208</a:t>
            </a:fld>
            <a:endParaRPr lang="fr-FR"/>
          </a:p>
        </p:txBody>
      </p:sp>
    </p:spTree>
    <p:extLst>
      <p:ext uri="{BB962C8B-B14F-4D97-AF65-F5344CB8AC3E}">
        <p14:creationId xmlns:p14="http://schemas.microsoft.com/office/powerpoint/2010/main" val="10806091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3.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3.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3.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3.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style du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41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4" name="Graphique 3">
            <a:extLst>
              <a:ext uri="{FF2B5EF4-FFF2-40B4-BE49-F238E27FC236}">
                <a16:creationId xmlns:a16="http://schemas.microsoft.com/office/drawing/2014/main" id="{B1F8C128-4F73-2401-6C80-34278CE27A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5" name="AutoShape 1">
            <a:extLst>
              <a:ext uri="{FF2B5EF4-FFF2-40B4-BE49-F238E27FC236}">
                <a16:creationId xmlns:a16="http://schemas.microsoft.com/office/drawing/2014/main" id="{EB647B7A-2DF7-15AD-1590-2DF7826301E8}"/>
              </a:ext>
            </a:extLst>
          </p:cNvPr>
          <p:cNvSpPr>
            <a:spLocks/>
          </p:cNvSpPr>
          <p:nvPr/>
        </p:nvSpPr>
        <p:spPr bwMode="auto">
          <a:xfrm rot="10003735">
            <a:off x="377757"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612E87C4-9420-A302-A6F9-ADD0165A5FB0}"/>
              </a:ext>
            </a:extLst>
          </p:cNvPr>
          <p:cNvSpPr>
            <a:spLocks/>
          </p:cNvSpPr>
          <p:nvPr/>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7" name="ZoneTexte 6">
            <a:extLst>
              <a:ext uri="{FF2B5EF4-FFF2-40B4-BE49-F238E27FC236}">
                <a16:creationId xmlns:a16="http://schemas.microsoft.com/office/drawing/2014/main" id="{661A296E-A041-E8EA-1AEA-62CE3F2B044A}"/>
              </a:ext>
            </a:extLst>
          </p:cNvPr>
          <p:cNvSpPr txBox="1"/>
          <p:nvPr/>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01</a:t>
            </a:r>
          </a:p>
        </p:txBody>
      </p:sp>
      <p:pic>
        <p:nvPicPr>
          <p:cNvPr id="10" name="Graphique 9">
            <a:extLst>
              <a:ext uri="{FF2B5EF4-FFF2-40B4-BE49-F238E27FC236}">
                <a16:creationId xmlns:a16="http://schemas.microsoft.com/office/drawing/2014/main" id="{AD8A2060-FD23-ED87-EAED-515C6CE969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1" name="AutoShape 1">
            <a:extLst>
              <a:ext uri="{FF2B5EF4-FFF2-40B4-BE49-F238E27FC236}">
                <a16:creationId xmlns:a16="http://schemas.microsoft.com/office/drawing/2014/main" id="{42B2F91D-24FA-4941-DBFA-8B1919E11E02}"/>
              </a:ext>
            </a:extLst>
          </p:cNvPr>
          <p:cNvSpPr>
            <a:spLocks/>
          </p:cNvSpPr>
          <p:nvPr/>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12" name="AutoShape 1">
            <a:extLst>
              <a:ext uri="{FF2B5EF4-FFF2-40B4-BE49-F238E27FC236}">
                <a16:creationId xmlns:a16="http://schemas.microsoft.com/office/drawing/2014/main" id="{2235E72C-7BFA-F00F-E743-3ABDA318A83D}"/>
              </a:ext>
            </a:extLst>
          </p:cNvPr>
          <p:cNvSpPr>
            <a:spLocks/>
          </p:cNvSpPr>
          <p:nvPr/>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13" name="ZoneTexte 12">
            <a:extLst>
              <a:ext uri="{FF2B5EF4-FFF2-40B4-BE49-F238E27FC236}">
                <a16:creationId xmlns:a16="http://schemas.microsoft.com/office/drawing/2014/main" id="{469C828B-204E-FC20-0E19-57708B07D9D2}"/>
              </a:ext>
            </a:extLst>
          </p:cNvPr>
          <p:cNvSpPr txBox="1"/>
          <p:nvPr/>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03</a:t>
            </a:r>
          </a:p>
        </p:txBody>
      </p:sp>
      <p:pic>
        <p:nvPicPr>
          <p:cNvPr id="16" name="Graphique 15">
            <a:extLst>
              <a:ext uri="{FF2B5EF4-FFF2-40B4-BE49-F238E27FC236}">
                <a16:creationId xmlns:a16="http://schemas.microsoft.com/office/drawing/2014/main" id="{CCA0D259-AC93-5AFF-3AFE-AC6EBC573B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17" name="AutoShape 1">
            <a:extLst>
              <a:ext uri="{FF2B5EF4-FFF2-40B4-BE49-F238E27FC236}">
                <a16:creationId xmlns:a16="http://schemas.microsoft.com/office/drawing/2014/main" id="{D9F3948E-76FC-97C5-C822-74ED0E25934C}"/>
              </a:ext>
            </a:extLst>
          </p:cNvPr>
          <p:cNvSpPr>
            <a:spLocks/>
          </p:cNvSpPr>
          <p:nvPr/>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18" name="AutoShape 1">
            <a:extLst>
              <a:ext uri="{FF2B5EF4-FFF2-40B4-BE49-F238E27FC236}">
                <a16:creationId xmlns:a16="http://schemas.microsoft.com/office/drawing/2014/main" id="{C02C52A7-DC23-BB09-3B77-9F3FA52F392E}"/>
              </a:ext>
            </a:extLst>
          </p:cNvPr>
          <p:cNvSpPr>
            <a:spLocks/>
          </p:cNvSpPr>
          <p:nvPr/>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19" name="ZoneTexte 18">
            <a:extLst>
              <a:ext uri="{FF2B5EF4-FFF2-40B4-BE49-F238E27FC236}">
                <a16:creationId xmlns:a16="http://schemas.microsoft.com/office/drawing/2014/main" id="{C93EA0A2-E456-4048-F26B-A1682812834C}"/>
              </a:ext>
            </a:extLst>
          </p:cNvPr>
          <p:cNvSpPr txBox="1"/>
          <p:nvPr/>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02</a:t>
            </a:r>
          </a:p>
        </p:txBody>
      </p:sp>
      <p:pic>
        <p:nvPicPr>
          <p:cNvPr id="22" name="Graphique 21">
            <a:extLst>
              <a:ext uri="{FF2B5EF4-FFF2-40B4-BE49-F238E27FC236}">
                <a16:creationId xmlns:a16="http://schemas.microsoft.com/office/drawing/2014/main" id="{D6D6FF3D-53D6-D378-EE94-11B063099DD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23" name="AutoShape 1">
            <a:extLst>
              <a:ext uri="{FF2B5EF4-FFF2-40B4-BE49-F238E27FC236}">
                <a16:creationId xmlns:a16="http://schemas.microsoft.com/office/drawing/2014/main" id="{E1619EEA-2DF3-77A9-9A80-AF43DEBC1C09}"/>
              </a:ext>
            </a:extLst>
          </p:cNvPr>
          <p:cNvSpPr>
            <a:spLocks/>
          </p:cNvSpPr>
          <p:nvPr/>
        </p:nvSpPr>
        <p:spPr bwMode="auto">
          <a:xfrm rot="10003735">
            <a:off x="377757"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4" name="AutoShape 1">
            <a:extLst>
              <a:ext uri="{FF2B5EF4-FFF2-40B4-BE49-F238E27FC236}">
                <a16:creationId xmlns:a16="http://schemas.microsoft.com/office/drawing/2014/main" id="{C2D8F1BC-7C0E-39BB-0E44-353CB9EBE389}"/>
              </a:ext>
            </a:extLst>
          </p:cNvPr>
          <p:cNvSpPr>
            <a:spLocks/>
          </p:cNvSpPr>
          <p:nvPr/>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25" name="ZoneTexte 24">
            <a:extLst>
              <a:ext uri="{FF2B5EF4-FFF2-40B4-BE49-F238E27FC236}">
                <a16:creationId xmlns:a16="http://schemas.microsoft.com/office/drawing/2014/main" id="{093E7862-5273-DD9A-0BB5-471DDBFE29BB}"/>
              </a:ext>
            </a:extLst>
          </p:cNvPr>
          <p:cNvSpPr txBox="1"/>
          <p:nvPr/>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04</a:t>
            </a:r>
          </a:p>
        </p:txBody>
      </p:sp>
      <p:pic>
        <p:nvPicPr>
          <p:cNvPr id="28" name="Graphique 27">
            <a:extLst>
              <a:ext uri="{FF2B5EF4-FFF2-40B4-BE49-F238E27FC236}">
                <a16:creationId xmlns:a16="http://schemas.microsoft.com/office/drawing/2014/main" id="{C7A211A3-401F-F840-B703-F71EEBC09AB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14289" y="4032151"/>
            <a:ext cx="3476625" cy="2095500"/>
          </a:xfrm>
          <a:prstGeom prst="rect">
            <a:avLst/>
          </a:prstGeom>
          <a:effectLst>
            <a:outerShdw blurRad="50800" dist="38100" dir="2700000" algn="tl" rotWithShape="0">
              <a:prstClr val="black">
                <a:alpha val="40000"/>
              </a:prstClr>
            </a:outerShdw>
          </a:effectLst>
        </p:spPr>
      </p:pic>
      <p:sp>
        <p:nvSpPr>
          <p:cNvPr id="29" name="AutoShape 1">
            <a:extLst>
              <a:ext uri="{FF2B5EF4-FFF2-40B4-BE49-F238E27FC236}">
                <a16:creationId xmlns:a16="http://schemas.microsoft.com/office/drawing/2014/main" id="{1894D04C-6277-21CB-E551-B4C5257B3DC7}"/>
              </a:ext>
            </a:extLst>
          </p:cNvPr>
          <p:cNvSpPr>
            <a:spLocks/>
          </p:cNvSpPr>
          <p:nvPr/>
        </p:nvSpPr>
        <p:spPr bwMode="auto">
          <a:xfrm rot="10003735">
            <a:off x="812545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0" name="AutoShape 1">
            <a:extLst>
              <a:ext uri="{FF2B5EF4-FFF2-40B4-BE49-F238E27FC236}">
                <a16:creationId xmlns:a16="http://schemas.microsoft.com/office/drawing/2014/main" id="{A04F32F7-E171-1158-436B-B9C3F544ACF0}"/>
              </a:ext>
            </a:extLst>
          </p:cNvPr>
          <p:cNvSpPr>
            <a:spLocks/>
          </p:cNvSpPr>
          <p:nvPr/>
        </p:nvSpPr>
        <p:spPr bwMode="auto">
          <a:xfrm rot="10003905">
            <a:off x="814986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97C21D"/>
            </a:solidFill>
            <a:miter lim="800000"/>
            <a:headEnd type="none" w="med" len="med"/>
            <a:tailEnd type="none" w="med" len="med"/>
          </a:ln>
        </p:spPr>
        <p:txBody>
          <a:bodyPr lIns="0" tIns="0" rIns="0" bIns="0"/>
          <a:lstStyle/>
          <a:p>
            <a:endParaRPr lang="en-US"/>
          </a:p>
        </p:txBody>
      </p:sp>
      <p:sp>
        <p:nvSpPr>
          <p:cNvPr id="31" name="ZoneTexte 30">
            <a:extLst>
              <a:ext uri="{FF2B5EF4-FFF2-40B4-BE49-F238E27FC236}">
                <a16:creationId xmlns:a16="http://schemas.microsoft.com/office/drawing/2014/main" id="{8741E473-E8E0-5160-DF58-F30E6AFA4C4F}"/>
              </a:ext>
            </a:extLst>
          </p:cNvPr>
          <p:cNvSpPr txBox="1"/>
          <p:nvPr/>
        </p:nvSpPr>
        <p:spPr>
          <a:xfrm>
            <a:off x="8270807" y="3980904"/>
            <a:ext cx="788985" cy="584775"/>
          </a:xfrm>
          <a:prstGeom prst="rect">
            <a:avLst/>
          </a:prstGeom>
          <a:noFill/>
        </p:spPr>
        <p:txBody>
          <a:bodyPr wrap="square" rtlCol="0">
            <a:spAutoFit/>
          </a:bodyPr>
          <a:lstStyle/>
          <a:p>
            <a:pPr algn="ctr"/>
            <a:r>
              <a:rPr lang="fr-FR" sz="3200" b="1">
                <a:solidFill>
                  <a:srgbClr val="97C21D"/>
                </a:solidFill>
                <a:latin typeface="Quicksand" pitchFamily="2" charset="0"/>
              </a:rPr>
              <a:t>06</a:t>
            </a:r>
          </a:p>
        </p:txBody>
      </p:sp>
      <p:pic>
        <p:nvPicPr>
          <p:cNvPr id="34" name="Graphique 33">
            <a:extLst>
              <a:ext uri="{FF2B5EF4-FFF2-40B4-BE49-F238E27FC236}">
                <a16:creationId xmlns:a16="http://schemas.microsoft.com/office/drawing/2014/main" id="{1B49CC56-DEC5-F09A-22E3-FCA18C03798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35" name="AutoShape 1">
            <a:extLst>
              <a:ext uri="{FF2B5EF4-FFF2-40B4-BE49-F238E27FC236}">
                <a16:creationId xmlns:a16="http://schemas.microsoft.com/office/drawing/2014/main" id="{6BC1970E-8A4E-0AAD-20ED-EEC77B9A6BAF}"/>
              </a:ext>
            </a:extLst>
          </p:cNvPr>
          <p:cNvSpPr>
            <a:spLocks/>
          </p:cNvSpPr>
          <p:nvPr/>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6" name="AutoShape 1">
            <a:extLst>
              <a:ext uri="{FF2B5EF4-FFF2-40B4-BE49-F238E27FC236}">
                <a16:creationId xmlns:a16="http://schemas.microsoft.com/office/drawing/2014/main" id="{01F33206-45C3-A97F-0502-47215168C40E}"/>
              </a:ext>
            </a:extLst>
          </p:cNvPr>
          <p:cNvSpPr>
            <a:spLocks/>
          </p:cNvSpPr>
          <p:nvPr/>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37" name="ZoneTexte 36">
            <a:extLst>
              <a:ext uri="{FF2B5EF4-FFF2-40B4-BE49-F238E27FC236}">
                <a16:creationId xmlns:a16="http://schemas.microsoft.com/office/drawing/2014/main" id="{620EB791-CECB-0FCE-42A8-4C99A99A3953}"/>
              </a:ext>
            </a:extLst>
          </p:cNvPr>
          <p:cNvSpPr txBox="1"/>
          <p:nvPr/>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05</a:t>
            </a:r>
          </a:p>
        </p:txBody>
      </p:sp>
      <p:sp>
        <p:nvSpPr>
          <p:cNvPr id="61" name="Espace réservé du texte 60">
            <a:extLst>
              <a:ext uri="{FF2B5EF4-FFF2-40B4-BE49-F238E27FC236}">
                <a16:creationId xmlns:a16="http://schemas.microsoft.com/office/drawing/2014/main" id="{50F52423-116A-6695-DB5D-5A131F51965E}"/>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63" name="Espace réservé du texte 62">
            <a:extLst>
              <a:ext uri="{FF2B5EF4-FFF2-40B4-BE49-F238E27FC236}">
                <a16:creationId xmlns:a16="http://schemas.microsoft.com/office/drawing/2014/main" id="{9DAE9512-3F0C-BB5E-22EA-E001CFF4EA59}"/>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67" name="Espace réservé du texte 60">
            <a:extLst>
              <a:ext uri="{FF2B5EF4-FFF2-40B4-BE49-F238E27FC236}">
                <a16:creationId xmlns:a16="http://schemas.microsoft.com/office/drawing/2014/main" id="{54F7BA04-12FB-8D7C-D869-23330287E0FB}"/>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68" name="Espace réservé du texte 62">
            <a:extLst>
              <a:ext uri="{FF2B5EF4-FFF2-40B4-BE49-F238E27FC236}">
                <a16:creationId xmlns:a16="http://schemas.microsoft.com/office/drawing/2014/main" id="{2A06E7EB-7114-7AF9-C84A-A09EE9673936}"/>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69" name="Espace réservé du texte 60">
            <a:extLst>
              <a:ext uri="{FF2B5EF4-FFF2-40B4-BE49-F238E27FC236}">
                <a16:creationId xmlns:a16="http://schemas.microsoft.com/office/drawing/2014/main" id="{0273FFE9-DF0A-4BF7-21EA-5CDEE105F9E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70" name="Espace réservé du texte 62">
            <a:extLst>
              <a:ext uri="{FF2B5EF4-FFF2-40B4-BE49-F238E27FC236}">
                <a16:creationId xmlns:a16="http://schemas.microsoft.com/office/drawing/2014/main" id="{90DFA136-ED26-F5F7-9B4B-8956B9E3F5B6}"/>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71" name="Espace réservé du texte 60">
            <a:extLst>
              <a:ext uri="{FF2B5EF4-FFF2-40B4-BE49-F238E27FC236}">
                <a16:creationId xmlns:a16="http://schemas.microsoft.com/office/drawing/2014/main" id="{0F93A103-E582-0C5C-8D9F-940B3A004650}"/>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72" name="Espace réservé du texte 62">
            <a:extLst>
              <a:ext uri="{FF2B5EF4-FFF2-40B4-BE49-F238E27FC236}">
                <a16:creationId xmlns:a16="http://schemas.microsoft.com/office/drawing/2014/main" id="{5A6D56B6-C00D-EBE1-AA46-A34DF7BF65BD}"/>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73" name="Espace réservé du texte 60">
            <a:extLst>
              <a:ext uri="{FF2B5EF4-FFF2-40B4-BE49-F238E27FC236}">
                <a16:creationId xmlns:a16="http://schemas.microsoft.com/office/drawing/2014/main" id="{1293ECEA-B6E8-1A91-4819-596DC950CC07}"/>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74" name="Espace réservé du texte 62">
            <a:extLst>
              <a:ext uri="{FF2B5EF4-FFF2-40B4-BE49-F238E27FC236}">
                <a16:creationId xmlns:a16="http://schemas.microsoft.com/office/drawing/2014/main" id="{CF08BA4F-21D1-6203-2F3E-46B7454BFF02}"/>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75" name="Espace réservé du texte 60">
            <a:extLst>
              <a:ext uri="{FF2B5EF4-FFF2-40B4-BE49-F238E27FC236}">
                <a16:creationId xmlns:a16="http://schemas.microsoft.com/office/drawing/2014/main" id="{B80CEDBC-E4BA-DD67-B606-AC0C6247A85C}"/>
              </a:ext>
            </a:extLst>
          </p:cNvPr>
          <p:cNvSpPr>
            <a:spLocks noGrp="1"/>
          </p:cNvSpPr>
          <p:nvPr>
            <p:ph type="body" sz="quarter" idx="20" hasCustomPrompt="1"/>
          </p:nvPr>
        </p:nvSpPr>
        <p:spPr>
          <a:xfrm>
            <a:off x="9203274" y="4457389"/>
            <a:ext cx="2360612" cy="294880"/>
          </a:xfrm>
          <a:prstGeom prst="rect">
            <a:avLst/>
          </a:prstGeom>
        </p:spPr>
        <p:txBody>
          <a:bodyPr/>
          <a:lstStyle>
            <a:lvl1pPr marL="0" indent="0">
              <a:buNone/>
              <a:defRPr sz="1800" b="1">
                <a:solidFill>
                  <a:srgbClr val="97C21D"/>
                </a:solidFill>
                <a:latin typeface="Quicksand" pitchFamily="2" charset="0"/>
              </a:defRPr>
            </a:lvl1pPr>
          </a:lstStyle>
          <a:p>
            <a:pPr lvl="0"/>
            <a:r>
              <a:rPr lang="fr-FR"/>
              <a:t>Titre</a:t>
            </a:r>
          </a:p>
        </p:txBody>
      </p:sp>
      <p:sp>
        <p:nvSpPr>
          <p:cNvPr id="76" name="Espace réservé du texte 62">
            <a:extLst>
              <a:ext uri="{FF2B5EF4-FFF2-40B4-BE49-F238E27FC236}">
                <a16:creationId xmlns:a16="http://schemas.microsoft.com/office/drawing/2014/main" id="{B3AED151-0807-7C87-FF0F-AEA03E7F5F7A}"/>
              </a:ext>
            </a:extLst>
          </p:cNvPr>
          <p:cNvSpPr>
            <a:spLocks noGrp="1"/>
          </p:cNvSpPr>
          <p:nvPr>
            <p:ph type="body" sz="quarter" idx="21" hasCustomPrompt="1"/>
          </p:nvPr>
        </p:nvSpPr>
        <p:spPr>
          <a:xfrm>
            <a:off x="9203274" y="4752663"/>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2443434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dirty="0">
                <a:solidFill>
                  <a:srgbClr val="38BADB"/>
                </a:solidFill>
                <a:latin typeface="Quicksand" pitchFamily="2" charset="0"/>
              </a:rPr>
              <a:t>01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8813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dirty="0">
                <a:solidFill>
                  <a:srgbClr val="FAB500"/>
                </a:solidFill>
                <a:latin typeface="Quicksand" pitchFamily="2" charset="0"/>
              </a:rPr>
              <a:t>02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119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dirty="0">
                <a:solidFill>
                  <a:srgbClr val="ED6C4D"/>
                </a:solidFill>
                <a:latin typeface="Quicksand" pitchFamily="2" charset="0"/>
              </a:rPr>
              <a:t>03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FAB500"/>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8465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dirty="0">
                <a:solidFill>
                  <a:srgbClr val="E50071"/>
                </a:solidFill>
                <a:latin typeface="Quicksand" pitchFamily="2" charset="0"/>
              </a:rPr>
              <a:t>04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F85B4"/>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07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dirty="0">
                <a:solidFill>
                  <a:srgbClr val="0060A8"/>
                </a:solidFill>
                <a:latin typeface="Quicksand" pitchFamily="2" charset="0"/>
              </a:rPr>
              <a:t>05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458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dirty="0">
                <a:solidFill>
                  <a:srgbClr val="97C21D"/>
                </a:solidFill>
                <a:latin typeface="Quicksand" pitchFamily="2" charset="0"/>
              </a:rPr>
              <a:t>06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dirty="0"/>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0E15A"/>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2919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dirty="0"/>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663B5C35-41E2-37F9-2F75-D2DBEFD83B0C}"/>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XX</a:t>
            </a:r>
          </a:p>
        </p:txBody>
      </p:sp>
    </p:spTree>
    <p:extLst>
      <p:ext uri="{BB962C8B-B14F-4D97-AF65-F5344CB8AC3E}">
        <p14:creationId xmlns:p14="http://schemas.microsoft.com/office/powerpoint/2010/main" val="3200504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7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dirty="0"/>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2A0034A9-C5BC-683A-9AF2-BEC83A9B842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XX</a:t>
            </a:r>
          </a:p>
        </p:txBody>
      </p:sp>
    </p:spTree>
    <p:extLst>
      <p:ext uri="{BB962C8B-B14F-4D97-AF65-F5344CB8AC3E}">
        <p14:creationId xmlns:p14="http://schemas.microsoft.com/office/powerpoint/2010/main" val="18041382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8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dirty="0"/>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FAB500"/>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XX</a:t>
            </a:r>
          </a:p>
        </p:txBody>
      </p:sp>
    </p:spTree>
    <p:extLst>
      <p:ext uri="{BB962C8B-B14F-4D97-AF65-F5344CB8AC3E}">
        <p14:creationId xmlns:p14="http://schemas.microsoft.com/office/powerpoint/2010/main" val="27639423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9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dirty="0"/>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EF85B4"/>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13CDE64-07DE-5D5D-C04D-31776088E70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XX</a:t>
            </a:r>
          </a:p>
        </p:txBody>
      </p:sp>
    </p:spTree>
    <p:extLst>
      <p:ext uri="{BB962C8B-B14F-4D97-AF65-F5344CB8AC3E}">
        <p14:creationId xmlns:p14="http://schemas.microsoft.com/office/powerpoint/2010/main" val="117970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0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dirty="0"/>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A0618C9D-9E01-2517-2223-BC9C9384D693}"/>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XX</a:t>
            </a:r>
          </a:p>
        </p:txBody>
      </p:sp>
    </p:spTree>
    <p:extLst>
      <p:ext uri="{BB962C8B-B14F-4D97-AF65-F5344CB8AC3E}">
        <p14:creationId xmlns:p14="http://schemas.microsoft.com/office/powerpoint/2010/main" val="11003851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1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dirty="0"/>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E0E15A"/>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
        <p:nvSpPr>
          <p:cNvPr id="4" name="Espace réservé du texte 2">
            <a:extLst>
              <a:ext uri="{FF2B5EF4-FFF2-40B4-BE49-F238E27FC236}">
                <a16:creationId xmlns:a16="http://schemas.microsoft.com/office/drawing/2014/main" id="{DD8E207D-C711-1DBE-EF7E-5EE902C66161}"/>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dirty="0"/>
              <a:t>XX</a:t>
            </a:r>
          </a:p>
        </p:txBody>
      </p:sp>
    </p:spTree>
    <p:extLst>
      <p:ext uri="{BB962C8B-B14F-4D97-AF65-F5344CB8AC3E}">
        <p14:creationId xmlns:p14="http://schemas.microsoft.com/office/powerpoint/2010/main" val="41670528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dirty="0"/>
              <a:t>Merci pour</a:t>
            </a:r>
            <a:br>
              <a:rPr lang="fr-FR" dirty="0"/>
            </a:br>
            <a:r>
              <a:rPr lang="fr-FR" dirty="0"/>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dirty="0"/>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2185171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29C5F6-94FA-7CA1-4D36-5B3B5FC97B3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6A7B204-8ECE-3EB7-63C4-6EED0F0C37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6CE1145-92AA-7682-AC0E-5E1BB63D6A93}"/>
              </a:ext>
            </a:extLst>
          </p:cNvPr>
          <p:cNvSpPr>
            <a:spLocks noGrp="1"/>
          </p:cNvSpPr>
          <p:nvPr>
            <p:ph type="dt" sz="half" idx="10"/>
          </p:nvPr>
        </p:nvSpPr>
        <p:spPr/>
        <p:txBody>
          <a:bodyPr/>
          <a:lstStyle/>
          <a:p>
            <a:fld id="{2A8C5ACF-D2F9-428D-AE55-3E6633A09798}" type="datetimeFigureOut">
              <a:rPr lang="fr-FR" smtClean="0"/>
              <a:t>08/12/2025</a:t>
            </a:fld>
            <a:endParaRPr lang="fr-FR"/>
          </a:p>
        </p:txBody>
      </p:sp>
      <p:sp>
        <p:nvSpPr>
          <p:cNvPr id="5" name="Espace réservé du pied de page 4">
            <a:extLst>
              <a:ext uri="{FF2B5EF4-FFF2-40B4-BE49-F238E27FC236}">
                <a16:creationId xmlns:a16="http://schemas.microsoft.com/office/drawing/2014/main" id="{557C9D1F-2707-6664-DEB0-E2CC072BC9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A23DB1-279D-4C4D-1B49-A2DE5491994D}"/>
              </a:ext>
            </a:extLst>
          </p:cNvPr>
          <p:cNvSpPr>
            <a:spLocks noGrp="1"/>
          </p:cNvSpPr>
          <p:nvPr>
            <p:ph type="sldNum" sz="quarter" idx="12"/>
          </p:nvPr>
        </p:nvSpPr>
        <p:spPr/>
        <p:txBody>
          <a:bodyPr/>
          <a:lstStyle/>
          <a:p>
            <a:fld id="{B036EBCF-CFBC-40F6-9702-8FFBF4525CF0}" type="slidenum">
              <a:rPr lang="fr-FR" smtClean="0"/>
              <a:t>‹N°›</a:t>
            </a:fld>
            <a:endParaRPr lang="fr-FR"/>
          </a:p>
        </p:txBody>
      </p:sp>
    </p:spTree>
    <p:extLst>
      <p:ext uri="{BB962C8B-B14F-4D97-AF65-F5344CB8AC3E}">
        <p14:creationId xmlns:p14="http://schemas.microsoft.com/office/powerpoint/2010/main" val="1427660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4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292731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dirty="0"/>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Tree>
    <p:extLst>
      <p:ext uri="{BB962C8B-B14F-4D97-AF65-F5344CB8AC3E}">
        <p14:creationId xmlns:p14="http://schemas.microsoft.com/office/powerpoint/2010/main" val="2093707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8" name="Espace réservé du texte 6">
            <a:extLst>
              <a:ext uri="{FF2B5EF4-FFF2-40B4-BE49-F238E27FC236}">
                <a16:creationId xmlns:a16="http://schemas.microsoft.com/office/drawing/2014/main" id="{D392733A-0122-8775-72F2-36D67E45020E}"/>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9" name="Espace réservé du texte 8">
            <a:extLst>
              <a:ext uri="{FF2B5EF4-FFF2-40B4-BE49-F238E27FC236}">
                <a16:creationId xmlns:a16="http://schemas.microsoft.com/office/drawing/2014/main" id="{8DDE5F5F-BF65-6533-8F51-683CAB250A61}"/>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20" name="Espace réservé du texte 11">
            <a:extLst>
              <a:ext uri="{FF2B5EF4-FFF2-40B4-BE49-F238E27FC236}">
                <a16:creationId xmlns:a16="http://schemas.microsoft.com/office/drawing/2014/main" id="{64A10F4E-B971-D642-0696-856557AD753C}"/>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21" name="Espace réservé pour une image  9">
            <a:extLst>
              <a:ext uri="{FF2B5EF4-FFF2-40B4-BE49-F238E27FC236}">
                <a16:creationId xmlns:a16="http://schemas.microsoft.com/office/drawing/2014/main" id="{08B09CE3-5E75-4E32-888C-D71D3ACCBF35}"/>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2" name="Espace réservé pour une image  9">
            <a:extLst>
              <a:ext uri="{FF2B5EF4-FFF2-40B4-BE49-F238E27FC236}">
                <a16:creationId xmlns:a16="http://schemas.microsoft.com/office/drawing/2014/main" id="{0A0A4F91-BF58-535B-283D-711E62A1A0E1}"/>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3" name="Espace réservé pour une image  9">
            <a:extLst>
              <a:ext uri="{FF2B5EF4-FFF2-40B4-BE49-F238E27FC236}">
                <a16:creationId xmlns:a16="http://schemas.microsoft.com/office/drawing/2014/main" id="{A5E89853-915C-6F7B-2C8A-A98D03B466B6}"/>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4" name="Espace réservé du texte 11">
            <a:extLst>
              <a:ext uri="{FF2B5EF4-FFF2-40B4-BE49-F238E27FC236}">
                <a16:creationId xmlns:a16="http://schemas.microsoft.com/office/drawing/2014/main" id="{B671B344-FDB5-3F0B-E1F4-290FC6057361}"/>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25" name="Espace réservé du texte 11">
            <a:extLst>
              <a:ext uri="{FF2B5EF4-FFF2-40B4-BE49-F238E27FC236}">
                <a16:creationId xmlns:a16="http://schemas.microsoft.com/office/drawing/2014/main" id="{AB533354-58B3-14A6-00CB-6FECD52FC99D}"/>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26" name="Espace réservé du texte 11">
            <a:extLst>
              <a:ext uri="{FF2B5EF4-FFF2-40B4-BE49-F238E27FC236}">
                <a16:creationId xmlns:a16="http://schemas.microsoft.com/office/drawing/2014/main" id="{AAD2A016-CF8E-491B-1ED0-FB6B4C0DE013}"/>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a:t>
            </a:r>
            <a:br>
              <a:rPr lang="fr-FR" dirty="0"/>
            </a:br>
            <a:r>
              <a:rPr lang="fr-FR" dirty="0"/>
              <a:t>ipsum</a:t>
            </a:r>
          </a:p>
        </p:txBody>
      </p:sp>
      <p:sp>
        <p:nvSpPr>
          <p:cNvPr id="27" name="Espace réservé du texte 11">
            <a:extLst>
              <a:ext uri="{FF2B5EF4-FFF2-40B4-BE49-F238E27FC236}">
                <a16:creationId xmlns:a16="http://schemas.microsoft.com/office/drawing/2014/main" id="{7B76D3BA-C1B3-8D6A-45D9-057F810DAC84}"/>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a:t>
            </a:r>
            <a:endParaRPr lang="fr-FR" dirty="0"/>
          </a:p>
        </p:txBody>
      </p:sp>
    </p:spTree>
    <p:extLst>
      <p:ext uri="{BB962C8B-B14F-4D97-AF65-F5344CB8AC3E}">
        <p14:creationId xmlns:p14="http://schemas.microsoft.com/office/powerpoint/2010/main" val="784933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2849075F-B94E-9EEE-18D6-AD5D3FCA720B}"/>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3" name="Espace réservé du texte 8">
            <a:extLst>
              <a:ext uri="{FF2B5EF4-FFF2-40B4-BE49-F238E27FC236}">
                <a16:creationId xmlns:a16="http://schemas.microsoft.com/office/drawing/2014/main" id="{68BE39FC-6CC8-DCC4-AE1A-80A7FB043E0D}"/>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4" name="Espace réservé du texte 11">
            <a:extLst>
              <a:ext uri="{FF2B5EF4-FFF2-40B4-BE49-F238E27FC236}">
                <a16:creationId xmlns:a16="http://schemas.microsoft.com/office/drawing/2014/main" id="{F044854F-929B-9B9E-0E8F-832824B2AD0B}"/>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6" name="Espace réservé pour une image  9">
            <a:extLst>
              <a:ext uri="{FF2B5EF4-FFF2-40B4-BE49-F238E27FC236}">
                <a16:creationId xmlns:a16="http://schemas.microsoft.com/office/drawing/2014/main" id="{4E0A3987-C28D-6A8F-3681-5C23174BDD8F}"/>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927E1421-7E91-0C15-ADD0-485AC512620B}"/>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7C0CDCAA-24BA-A5D5-3DB3-4773D275DA6F}"/>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D35242B0-6A16-AE7C-3BB7-2785ED91404A}"/>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2" name="Espace réservé du texte 11">
            <a:extLst>
              <a:ext uri="{FF2B5EF4-FFF2-40B4-BE49-F238E27FC236}">
                <a16:creationId xmlns:a16="http://schemas.microsoft.com/office/drawing/2014/main" id="{EB38CBBE-CDAD-BE56-41B6-0446F8ED9B4E}"/>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3" name="Espace réservé du texte 11">
            <a:extLst>
              <a:ext uri="{FF2B5EF4-FFF2-40B4-BE49-F238E27FC236}">
                <a16:creationId xmlns:a16="http://schemas.microsoft.com/office/drawing/2014/main" id="{D3B0B2D5-104A-7716-394F-9A354A1BDE63}"/>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a:t>
            </a:r>
            <a:br>
              <a:rPr lang="fr-FR" dirty="0"/>
            </a:br>
            <a:r>
              <a:rPr lang="fr-FR" dirty="0"/>
              <a:t>ipsum</a:t>
            </a:r>
          </a:p>
        </p:txBody>
      </p:sp>
      <p:sp>
        <p:nvSpPr>
          <p:cNvPr id="14" name="Espace réservé du texte 11">
            <a:extLst>
              <a:ext uri="{FF2B5EF4-FFF2-40B4-BE49-F238E27FC236}">
                <a16:creationId xmlns:a16="http://schemas.microsoft.com/office/drawing/2014/main" id="{60ED960C-D8A0-FE30-9788-1EB1B0162238}"/>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a:t>
            </a:r>
            <a:endParaRPr lang="fr-FR" dirty="0"/>
          </a:p>
        </p:txBody>
      </p:sp>
    </p:spTree>
    <p:extLst>
      <p:ext uri="{BB962C8B-B14F-4D97-AF65-F5344CB8AC3E}">
        <p14:creationId xmlns:p14="http://schemas.microsoft.com/office/powerpoint/2010/main" val="4047092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5EF1F3E0-BC9B-F576-6BE8-6F0EA52717FA}"/>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3" name="Espace réservé du texte 8">
            <a:extLst>
              <a:ext uri="{FF2B5EF4-FFF2-40B4-BE49-F238E27FC236}">
                <a16:creationId xmlns:a16="http://schemas.microsoft.com/office/drawing/2014/main" id="{B9B7BF8B-E02E-DCF2-7243-548EE55102DC}"/>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4" name="Espace réservé du texte 11">
            <a:extLst>
              <a:ext uri="{FF2B5EF4-FFF2-40B4-BE49-F238E27FC236}">
                <a16:creationId xmlns:a16="http://schemas.microsoft.com/office/drawing/2014/main" id="{92CBC420-AF20-E2E2-F7ED-ABEEFE4D06AE}"/>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6" name="Espace réservé pour une image  9">
            <a:extLst>
              <a:ext uri="{FF2B5EF4-FFF2-40B4-BE49-F238E27FC236}">
                <a16:creationId xmlns:a16="http://schemas.microsoft.com/office/drawing/2014/main" id="{C0AF963B-F4A0-FDB9-7CC0-5222AB780B1E}"/>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FE088F28-0EE0-A60B-2BAE-FDA34DAA00BA}"/>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14AD99F8-346F-448B-F8E4-AAACE21F755B}"/>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B91D21E2-8803-BA9F-8868-E24100C4C024}"/>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2" name="Espace réservé du texte 11">
            <a:extLst>
              <a:ext uri="{FF2B5EF4-FFF2-40B4-BE49-F238E27FC236}">
                <a16:creationId xmlns:a16="http://schemas.microsoft.com/office/drawing/2014/main" id="{AC758D2D-11F6-BF18-FD53-888E79EC10F8}"/>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3" name="Espace réservé du texte 11">
            <a:extLst>
              <a:ext uri="{FF2B5EF4-FFF2-40B4-BE49-F238E27FC236}">
                <a16:creationId xmlns:a16="http://schemas.microsoft.com/office/drawing/2014/main" id="{38C98D7E-E90A-BF5F-5411-72C64BF31BF1}"/>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a:t>
            </a:r>
            <a:br>
              <a:rPr lang="fr-FR" dirty="0"/>
            </a:br>
            <a:r>
              <a:rPr lang="fr-FR" dirty="0"/>
              <a:t>ipsum</a:t>
            </a:r>
          </a:p>
        </p:txBody>
      </p:sp>
      <p:sp>
        <p:nvSpPr>
          <p:cNvPr id="14" name="Espace réservé du texte 11">
            <a:extLst>
              <a:ext uri="{FF2B5EF4-FFF2-40B4-BE49-F238E27FC236}">
                <a16:creationId xmlns:a16="http://schemas.microsoft.com/office/drawing/2014/main" id="{4A7F43A0-D591-4B69-9461-E0F7887FF348}"/>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a:t>
            </a:r>
            <a:endParaRPr lang="fr-FR" dirty="0"/>
          </a:p>
        </p:txBody>
      </p:sp>
    </p:spTree>
    <p:extLst>
      <p:ext uri="{BB962C8B-B14F-4D97-AF65-F5344CB8AC3E}">
        <p14:creationId xmlns:p14="http://schemas.microsoft.com/office/powerpoint/2010/main" val="2516967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D4A882CC-E398-31BE-C4AA-3D96F1FC9C51}"/>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06D4C6B0-28F1-4C0A-DB84-302DEB9519F5}"/>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2" name="Espace réservé du texte 11">
            <a:extLst>
              <a:ext uri="{FF2B5EF4-FFF2-40B4-BE49-F238E27FC236}">
                <a16:creationId xmlns:a16="http://schemas.microsoft.com/office/drawing/2014/main" id="{C72C0C54-C002-7FF4-005E-E5A94AB95691}"/>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3" name="Espace réservé du texte 11">
            <a:extLst>
              <a:ext uri="{FF2B5EF4-FFF2-40B4-BE49-F238E27FC236}">
                <a16:creationId xmlns:a16="http://schemas.microsoft.com/office/drawing/2014/main" id="{DBD56297-62B1-C48E-5CD7-BF2EF4FD7E6A}"/>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a:t>
            </a:r>
            <a:br>
              <a:rPr lang="fr-FR" dirty="0"/>
            </a:br>
            <a:r>
              <a:rPr lang="fr-FR" dirty="0"/>
              <a:t>ipsum</a:t>
            </a: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a:t>
            </a:r>
            <a:endParaRPr lang="fr-FR" dirty="0"/>
          </a:p>
        </p:txBody>
      </p:sp>
    </p:spTree>
    <p:extLst>
      <p:ext uri="{BB962C8B-B14F-4D97-AF65-F5344CB8AC3E}">
        <p14:creationId xmlns:p14="http://schemas.microsoft.com/office/powerpoint/2010/main" val="3964566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5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23C55BC0-7939-EF75-2EB0-764442C2DD17}"/>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3" name="Espace réservé du texte 8">
            <a:extLst>
              <a:ext uri="{FF2B5EF4-FFF2-40B4-BE49-F238E27FC236}">
                <a16:creationId xmlns:a16="http://schemas.microsoft.com/office/drawing/2014/main" id="{DC90DE87-AD68-03A0-9082-26FDD2198270}"/>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4" name="Espace réservé du texte 11">
            <a:extLst>
              <a:ext uri="{FF2B5EF4-FFF2-40B4-BE49-F238E27FC236}">
                <a16:creationId xmlns:a16="http://schemas.microsoft.com/office/drawing/2014/main" id="{B35A39B4-3BED-0041-D30C-1A6761F45DEA}"/>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6" name="Espace réservé pour une image  9">
            <a:extLst>
              <a:ext uri="{FF2B5EF4-FFF2-40B4-BE49-F238E27FC236}">
                <a16:creationId xmlns:a16="http://schemas.microsoft.com/office/drawing/2014/main" id="{FB787D65-61E1-EC1E-237F-9C07DB89E359}"/>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FC5AB6A-C003-6954-1439-EF6FB5A4BF9B}"/>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651F9074-0C52-99EA-45EE-9355E88E5CFE}"/>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4AC77F54-1FAD-CAC1-CFD4-F656FE9D8BB9}"/>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2" name="Espace réservé du texte 11">
            <a:extLst>
              <a:ext uri="{FF2B5EF4-FFF2-40B4-BE49-F238E27FC236}">
                <a16:creationId xmlns:a16="http://schemas.microsoft.com/office/drawing/2014/main" id="{E4387C09-D0B3-E659-1620-29A7480E5922}"/>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a:t>
            </a:r>
            <a:br>
              <a:rPr lang="fr-FR" dirty="0"/>
            </a:br>
            <a:r>
              <a:rPr lang="fr-FR" dirty="0"/>
              <a:t>ipsum</a:t>
            </a:r>
          </a:p>
        </p:txBody>
      </p:sp>
      <p:sp>
        <p:nvSpPr>
          <p:cNvPr id="13" name="Espace réservé du texte 11">
            <a:extLst>
              <a:ext uri="{FF2B5EF4-FFF2-40B4-BE49-F238E27FC236}">
                <a16:creationId xmlns:a16="http://schemas.microsoft.com/office/drawing/2014/main" id="{AE5088D7-DC2E-6030-D3C9-05D1F4068185}"/>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a:t>
            </a:r>
            <a:br>
              <a:rPr lang="fr-FR" dirty="0"/>
            </a:br>
            <a:r>
              <a:rPr lang="fr-FR" dirty="0"/>
              <a:t>ipsum</a:t>
            </a:r>
          </a:p>
        </p:txBody>
      </p:sp>
      <p:sp>
        <p:nvSpPr>
          <p:cNvPr id="14" name="Espace réservé du texte 11">
            <a:extLst>
              <a:ext uri="{FF2B5EF4-FFF2-40B4-BE49-F238E27FC236}">
                <a16:creationId xmlns:a16="http://schemas.microsoft.com/office/drawing/2014/main" id="{128089C3-ABBF-8592-CB1E-DC480194DD4C}"/>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a:t>
            </a:r>
            <a:endParaRPr lang="fr-FR" dirty="0"/>
          </a:p>
        </p:txBody>
      </p:sp>
    </p:spTree>
    <p:extLst>
      <p:ext uri="{BB962C8B-B14F-4D97-AF65-F5344CB8AC3E}">
        <p14:creationId xmlns:p14="http://schemas.microsoft.com/office/powerpoint/2010/main" val="40330194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dirty="0"/>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Tree>
    <p:extLst>
      <p:ext uri="{BB962C8B-B14F-4D97-AF65-F5344CB8AC3E}">
        <p14:creationId xmlns:p14="http://schemas.microsoft.com/office/powerpoint/2010/main" val="27427507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dirty="0"/>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Tree>
    <p:extLst>
      <p:ext uri="{BB962C8B-B14F-4D97-AF65-F5344CB8AC3E}">
        <p14:creationId xmlns:p14="http://schemas.microsoft.com/office/powerpoint/2010/main" val="464911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dirty="0"/>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Tree>
    <p:extLst>
      <p:ext uri="{BB962C8B-B14F-4D97-AF65-F5344CB8AC3E}">
        <p14:creationId xmlns:p14="http://schemas.microsoft.com/office/powerpoint/2010/main" val="9055937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dirty="0"/>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Tree>
    <p:extLst>
      <p:ext uri="{BB962C8B-B14F-4D97-AF65-F5344CB8AC3E}">
        <p14:creationId xmlns:p14="http://schemas.microsoft.com/office/powerpoint/2010/main" val="2873030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5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dirty="0"/>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Tree>
    <p:extLst>
      <p:ext uri="{BB962C8B-B14F-4D97-AF65-F5344CB8AC3E}">
        <p14:creationId xmlns:p14="http://schemas.microsoft.com/office/powerpoint/2010/main" val="16182193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5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E744748E-6BB7-5976-D55B-43E06B3D7F6A}"/>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00121003-FFC4-61FC-E04E-3316E4E29E5A}"/>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84966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6C660BE8-7C2E-39FE-4C1B-D0219B91984B}"/>
              </a:ext>
            </a:extLst>
          </p:cNvPr>
          <p:cNvGrpSpPr/>
          <p:nvPr/>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C55DDFBF-0CDD-3299-3337-81F9F093016D}"/>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991B808F-BFD5-F3E5-7F43-0A59AEA89613}"/>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8DD6345B-C5D3-7067-FEEC-10F68F83FEAF}"/>
                </a:ext>
              </a:extLst>
            </p:cNvPr>
            <p:cNvSpPr/>
            <p:nvPr/>
          </p:nvSpPr>
          <p:spPr>
            <a:xfrm>
              <a:off x="2007320" y="5213212"/>
              <a:ext cx="197088" cy="640080"/>
            </a:xfrm>
            <a:prstGeom prst="triangle">
              <a:avLst/>
            </a:pr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F2A9C257-4C23-67E0-EB1D-9D091C9D4768}"/>
              </a:ext>
            </a:extLst>
          </p:cNvPr>
          <p:cNvGrpSpPr/>
          <p:nvPr/>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5BA9C100-9C91-5775-B9E5-20FAA0337CF8}"/>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1CA2FEE1-2842-269A-429C-A9EDBB094794}"/>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FDE066E5-5D98-C4A7-04B8-5C1A800B852A}"/>
                </a:ext>
              </a:extLst>
            </p:cNvPr>
            <p:cNvSpPr/>
            <p:nvPr/>
          </p:nvSpPr>
          <p:spPr>
            <a:xfrm>
              <a:off x="2007320" y="5213212"/>
              <a:ext cx="197088" cy="640080"/>
            </a:xfrm>
            <a:prstGeom prst="triangle">
              <a:avLst/>
            </a:pr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38EA52EB-CB84-667C-C529-CB38E1330AC9}"/>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3" name="Espace réservé du texte 11">
            <a:extLst>
              <a:ext uri="{FF2B5EF4-FFF2-40B4-BE49-F238E27FC236}">
                <a16:creationId xmlns:a16="http://schemas.microsoft.com/office/drawing/2014/main" id="{DBB455D0-83D3-25F5-069A-214CD3047DA9}"/>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4" name="Espace réservé du texte 11">
            <a:extLst>
              <a:ext uri="{FF2B5EF4-FFF2-40B4-BE49-F238E27FC236}">
                <a16:creationId xmlns:a16="http://schemas.microsoft.com/office/drawing/2014/main" id="{087865D8-CD8B-DF03-6AF8-C9722527C152}"/>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5" name="Espace réservé du texte 11">
            <a:extLst>
              <a:ext uri="{FF2B5EF4-FFF2-40B4-BE49-F238E27FC236}">
                <a16:creationId xmlns:a16="http://schemas.microsoft.com/office/drawing/2014/main" id="{67B8AA84-E629-4A7D-2D68-971A601B4074}"/>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16" name="Espace réservé du texte 11">
            <a:extLst>
              <a:ext uri="{FF2B5EF4-FFF2-40B4-BE49-F238E27FC236}">
                <a16:creationId xmlns:a16="http://schemas.microsoft.com/office/drawing/2014/main" id="{05F34151-CE70-3E15-702C-D8C30C0A9CCC}"/>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7" name="Espace réservé du texte 11">
            <a:extLst>
              <a:ext uri="{FF2B5EF4-FFF2-40B4-BE49-F238E27FC236}">
                <a16:creationId xmlns:a16="http://schemas.microsoft.com/office/drawing/2014/main" id="{08DCE403-B4EC-6164-14F4-329793F15EC2}"/>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8" name="Espace réservé du texte 11">
            <a:extLst>
              <a:ext uri="{FF2B5EF4-FFF2-40B4-BE49-F238E27FC236}">
                <a16:creationId xmlns:a16="http://schemas.microsoft.com/office/drawing/2014/main" id="{7A19DC6E-D408-DA42-215C-4B724CCFBC4F}"/>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9" name="Espace réservé du texte 11">
            <a:extLst>
              <a:ext uri="{FF2B5EF4-FFF2-40B4-BE49-F238E27FC236}">
                <a16:creationId xmlns:a16="http://schemas.microsoft.com/office/drawing/2014/main" id="{9268BD5E-986F-D116-566B-1BDAC95A2CBF}"/>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20" name="Espace réservé du texte 11">
            <a:extLst>
              <a:ext uri="{FF2B5EF4-FFF2-40B4-BE49-F238E27FC236}">
                <a16:creationId xmlns:a16="http://schemas.microsoft.com/office/drawing/2014/main" id="{D1C0AF3D-6272-7CD3-313B-CBA21AD6031F}"/>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183686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D92760B6-650F-0006-7CFA-B353A7688EFE}"/>
              </a:ext>
            </a:extLst>
          </p:cNvPr>
          <p:cNvGrpSpPr/>
          <p:nvPr/>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D467CA06-26D3-5D0B-C516-459AD102F18C}"/>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62C91730-323B-3B49-F4A1-E062DB5794D7}"/>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3CB572DD-B396-C1C8-BB91-CBEB06B36F96}"/>
                </a:ext>
              </a:extLst>
            </p:cNvPr>
            <p:cNvSpPr/>
            <p:nvPr/>
          </p:nvSpPr>
          <p:spPr>
            <a:xfrm>
              <a:off x="2007320" y="5213212"/>
              <a:ext cx="197088" cy="640080"/>
            </a:xfrm>
            <a:prstGeom prst="triangle">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7FE59310-CDB2-B026-C02B-B05881CC0D3A}"/>
              </a:ext>
            </a:extLst>
          </p:cNvPr>
          <p:cNvGrpSpPr/>
          <p:nvPr/>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FC18A8A5-77EE-AA27-556D-8B79B5377310}"/>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F7619B7C-5802-64B2-7220-AD05DCFD4307}"/>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F9106B7F-B2BF-8644-59B8-B26AADF09227}"/>
                </a:ext>
              </a:extLst>
            </p:cNvPr>
            <p:cNvSpPr/>
            <p:nvPr/>
          </p:nvSpPr>
          <p:spPr>
            <a:xfrm>
              <a:off x="2007320" y="5213212"/>
              <a:ext cx="197088" cy="640080"/>
            </a:xfrm>
            <a:prstGeom prst="triangle">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7E8FEF76-78B8-57B3-511A-EBC40E6092E0}"/>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3" name="Espace réservé du texte 11">
            <a:extLst>
              <a:ext uri="{FF2B5EF4-FFF2-40B4-BE49-F238E27FC236}">
                <a16:creationId xmlns:a16="http://schemas.microsoft.com/office/drawing/2014/main" id="{5428D054-C578-F5F9-6350-EEC6145A2974}"/>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4" name="Espace réservé du texte 11">
            <a:extLst>
              <a:ext uri="{FF2B5EF4-FFF2-40B4-BE49-F238E27FC236}">
                <a16:creationId xmlns:a16="http://schemas.microsoft.com/office/drawing/2014/main" id="{E3F6466F-7203-6399-AC47-7A7C1BF9EAA8}"/>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5" name="Espace réservé du texte 11">
            <a:extLst>
              <a:ext uri="{FF2B5EF4-FFF2-40B4-BE49-F238E27FC236}">
                <a16:creationId xmlns:a16="http://schemas.microsoft.com/office/drawing/2014/main" id="{15DB9E3F-5B0C-D8AB-66C9-B407E59FCF3B}"/>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16" name="Espace réservé du texte 11">
            <a:extLst>
              <a:ext uri="{FF2B5EF4-FFF2-40B4-BE49-F238E27FC236}">
                <a16:creationId xmlns:a16="http://schemas.microsoft.com/office/drawing/2014/main" id="{6773D1C6-9295-B757-A902-11368F6E606A}"/>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7" name="Espace réservé du texte 11">
            <a:extLst>
              <a:ext uri="{FF2B5EF4-FFF2-40B4-BE49-F238E27FC236}">
                <a16:creationId xmlns:a16="http://schemas.microsoft.com/office/drawing/2014/main" id="{EE871C0D-4EFC-817A-EAD9-CA24BE83D655}"/>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8" name="Espace réservé du texte 11">
            <a:extLst>
              <a:ext uri="{FF2B5EF4-FFF2-40B4-BE49-F238E27FC236}">
                <a16:creationId xmlns:a16="http://schemas.microsoft.com/office/drawing/2014/main" id="{8782945E-1D58-A99E-5BCC-FEB37BA88BFC}"/>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9" name="Espace réservé du texte 11">
            <a:extLst>
              <a:ext uri="{FF2B5EF4-FFF2-40B4-BE49-F238E27FC236}">
                <a16:creationId xmlns:a16="http://schemas.microsoft.com/office/drawing/2014/main" id="{B3B25538-4F35-33C6-1CF5-7396BCCEE97D}"/>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20" name="Espace réservé du texte 11">
            <a:extLst>
              <a:ext uri="{FF2B5EF4-FFF2-40B4-BE49-F238E27FC236}">
                <a16:creationId xmlns:a16="http://schemas.microsoft.com/office/drawing/2014/main" id="{74B9762F-2B38-FC04-54C3-321CB6662EFD}"/>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0304967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80DA58DD-BDED-5823-7FC1-42531010436F}"/>
              </a:ext>
            </a:extLst>
          </p:cNvPr>
          <p:cNvGrpSpPr/>
          <p:nvPr/>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3FB7ED00-7802-81F9-CD7A-B20B76AD6F2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9D9681A3-B1E5-0BE7-E69E-F4998C228A53}"/>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FA48BDB5-9CE2-0550-DB9A-942F6A113488}"/>
                </a:ext>
              </a:extLst>
            </p:cNvPr>
            <p:cNvSpPr/>
            <p:nvPr/>
          </p:nvSpPr>
          <p:spPr>
            <a:xfrm>
              <a:off x="2007320" y="5213212"/>
              <a:ext cx="197088" cy="640080"/>
            </a:xfrm>
            <a:prstGeom prst="triangle">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FAF6EBB9-A48C-8C95-2629-DD999E7E6DD0}"/>
              </a:ext>
            </a:extLst>
          </p:cNvPr>
          <p:cNvGrpSpPr/>
          <p:nvPr/>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296050DF-E330-F793-86EB-2DF3F7ED8B53}"/>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55DBA902-E1A2-F496-D799-E4F583C47A83}"/>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40C28857-9E6B-8687-0E96-983151CD2601}"/>
                </a:ext>
              </a:extLst>
            </p:cNvPr>
            <p:cNvSpPr/>
            <p:nvPr/>
          </p:nvSpPr>
          <p:spPr>
            <a:xfrm>
              <a:off x="2007320" y="5213212"/>
              <a:ext cx="197088" cy="640080"/>
            </a:xfrm>
            <a:prstGeom prst="triangle">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40645672-8123-2160-E6D7-5BE6FBA7BC58}"/>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3" name="Espace réservé du texte 11">
            <a:extLst>
              <a:ext uri="{FF2B5EF4-FFF2-40B4-BE49-F238E27FC236}">
                <a16:creationId xmlns:a16="http://schemas.microsoft.com/office/drawing/2014/main" id="{3A135E13-39FF-0CA2-481A-4B7479A34AF1}"/>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4" name="Espace réservé du texte 11">
            <a:extLst>
              <a:ext uri="{FF2B5EF4-FFF2-40B4-BE49-F238E27FC236}">
                <a16:creationId xmlns:a16="http://schemas.microsoft.com/office/drawing/2014/main" id="{7956A8BB-DFA7-9D92-6544-1044DB8D210D}"/>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5" name="Espace réservé du texte 11">
            <a:extLst>
              <a:ext uri="{FF2B5EF4-FFF2-40B4-BE49-F238E27FC236}">
                <a16:creationId xmlns:a16="http://schemas.microsoft.com/office/drawing/2014/main" id="{B7DF0D53-EE8E-6B7E-7040-2D0EA6DDFB0D}"/>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16" name="Espace réservé du texte 11">
            <a:extLst>
              <a:ext uri="{FF2B5EF4-FFF2-40B4-BE49-F238E27FC236}">
                <a16:creationId xmlns:a16="http://schemas.microsoft.com/office/drawing/2014/main" id="{FD5E7DB7-F646-C8E4-8211-781FDEFB0E05}"/>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7" name="Espace réservé du texte 11">
            <a:extLst>
              <a:ext uri="{FF2B5EF4-FFF2-40B4-BE49-F238E27FC236}">
                <a16:creationId xmlns:a16="http://schemas.microsoft.com/office/drawing/2014/main" id="{8291ABB2-AFEB-F79F-5C1F-02290D87DF78}"/>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8" name="Espace réservé du texte 11">
            <a:extLst>
              <a:ext uri="{FF2B5EF4-FFF2-40B4-BE49-F238E27FC236}">
                <a16:creationId xmlns:a16="http://schemas.microsoft.com/office/drawing/2014/main" id="{7812A05E-EF71-0424-CF0A-25F9D4970BD3}"/>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9" name="Espace réservé du texte 11">
            <a:extLst>
              <a:ext uri="{FF2B5EF4-FFF2-40B4-BE49-F238E27FC236}">
                <a16:creationId xmlns:a16="http://schemas.microsoft.com/office/drawing/2014/main" id="{8421C47B-B3BF-6A18-915F-197E21CB8004}"/>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20" name="Espace réservé du texte 11">
            <a:extLst>
              <a:ext uri="{FF2B5EF4-FFF2-40B4-BE49-F238E27FC236}">
                <a16:creationId xmlns:a16="http://schemas.microsoft.com/office/drawing/2014/main" id="{99A7E8EE-30BA-460C-A6A6-09EF6FEBD8DE}"/>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411569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D3499048-C3A3-E125-782C-DAB3EC80CA3B}"/>
              </a:ext>
            </a:extLst>
          </p:cNvPr>
          <p:cNvGrpSpPr/>
          <p:nvPr/>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A3033788-8D79-4DCA-3673-A869C77CE83B}"/>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E2AD4649-5E93-6ED1-B62E-7662D769D6CF}"/>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1FF7FBDB-A3C6-D712-96DA-138F82DC7B69}"/>
                </a:ext>
              </a:extLst>
            </p:cNvPr>
            <p:cNvSpPr/>
            <p:nvPr/>
          </p:nvSpPr>
          <p:spPr>
            <a:xfrm>
              <a:off x="2007320" y="5213212"/>
              <a:ext cx="197088" cy="640080"/>
            </a:xfrm>
            <a:prstGeom prst="triangle">
              <a:avLst/>
            </a:pr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0EC4E829-5049-6B03-1486-BE5A884B88E5}"/>
              </a:ext>
            </a:extLst>
          </p:cNvPr>
          <p:cNvGrpSpPr/>
          <p:nvPr/>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CB163D1F-B75A-788A-2290-5614A7DB0DB5}"/>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5B6E2097-10FF-64D6-351C-EAE992E22656}"/>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4E148F68-6D72-C339-8F58-13484486F90B}"/>
                </a:ext>
              </a:extLst>
            </p:cNvPr>
            <p:cNvSpPr/>
            <p:nvPr/>
          </p:nvSpPr>
          <p:spPr>
            <a:xfrm>
              <a:off x="2007320" y="5213212"/>
              <a:ext cx="197088" cy="640080"/>
            </a:xfrm>
            <a:prstGeom prst="triangle">
              <a:avLst/>
            </a:pr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385FBD94-6B2C-1885-7759-5B1CC0CC439B}"/>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3" name="Espace réservé du texte 11">
            <a:extLst>
              <a:ext uri="{FF2B5EF4-FFF2-40B4-BE49-F238E27FC236}">
                <a16:creationId xmlns:a16="http://schemas.microsoft.com/office/drawing/2014/main" id="{7A894660-F789-7997-69C5-FE1DF0E24F35}"/>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4" name="Espace réservé du texte 11">
            <a:extLst>
              <a:ext uri="{FF2B5EF4-FFF2-40B4-BE49-F238E27FC236}">
                <a16:creationId xmlns:a16="http://schemas.microsoft.com/office/drawing/2014/main" id="{1AE9CD96-C80A-C48D-517A-970241C146CC}"/>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5" name="Espace réservé du texte 11">
            <a:extLst>
              <a:ext uri="{FF2B5EF4-FFF2-40B4-BE49-F238E27FC236}">
                <a16:creationId xmlns:a16="http://schemas.microsoft.com/office/drawing/2014/main" id="{0275EE6C-96F3-4CE8-8521-B8CABCCC3769}"/>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16" name="Espace réservé du texte 11">
            <a:extLst>
              <a:ext uri="{FF2B5EF4-FFF2-40B4-BE49-F238E27FC236}">
                <a16:creationId xmlns:a16="http://schemas.microsoft.com/office/drawing/2014/main" id="{F0923CEE-43D2-3A13-F066-93A44553B957}"/>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Pourcentage</a:t>
            </a:r>
          </a:p>
        </p:txBody>
      </p:sp>
      <p:sp>
        <p:nvSpPr>
          <p:cNvPr id="17" name="Espace réservé du texte 11">
            <a:extLst>
              <a:ext uri="{FF2B5EF4-FFF2-40B4-BE49-F238E27FC236}">
                <a16:creationId xmlns:a16="http://schemas.microsoft.com/office/drawing/2014/main" id="{75506C75-656F-CA46-41E0-BB2877F7B956}"/>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10%</a:t>
            </a:r>
          </a:p>
        </p:txBody>
      </p:sp>
      <p:sp>
        <p:nvSpPr>
          <p:cNvPr id="18" name="Espace réservé du texte 11">
            <a:extLst>
              <a:ext uri="{FF2B5EF4-FFF2-40B4-BE49-F238E27FC236}">
                <a16:creationId xmlns:a16="http://schemas.microsoft.com/office/drawing/2014/main" id="{6B3644EC-809F-02D5-2E76-E7337BE6C3E4}"/>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a:t>
            </a:r>
          </a:p>
        </p:txBody>
      </p:sp>
      <p:sp>
        <p:nvSpPr>
          <p:cNvPr id="19" name="Espace réservé du texte 11">
            <a:extLst>
              <a:ext uri="{FF2B5EF4-FFF2-40B4-BE49-F238E27FC236}">
                <a16:creationId xmlns:a16="http://schemas.microsoft.com/office/drawing/2014/main" id="{D24BFA46-1B44-0673-014E-77E45F88A427}"/>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287K</a:t>
            </a:r>
          </a:p>
        </p:txBody>
      </p:sp>
      <p:sp>
        <p:nvSpPr>
          <p:cNvPr id="20" name="Espace réservé du texte 11">
            <a:extLst>
              <a:ext uri="{FF2B5EF4-FFF2-40B4-BE49-F238E27FC236}">
                <a16:creationId xmlns:a16="http://schemas.microsoft.com/office/drawing/2014/main" id="{5480F82C-B3D9-0905-EFB6-77FDCEFF3F03}"/>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7794866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FAB500"/>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8212DD41-FE37-EB13-A861-981A04A00C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3C8DB31B-60D3-78A1-B128-C95A6ECB8E94}"/>
              </a:ext>
            </a:extLst>
          </p:cNvPr>
          <p:cNvCxnSpPr>
            <a:cxnSpLocks/>
          </p:cNvCxnSpPr>
          <p:nvPr/>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0319909B-3514-1311-2444-6CADB46670B7}"/>
              </a:ext>
            </a:extLst>
          </p:cNvPr>
          <p:cNvCxnSpPr>
            <a:cxnSpLocks/>
          </p:cNvCxnSpPr>
          <p:nvPr/>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A2CBE8C1-7369-CDB5-C34B-3DB3BEDC8DB6}"/>
              </a:ext>
            </a:extLst>
          </p:cNvPr>
          <p:cNvCxnSpPr>
            <a:cxnSpLocks/>
          </p:cNvCxnSpPr>
          <p:nvPr/>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B5D44A94-6DE0-B315-9D6E-5F514255822B}"/>
              </a:ext>
            </a:extLst>
          </p:cNvPr>
          <p:cNvCxnSpPr>
            <a:cxnSpLocks/>
          </p:cNvCxnSpPr>
          <p:nvPr/>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B72738DD-2618-2771-4601-AC9C60F9976E}"/>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1" name="Espace réservé du texte 13">
            <a:extLst>
              <a:ext uri="{FF2B5EF4-FFF2-40B4-BE49-F238E27FC236}">
                <a16:creationId xmlns:a16="http://schemas.microsoft.com/office/drawing/2014/main" id="{C40F687C-04A0-4408-908E-2A8DAC441AEE}"/>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dirty="0"/>
              <a:t>+ XX %</a:t>
            </a:r>
          </a:p>
        </p:txBody>
      </p:sp>
      <p:sp>
        <p:nvSpPr>
          <p:cNvPr id="12" name="Espace réservé du texte 11">
            <a:extLst>
              <a:ext uri="{FF2B5EF4-FFF2-40B4-BE49-F238E27FC236}">
                <a16:creationId xmlns:a16="http://schemas.microsoft.com/office/drawing/2014/main" id="{F16AB92A-37EB-9A0C-C6E1-A432A416869B}"/>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3" name="Espace réservé du texte 11">
            <a:extLst>
              <a:ext uri="{FF2B5EF4-FFF2-40B4-BE49-F238E27FC236}">
                <a16:creationId xmlns:a16="http://schemas.microsoft.com/office/drawing/2014/main" id="{764AE875-5336-C5DB-2273-5D2A3DB48CA6}"/>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13">
            <a:extLst>
              <a:ext uri="{FF2B5EF4-FFF2-40B4-BE49-F238E27FC236}">
                <a16:creationId xmlns:a16="http://schemas.microsoft.com/office/drawing/2014/main" id="{F2D15C66-9B24-CDBF-653C-C9005AF2D93B}"/>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dirty="0"/>
              <a:t>+ XX %</a:t>
            </a:r>
          </a:p>
        </p:txBody>
      </p:sp>
      <p:sp>
        <p:nvSpPr>
          <p:cNvPr id="15" name="Espace réservé du texte 11">
            <a:extLst>
              <a:ext uri="{FF2B5EF4-FFF2-40B4-BE49-F238E27FC236}">
                <a16:creationId xmlns:a16="http://schemas.microsoft.com/office/drawing/2014/main" id="{8BEA4CFE-0A1E-EAEC-FFF1-E40767208DD7}"/>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6" name="Espace réservé du texte 11">
            <a:extLst>
              <a:ext uri="{FF2B5EF4-FFF2-40B4-BE49-F238E27FC236}">
                <a16:creationId xmlns:a16="http://schemas.microsoft.com/office/drawing/2014/main" id="{22E3C420-2CE6-86AA-F9B7-79FB3A9A431A}"/>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7" name="Espace réservé du texte 13">
            <a:extLst>
              <a:ext uri="{FF2B5EF4-FFF2-40B4-BE49-F238E27FC236}">
                <a16:creationId xmlns:a16="http://schemas.microsoft.com/office/drawing/2014/main" id="{6AAA5E3C-801F-CA4A-5909-75E21D0ED3A3}"/>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dirty="0"/>
              <a:t>+ XX %</a:t>
            </a:r>
          </a:p>
        </p:txBody>
      </p:sp>
      <p:sp>
        <p:nvSpPr>
          <p:cNvPr id="18" name="Espace réservé du texte 11">
            <a:extLst>
              <a:ext uri="{FF2B5EF4-FFF2-40B4-BE49-F238E27FC236}">
                <a16:creationId xmlns:a16="http://schemas.microsoft.com/office/drawing/2014/main" id="{D0195132-A2AC-09E4-2C76-35D3B0E7DD97}"/>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9" name="Espace réservé du texte 11">
            <a:extLst>
              <a:ext uri="{FF2B5EF4-FFF2-40B4-BE49-F238E27FC236}">
                <a16:creationId xmlns:a16="http://schemas.microsoft.com/office/drawing/2014/main" id="{1BCC59CF-0A34-302B-12DB-BCAED599ACBB}"/>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20" name="Espace réservé du texte 13">
            <a:extLst>
              <a:ext uri="{FF2B5EF4-FFF2-40B4-BE49-F238E27FC236}">
                <a16:creationId xmlns:a16="http://schemas.microsoft.com/office/drawing/2014/main" id="{68FCF472-83D9-193D-7A26-20079F086836}"/>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dirty="0"/>
              <a:t>+ XX %</a:t>
            </a:r>
          </a:p>
        </p:txBody>
      </p:sp>
      <p:sp>
        <p:nvSpPr>
          <p:cNvPr id="21" name="Espace réservé du texte 11">
            <a:extLst>
              <a:ext uri="{FF2B5EF4-FFF2-40B4-BE49-F238E27FC236}">
                <a16:creationId xmlns:a16="http://schemas.microsoft.com/office/drawing/2014/main" id="{F1FA57AF-1572-69E4-502D-910CBBB5EE99}"/>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22" name="Espace réservé du texte 6">
            <a:extLst>
              <a:ext uri="{FF2B5EF4-FFF2-40B4-BE49-F238E27FC236}">
                <a16:creationId xmlns:a16="http://schemas.microsoft.com/office/drawing/2014/main" id="{23159074-0414-D7ED-8F86-7A9FF2F51D54}"/>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2679017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5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ED6C4D"/>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05F8EB25-44FC-B4E0-33E8-C28F7BE41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F4F0E93E-7602-92F6-F6FD-5A88B8343C27}"/>
              </a:ext>
            </a:extLst>
          </p:cNvPr>
          <p:cNvCxnSpPr>
            <a:cxnSpLocks/>
          </p:cNvCxnSpPr>
          <p:nvPr/>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3533C6F2-3D53-88D6-2A63-BA31C7FD9E6C}"/>
              </a:ext>
            </a:extLst>
          </p:cNvPr>
          <p:cNvCxnSpPr>
            <a:cxnSpLocks/>
          </p:cNvCxnSpPr>
          <p:nvPr/>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0E4E2993-9BE9-ACC2-C336-46E3193394A5}"/>
              </a:ext>
            </a:extLst>
          </p:cNvPr>
          <p:cNvCxnSpPr>
            <a:cxnSpLocks/>
          </p:cNvCxnSpPr>
          <p:nvPr/>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9ADB294E-BD4B-A8A8-5C82-B9D4141256E0}"/>
              </a:ext>
            </a:extLst>
          </p:cNvPr>
          <p:cNvCxnSpPr>
            <a:cxnSpLocks/>
          </p:cNvCxnSpPr>
          <p:nvPr/>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3CB77AC3-3A8F-58C1-80D6-D8CA79553E6F}"/>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1" name="Espace réservé du texte 13">
            <a:extLst>
              <a:ext uri="{FF2B5EF4-FFF2-40B4-BE49-F238E27FC236}">
                <a16:creationId xmlns:a16="http://schemas.microsoft.com/office/drawing/2014/main" id="{FEDEEDDC-DFD7-2ED8-A491-37B70D0FD09A}"/>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dirty="0"/>
              <a:t>+ XX %</a:t>
            </a:r>
          </a:p>
        </p:txBody>
      </p:sp>
      <p:sp>
        <p:nvSpPr>
          <p:cNvPr id="12" name="Espace réservé du texte 11">
            <a:extLst>
              <a:ext uri="{FF2B5EF4-FFF2-40B4-BE49-F238E27FC236}">
                <a16:creationId xmlns:a16="http://schemas.microsoft.com/office/drawing/2014/main" id="{52F51880-11B0-75C7-3C2F-EAEF313E63A7}"/>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3" name="Espace réservé du texte 11">
            <a:extLst>
              <a:ext uri="{FF2B5EF4-FFF2-40B4-BE49-F238E27FC236}">
                <a16:creationId xmlns:a16="http://schemas.microsoft.com/office/drawing/2014/main" id="{07D0A868-C999-CC0A-2200-8617CF3A799B}"/>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13">
            <a:extLst>
              <a:ext uri="{FF2B5EF4-FFF2-40B4-BE49-F238E27FC236}">
                <a16:creationId xmlns:a16="http://schemas.microsoft.com/office/drawing/2014/main" id="{203A6EC1-BAC9-DD5A-8913-576678ED032B}"/>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dirty="0"/>
              <a:t>+ XX %</a:t>
            </a:r>
          </a:p>
        </p:txBody>
      </p:sp>
      <p:sp>
        <p:nvSpPr>
          <p:cNvPr id="15" name="Espace réservé du texte 11">
            <a:extLst>
              <a:ext uri="{FF2B5EF4-FFF2-40B4-BE49-F238E27FC236}">
                <a16:creationId xmlns:a16="http://schemas.microsoft.com/office/drawing/2014/main" id="{A8897C9C-81B5-ADDD-41D8-EC49B6F77BB5}"/>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6" name="Espace réservé du texte 11">
            <a:extLst>
              <a:ext uri="{FF2B5EF4-FFF2-40B4-BE49-F238E27FC236}">
                <a16:creationId xmlns:a16="http://schemas.microsoft.com/office/drawing/2014/main" id="{8435667C-80CF-9D30-D89C-C3215C1B6791}"/>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7" name="Espace réservé du texte 13">
            <a:extLst>
              <a:ext uri="{FF2B5EF4-FFF2-40B4-BE49-F238E27FC236}">
                <a16:creationId xmlns:a16="http://schemas.microsoft.com/office/drawing/2014/main" id="{509752C0-21C7-59A5-C434-155E8CBC404A}"/>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dirty="0"/>
              <a:t>+ XX %</a:t>
            </a:r>
          </a:p>
        </p:txBody>
      </p:sp>
      <p:sp>
        <p:nvSpPr>
          <p:cNvPr id="18" name="Espace réservé du texte 11">
            <a:extLst>
              <a:ext uri="{FF2B5EF4-FFF2-40B4-BE49-F238E27FC236}">
                <a16:creationId xmlns:a16="http://schemas.microsoft.com/office/drawing/2014/main" id="{EACD576D-EF18-C045-1F19-4A16C49865BD}"/>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9" name="Espace réservé du texte 11">
            <a:extLst>
              <a:ext uri="{FF2B5EF4-FFF2-40B4-BE49-F238E27FC236}">
                <a16:creationId xmlns:a16="http://schemas.microsoft.com/office/drawing/2014/main" id="{B9853C84-800E-6FAE-8BD4-11C5CF0C4B54}"/>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20" name="Espace réservé du texte 13">
            <a:extLst>
              <a:ext uri="{FF2B5EF4-FFF2-40B4-BE49-F238E27FC236}">
                <a16:creationId xmlns:a16="http://schemas.microsoft.com/office/drawing/2014/main" id="{F2F0DDFD-4353-3CF0-AE7B-D13741FCA279}"/>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dirty="0"/>
              <a:t>+ XX %</a:t>
            </a:r>
          </a:p>
        </p:txBody>
      </p:sp>
      <p:sp>
        <p:nvSpPr>
          <p:cNvPr id="21" name="Espace réservé du texte 11">
            <a:extLst>
              <a:ext uri="{FF2B5EF4-FFF2-40B4-BE49-F238E27FC236}">
                <a16:creationId xmlns:a16="http://schemas.microsoft.com/office/drawing/2014/main" id="{070C9C1B-B3F2-33AB-960A-9989B342CD2C}"/>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22" name="Espace réservé du texte 6">
            <a:extLst>
              <a:ext uri="{FF2B5EF4-FFF2-40B4-BE49-F238E27FC236}">
                <a16:creationId xmlns:a16="http://schemas.microsoft.com/office/drawing/2014/main" id="{F56E8C95-1E9F-94D2-AF3D-26FF72FBF047}"/>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599721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E50071"/>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A171309F-A53B-B79E-BC07-D36F3FF0D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FE781FA1-22C5-BF8B-DBFC-9CA7D9C19349}"/>
              </a:ext>
            </a:extLst>
          </p:cNvPr>
          <p:cNvCxnSpPr>
            <a:cxnSpLocks/>
          </p:cNvCxnSpPr>
          <p:nvPr/>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9601A3A0-1D32-1B41-F4F4-C4E50FAF026B}"/>
              </a:ext>
            </a:extLst>
          </p:cNvPr>
          <p:cNvCxnSpPr>
            <a:cxnSpLocks/>
          </p:cNvCxnSpPr>
          <p:nvPr/>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86FF07F7-210D-77A9-55FE-6BD7998B0C8D}"/>
              </a:ext>
            </a:extLst>
          </p:cNvPr>
          <p:cNvCxnSpPr>
            <a:cxnSpLocks/>
          </p:cNvCxnSpPr>
          <p:nvPr/>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70A78750-1FCC-C97B-B4BA-46BFD6BF0A02}"/>
              </a:ext>
            </a:extLst>
          </p:cNvPr>
          <p:cNvCxnSpPr>
            <a:cxnSpLocks/>
          </p:cNvCxnSpPr>
          <p:nvPr/>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5AED1708-DC3E-57C1-EFC9-0BB982D44AD5}"/>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1" name="Espace réservé du texte 13">
            <a:extLst>
              <a:ext uri="{FF2B5EF4-FFF2-40B4-BE49-F238E27FC236}">
                <a16:creationId xmlns:a16="http://schemas.microsoft.com/office/drawing/2014/main" id="{EF442B90-3093-ECDA-8A7F-C7FC3F48493F}"/>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dirty="0"/>
              <a:t>+ XX %</a:t>
            </a:r>
          </a:p>
        </p:txBody>
      </p:sp>
      <p:sp>
        <p:nvSpPr>
          <p:cNvPr id="12" name="Espace réservé du texte 11">
            <a:extLst>
              <a:ext uri="{FF2B5EF4-FFF2-40B4-BE49-F238E27FC236}">
                <a16:creationId xmlns:a16="http://schemas.microsoft.com/office/drawing/2014/main" id="{DF70CFC3-F855-195B-EC47-B1AB09AE3E4C}"/>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3" name="Espace réservé du texte 11">
            <a:extLst>
              <a:ext uri="{FF2B5EF4-FFF2-40B4-BE49-F238E27FC236}">
                <a16:creationId xmlns:a16="http://schemas.microsoft.com/office/drawing/2014/main" id="{F8A75555-9A67-3641-631B-E47A0D99EBF4}"/>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13">
            <a:extLst>
              <a:ext uri="{FF2B5EF4-FFF2-40B4-BE49-F238E27FC236}">
                <a16:creationId xmlns:a16="http://schemas.microsoft.com/office/drawing/2014/main" id="{085C72D8-6454-F910-B281-6B15B1996DE5}"/>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dirty="0"/>
              <a:t>+ XX %</a:t>
            </a:r>
          </a:p>
        </p:txBody>
      </p:sp>
      <p:sp>
        <p:nvSpPr>
          <p:cNvPr id="15" name="Espace réservé du texte 11">
            <a:extLst>
              <a:ext uri="{FF2B5EF4-FFF2-40B4-BE49-F238E27FC236}">
                <a16:creationId xmlns:a16="http://schemas.microsoft.com/office/drawing/2014/main" id="{0FEA3601-4EEE-1713-4437-09DE1A767B04}"/>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6" name="Espace réservé du texte 11">
            <a:extLst>
              <a:ext uri="{FF2B5EF4-FFF2-40B4-BE49-F238E27FC236}">
                <a16:creationId xmlns:a16="http://schemas.microsoft.com/office/drawing/2014/main" id="{20E30B7B-1520-F33B-0E74-E09F775D27AF}"/>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7" name="Espace réservé du texte 13">
            <a:extLst>
              <a:ext uri="{FF2B5EF4-FFF2-40B4-BE49-F238E27FC236}">
                <a16:creationId xmlns:a16="http://schemas.microsoft.com/office/drawing/2014/main" id="{1E8E1E23-1743-D606-6CE0-3298A45E90EC}"/>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dirty="0"/>
              <a:t>+ XX %</a:t>
            </a:r>
          </a:p>
        </p:txBody>
      </p:sp>
      <p:sp>
        <p:nvSpPr>
          <p:cNvPr id="18" name="Espace réservé du texte 11">
            <a:extLst>
              <a:ext uri="{FF2B5EF4-FFF2-40B4-BE49-F238E27FC236}">
                <a16:creationId xmlns:a16="http://schemas.microsoft.com/office/drawing/2014/main" id="{FD1C1B46-C0DB-124E-CFCE-6233515AA47D}"/>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9" name="Espace réservé du texte 11">
            <a:extLst>
              <a:ext uri="{FF2B5EF4-FFF2-40B4-BE49-F238E27FC236}">
                <a16:creationId xmlns:a16="http://schemas.microsoft.com/office/drawing/2014/main" id="{0D55F921-5B27-2E98-FA78-BBCC948FD0B4}"/>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20" name="Espace réservé du texte 13">
            <a:extLst>
              <a:ext uri="{FF2B5EF4-FFF2-40B4-BE49-F238E27FC236}">
                <a16:creationId xmlns:a16="http://schemas.microsoft.com/office/drawing/2014/main" id="{643B89B9-01B9-4BEC-E278-014F05E8C48A}"/>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dirty="0"/>
              <a:t>+ XX %</a:t>
            </a:r>
          </a:p>
        </p:txBody>
      </p:sp>
      <p:sp>
        <p:nvSpPr>
          <p:cNvPr id="21" name="Espace réservé du texte 11">
            <a:extLst>
              <a:ext uri="{FF2B5EF4-FFF2-40B4-BE49-F238E27FC236}">
                <a16:creationId xmlns:a16="http://schemas.microsoft.com/office/drawing/2014/main" id="{4FC695CB-091C-53B1-934C-FE8A55BC4672}"/>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22" name="Espace réservé du texte 6">
            <a:extLst>
              <a:ext uri="{FF2B5EF4-FFF2-40B4-BE49-F238E27FC236}">
                <a16:creationId xmlns:a16="http://schemas.microsoft.com/office/drawing/2014/main" id="{7E5E34D9-EC79-512A-9EFC-9DF0E8E62237}"/>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9459711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0060A8"/>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B0501EAA-E8EF-5583-979A-4B7482510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DAD6764A-6687-50CE-5EF7-630E0371EB4D}"/>
              </a:ext>
            </a:extLst>
          </p:cNvPr>
          <p:cNvCxnSpPr>
            <a:cxnSpLocks/>
          </p:cNvCxnSpPr>
          <p:nvPr/>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18ECA696-B889-6D62-6A17-1D6A08EC64EE}"/>
              </a:ext>
            </a:extLst>
          </p:cNvPr>
          <p:cNvCxnSpPr>
            <a:cxnSpLocks/>
          </p:cNvCxnSpPr>
          <p:nvPr/>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220F4B29-6819-6E15-6265-DD520C81D093}"/>
              </a:ext>
            </a:extLst>
          </p:cNvPr>
          <p:cNvCxnSpPr>
            <a:cxnSpLocks/>
          </p:cNvCxnSpPr>
          <p:nvPr/>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6110E3A5-B280-8E11-6838-3AA393765950}"/>
              </a:ext>
            </a:extLst>
          </p:cNvPr>
          <p:cNvCxnSpPr>
            <a:cxnSpLocks/>
          </p:cNvCxnSpPr>
          <p:nvPr/>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17558C35-8458-F126-2227-43E9BF3CA977}"/>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1" name="Espace réservé du texte 13">
            <a:extLst>
              <a:ext uri="{FF2B5EF4-FFF2-40B4-BE49-F238E27FC236}">
                <a16:creationId xmlns:a16="http://schemas.microsoft.com/office/drawing/2014/main" id="{E28AAB50-9E86-DC27-7772-CB9769463D52}"/>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dirty="0"/>
              <a:t>+ XX %</a:t>
            </a:r>
          </a:p>
        </p:txBody>
      </p:sp>
      <p:sp>
        <p:nvSpPr>
          <p:cNvPr id="12" name="Espace réservé du texte 11">
            <a:extLst>
              <a:ext uri="{FF2B5EF4-FFF2-40B4-BE49-F238E27FC236}">
                <a16:creationId xmlns:a16="http://schemas.microsoft.com/office/drawing/2014/main" id="{CB19E3B8-C255-F24A-15FA-99F058ED17BB}"/>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3" name="Espace réservé du texte 11">
            <a:extLst>
              <a:ext uri="{FF2B5EF4-FFF2-40B4-BE49-F238E27FC236}">
                <a16:creationId xmlns:a16="http://schemas.microsoft.com/office/drawing/2014/main" id="{E837E2DA-8FAD-42AF-588E-C40697DD017D}"/>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13">
            <a:extLst>
              <a:ext uri="{FF2B5EF4-FFF2-40B4-BE49-F238E27FC236}">
                <a16:creationId xmlns:a16="http://schemas.microsoft.com/office/drawing/2014/main" id="{00B4B4D8-E001-826D-4C30-D6141D5EEF8C}"/>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dirty="0"/>
              <a:t>+ XX %</a:t>
            </a:r>
          </a:p>
        </p:txBody>
      </p:sp>
      <p:sp>
        <p:nvSpPr>
          <p:cNvPr id="15" name="Espace réservé du texte 11">
            <a:extLst>
              <a:ext uri="{FF2B5EF4-FFF2-40B4-BE49-F238E27FC236}">
                <a16:creationId xmlns:a16="http://schemas.microsoft.com/office/drawing/2014/main" id="{BF42D161-20B6-833C-0096-4F75CAAC44FA}"/>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6" name="Espace réservé du texte 11">
            <a:extLst>
              <a:ext uri="{FF2B5EF4-FFF2-40B4-BE49-F238E27FC236}">
                <a16:creationId xmlns:a16="http://schemas.microsoft.com/office/drawing/2014/main" id="{CE98FF02-B559-BF9B-EDEC-7F3D55D4E0EA}"/>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7" name="Espace réservé du texte 13">
            <a:extLst>
              <a:ext uri="{FF2B5EF4-FFF2-40B4-BE49-F238E27FC236}">
                <a16:creationId xmlns:a16="http://schemas.microsoft.com/office/drawing/2014/main" id="{1E3A07D0-748D-7FBF-B875-30D834BE5DE1}"/>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dirty="0"/>
              <a:t>+ XX %</a:t>
            </a:r>
          </a:p>
        </p:txBody>
      </p:sp>
      <p:sp>
        <p:nvSpPr>
          <p:cNvPr id="18" name="Espace réservé du texte 11">
            <a:extLst>
              <a:ext uri="{FF2B5EF4-FFF2-40B4-BE49-F238E27FC236}">
                <a16:creationId xmlns:a16="http://schemas.microsoft.com/office/drawing/2014/main" id="{729E9404-D5F8-74DD-07A8-EAEABB34BD15}"/>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9" name="Espace réservé du texte 11">
            <a:extLst>
              <a:ext uri="{FF2B5EF4-FFF2-40B4-BE49-F238E27FC236}">
                <a16:creationId xmlns:a16="http://schemas.microsoft.com/office/drawing/2014/main" id="{0DBDC8B7-A797-34C8-AD26-03E9E3E01B5B}"/>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20" name="Espace réservé du texte 13">
            <a:extLst>
              <a:ext uri="{FF2B5EF4-FFF2-40B4-BE49-F238E27FC236}">
                <a16:creationId xmlns:a16="http://schemas.microsoft.com/office/drawing/2014/main" id="{716D7089-ABD8-B159-5FCE-44C7E427D6F7}"/>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dirty="0"/>
              <a:t>+ XX %</a:t>
            </a:r>
          </a:p>
        </p:txBody>
      </p:sp>
      <p:sp>
        <p:nvSpPr>
          <p:cNvPr id="21" name="Espace réservé du texte 11">
            <a:extLst>
              <a:ext uri="{FF2B5EF4-FFF2-40B4-BE49-F238E27FC236}">
                <a16:creationId xmlns:a16="http://schemas.microsoft.com/office/drawing/2014/main" id="{250F1CE6-6E7E-0D8F-1ED2-17467D13048F}"/>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22" name="Espace réservé du texte 6">
            <a:extLst>
              <a:ext uri="{FF2B5EF4-FFF2-40B4-BE49-F238E27FC236}">
                <a16:creationId xmlns:a16="http://schemas.microsoft.com/office/drawing/2014/main" id="{EB0736DE-475A-D657-1609-5DBF9CE8D1D1}"/>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42051767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07328625-7CCD-81DC-C267-714F0833D605}"/>
              </a:ext>
            </a:extLst>
          </p:cNvPr>
          <p:cNvCxnSpPr>
            <a:cxnSpLocks/>
          </p:cNvCxnSpPr>
          <p:nvPr/>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46360889-106E-B21B-FD58-EC5356CFC3D7}"/>
              </a:ext>
            </a:extLst>
          </p:cNvPr>
          <p:cNvCxnSpPr>
            <a:cxnSpLocks/>
          </p:cNvCxnSpPr>
          <p:nvPr/>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E36EE3B7-8B0A-7A18-1086-66AC0FB79F7D}"/>
              </a:ext>
            </a:extLst>
          </p:cNvPr>
          <p:cNvCxnSpPr>
            <a:cxnSpLocks/>
          </p:cNvCxnSpPr>
          <p:nvPr/>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94295DF0-F6CC-A33A-9100-C0AE3FB863C4}"/>
              </a:ext>
            </a:extLst>
          </p:cNvPr>
          <p:cNvCxnSpPr>
            <a:cxnSpLocks/>
          </p:cNvCxnSpPr>
          <p:nvPr/>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dirty="0"/>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dirty="0"/>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dirty="0"/>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dirty="0"/>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3130834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06 calque personnalisé">
    <p:spTree>
      <p:nvGrpSpPr>
        <p:cNvPr id="1" name=""/>
        <p:cNvGrpSpPr/>
        <p:nvPr/>
      </p:nvGrpSpPr>
      <p:grpSpPr>
        <a:xfrm>
          <a:off x="0" y="0"/>
          <a:ext cx="0" cy="0"/>
          <a:chOff x="0" y="0"/>
          <a:chExt cx="0" cy="0"/>
        </a:xfrm>
      </p:grpSpPr>
      <p:sp>
        <p:nvSpPr>
          <p:cNvPr id="19" name="Forme libre : forme 18">
            <a:extLst>
              <a:ext uri="{FF2B5EF4-FFF2-40B4-BE49-F238E27FC236}">
                <a16:creationId xmlns:a16="http://schemas.microsoft.com/office/drawing/2014/main" id="{FF63CC17-8868-A72D-4355-E83182F2EADB}"/>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75E0E941-327C-F0D7-EFE9-6BD9D5E60A6D}"/>
              </a:ext>
            </a:extLst>
          </p:cNvPr>
          <p:cNvSpPr/>
          <p:nvPr/>
        </p:nvSpPr>
        <p:spPr bwMode="auto">
          <a:xfrm>
            <a:off x="9345386" y="1405619"/>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98F9A193-DEE4-83B9-D384-CB3F0EBD1911}"/>
              </a:ext>
            </a:extLst>
          </p:cNvPr>
          <p:cNvSpPr/>
          <p:nvPr/>
        </p:nvSpPr>
        <p:spPr bwMode="auto">
          <a:xfrm>
            <a:off x="8888186" y="2971800"/>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BE691AD9-58B6-6C78-70F2-D952CDDCE75A}"/>
              </a:ext>
            </a:extLst>
          </p:cNvPr>
          <p:cNvSpPr/>
          <p:nvPr/>
        </p:nvSpPr>
        <p:spPr bwMode="auto">
          <a:xfrm>
            <a:off x="9345386" y="4537981"/>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F8CB99F6-2422-924E-8DDE-B96EB7C33B06}"/>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469E79CC-0F4A-C002-7022-497E2C1A2885}"/>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CE3668D9-40BB-5394-8316-D2D23C8437FD}"/>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2">
            <a:extLst>
              <a:ext uri="{FF2B5EF4-FFF2-40B4-BE49-F238E27FC236}">
                <a16:creationId xmlns:a16="http://schemas.microsoft.com/office/drawing/2014/main" id="{E088D893-9ECC-EF74-E2CB-4C83142A1013}"/>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4" name="Espace réservé du texte 11">
            <a:extLst>
              <a:ext uri="{FF2B5EF4-FFF2-40B4-BE49-F238E27FC236}">
                <a16:creationId xmlns:a16="http://schemas.microsoft.com/office/drawing/2014/main" id="{26B3C3B2-A0C1-6880-FC0B-5D4D45417B6C}"/>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5" name="Espace réservé du texte 12">
            <a:extLst>
              <a:ext uri="{FF2B5EF4-FFF2-40B4-BE49-F238E27FC236}">
                <a16:creationId xmlns:a16="http://schemas.microsoft.com/office/drawing/2014/main" id="{EAE0CDFE-FEAD-C07E-B092-962E2A3EE267}"/>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6" name="Espace réservé du texte 11">
            <a:extLst>
              <a:ext uri="{FF2B5EF4-FFF2-40B4-BE49-F238E27FC236}">
                <a16:creationId xmlns:a16="http://schemas.microsoft.com/office/drawing/2014/main" id="{1CE82AF7-DB10-EB0A-9AAE-83F9A01E8378}"/>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7" name="Espace réservé du texte 12">
            <a:extLst>
              <a:ext uri="{FF2B5EF4-FFF2-40B4-BE49-F238E27FC236}">
                <a16:creationId xmlns:a16="http://schemas.microsoft.com/office/drawing/2014/main" id="{1BE4FF6B-5052-5FF2-90FA-0DF3CA46E1F0}"/>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8" name="Espace réservé du texte 11">
            <a:extLst>
              <a:ext uri="{FF2B5EF4-FFF2-40B4-BE49-F238E27FC236}">
                <a16:creationId xmlns:a16="http://schemas.microsoft.com/office/drawing/2014/main" id="{0F643D88-C8B0-E6C4-521C-1B98E0A4BD5D}"/>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20" name="Espace réservé du texte 6">
            <a:extLst>
              <a:ext uri="{FF2B5EF4-FFF2-40B4-BE49-F238E27FC236}">
                <a16:creationId xmlns:a16="http://schemas.microsoft.com/office/drawing/2014/main" id="{4769F97C-22C9-E720-26C1-3E2D8ADB47A1}"/>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21" name="Espace réservé du texte 8">
            <a:extLst>
              <a:ext uri="{FF2B5EF4-FFF2-40B4-BE49-F238E27FC236}">
                <a16:creationId xmlns:a16="http://schemas.microsoft.com/office/drawing/2014/main" id="{2FE1ABCF-E77C-F7AE-DA23-C9B3EBC0C735}"/>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22" name="Espace réservé du texte 11">
            <a:extLst>
              <a:ext uri="{FF2B5EF4-FFF2-40B4-BE49-F238E27FC236}">
                <a16:creationId xmlns:a16="http://schemas.microsoft.com/office/drawing/2014/main" id="{03B6191E-75F8-0662-3D4B-0B71CFC2E35B}"/>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2341501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0F65D749-E564-B3F6-D0E6-91EF91866427}"/>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1D7593BE-4B3E-F311-FBDB-815AA2B93D38}"/>
              </a:ext>
            </a:extLst>
          </p:cNvPr>
          <p:cNvSpPr/>
          <p:nvPr/>
        </p:nvSpPr>
        <p:spPr bwMode="auto">
          <a:xfrm>
            <a:off x="9345386" y="1405619"/>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16108EA8-AC68-56A6-2918-A684AD704DC0}"/>
              </a:ext>
            </a:extLst>
          </p:cNvPr>
          <p:cNvSpPr/>
          <p:nvPr/>
        </p:nvSpPr>
        <p:spPr bwMode="auto">
          <a:xfrm>
            <a:off x="8888186" y="2971800"/>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E0AB507C-271E-F0AD-983B-44B35B397ABA}"/>
              </a:ext>
            </a:extLst>
          </p:cNvPr>
          <p:cNvSpPr/>
          <p:nvPr/>
        </p:nvSpPr>
        <p:spPr bwMode="auto">
          <a:xfrm>
            <a:off x="9345386" y="4537981"/>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8B4372B8-73F8-966F-76EC-6039A1DC5065}"/>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3E5BC27B-18AD-2D7C-C34C-74385E8EC258}"/>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0E668EC6-BB3C-19E9-35F3-FDD7EE120D65}"/>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Espace réservé du texte 12">
            <a:extLst>
              <a:ext uri="{FF2B5EF4-FFF2-40B4-BE49-F238E27FC236}">
                <a16:creationId xmlns:a16="http://schemas.microsoft.com/office/drawing/2014/main" id="{B9178E67-7B3C-F428-CAD1-EF78606BFDB1}"/>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4" name="Espace réservé du texte 11">
            <a:extLst>
              <a:ext uri="{FF2B5EF4-FFF2-40B4-BE49-F238E27FC236}">
                <a16:creationId xmlns:a16="http://schemas.microsoft.com/office/drawing/2014/main" id="{CB8E3D3E-3FCC-118F-EF66-0AA975BD5463}"/>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8" name="Espace réservé du texte 12">
            <a:extLst>
              <a:ext uri="{FF2B5EF4-FFF2-40B4-BE49-F238E27FC236}">
                <a16:creationId xmlns:a16="http://schemas.microsoft.com/office/drawing/2014/main" id="{FBBE7BC5-40C2-92F8-5F43-EF6A15E81F12}"/>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2B2DD2FA-55DA-B70E-E1AB-F7CDC8801890}"/>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4" name="Espace réservé du texte 12">
            <a:extLst>
              <a:ext uri="{FF2B5EF4-FFF2-40B4-BE49-F238E27FC236}">
                <a16:creationId xmlns:a16="http://schemas.microsoft.com/office/drawing/2014/main" id="{A1FE7ED1-C5AD-DA77-347E-A597A4BEB88E}"/>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1DF95E16-1812-A954-28D8-F358FB7F856F}"/>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6" name="Espace réservé du texte 6">
            <a:extLst>
              <a:ext uri="{FF2B5EF4-FFF2-40B4-BE49-F238E27FC236}">
                <a16:creationId xmlns:a16="http://schemas.microsoft.com/office/drawing/2014/main" id="{461FCC6B-EA30-AB59-3F78-A0BDB59598FD}"/>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7" name="Espace réservé du texte 8">
            <a:extLst>
              <a:ext uri="{FF2B5EF4-FFF2-40B4-BE49-F238E27FC236}">
                <a16:creationId xmlns:a16="http://schemas.microsoft.com/office/drawing/2014/main" id="{BD2E6C1B-4348-D652-7B3A-ECB8BD337A15}"/>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18" name="Espace réservé du texte 11">
            <a:extLst>
              <a:ext uri="{FF2B5EF4-FFF2-40B4-BE49-F238E27FC236}">
                <a16:creationId xmlns:a16="http://schemas.microsoft.com/office/drawing/2014/main" id="{BC04FF86-807E-2C57-9084-E755200656A7}"/>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22045444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436D2D6C-1892-2A0A-C639-C3672D02700E}"/>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17C79BAD-C3BE-04FD-FFD7-62FBF505F319}"/>
              </a:ext>
            </a:extLst>
          </p:cNvPr>
          <p:cNvSpPr/>
          <p:nvPr/>
        </p:nvSpPr>
        <p:spPr bwMode="auto">
          <a:xfrm>
            <a:off x="9345386" y="1405619"/>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28919ABE-B5C2-3152-D346-D1C71D756C26}"/>
              </a:ext>
            </a:extLst>
          </p:cNvPr>
          <p:cNvSpPr/>
          <p:nvPr/>
        </p:nvSpPr>
        <p:spPr bwMode="auto">
          <a:xfrm>
            <a:off x="8888186" y="2971800"/>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D6C60241-BC3B-3872-352F-EB14190D6DA9}"/>
              </a:ext>
            </a:extLst>
          </p:cNvPr>
          <p:cNvSpPr/>
          <p:nvPr/>
        </p:nvSpPr>
        <p:spPr bwMode="auto">
          <a:xfrm>
            <a:off x="9345386" y="4537981"/>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DD3E7040-B77E-F622-56B2-D3CF2354ADED}"/>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085ABCA2-7F24-C78C-AEF5-3DC63A1AA23F}"/>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B95D4467-5809-FD71-E2FE-25CAA508E00C}"/>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Espace réservé du texte 12">
            <a:extLst>
              <a:ext uri="{FF2B5EF4-FFF2-40B4-BE49-F238E27FC236}">
                <a16:creationId xmlns:a16="http://schemas.microsoft.com/office/drawing/2014/main" id="{CFFA2DAD-0E01-C7F3-9996-658A63DE1FD8}"/>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4" name="Espace réservé du texte 11">
            <a:extLst>
              <a:ext uri="{FF2B5EF4-FFF2-40B4-BE49-F238E27FC236}">
                <a16:creationId xmlns:a16="http://schemas.microsoft.com/office/drawing/2014/main" id="{21338B48-0AF9-B3CB-7AD0-44981E407A44}"/>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8" name="Espace réservé du texte 12">
            <a:extLst>
              <a:ext uri="{FF2B5EF4-FFF2-40B4-BE49-F238E27FC236}">
                <a16:creationId xmlns:a16="http://schemas.microsoft.com/office/drawing/2014/main" id="{20445BBA-BA2E-64F7-36EA-B4BC4FF24859}"/>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F5EE00D3-5A9A-26C9-4108-16E110F84E6C}"/>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4" name="Espace réservé du texte 12">
            <a:extLst>
              <a:ext uri="{FF2B5EF4-FFF2-40B4-BE49-F238E27FC236}">
                <a16:creationId xmlns:a16="http://schemas.microsoft.com/office/drawing/2014/main" id="{FA312319-ADDB-37A8-0778-11BDE0F49653}"/>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3A89A0F6-FBB3-3963-F5F2-40757AB4EBCC}"/>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6" name="Espace réservé du texte 6">
            <a:extLst>
              <a:ext uri="{FF2B5EF4-FFF2-40B4-BE49-F238E27FC236}">
                <a16:creationId xmlns:a16="http://schemas.microsoft.com/office/drawing/2014/main" id="{F62E0BEA-0101-4AA2-44F4-08620CD1718D}"/>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7" name="Espace réservé du texte 8">
            <a:extLst>
              <a:ext uri="{FF2B5EF4-FFF2-40B4-BE49-F238E27FC236}">
                <a16:creationId xmlns:a16="http://schemas.microsoft.com/office/drawing/2014/main" id="{CB2549EF-6927-03A9-CB58-C4FBB7F933A5}"/>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18" name="Espace réservé du texte 11">
            <a:extLst>
              <a:ext uri="{FF2B5EF4-FFF2-40B4-BE49-F238E27FC236}">
                <a16:creationId xmlns:a16="http://schemas.microsoft.com/office/drawing/2014/main" id="{53973696-7A29-9E3D-FE9F-17E071D3F600}"/>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8335535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5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524565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8D899BE7-3CC3-D1CA-AA58-F492CD539AEA}"/>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E668536F-6544-BD17-571B-86119118EE47}"/>
              </a:ext>
            </a:extLst>
          </p:cNvPr>
          <p:cNvSpPr/>
          <p:nvPr/>
        </p:nvSpPr>
        <p:spPr bwMode="auto">
          <a:xfrm>
            <a:off x="9345386" y="1405619"/>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7BAFB5E8-AFF2-E114-CAAF-43A13E8C2297}"/>
              </a:ext>
            </a:extLst>
          </p:cNvPr>
          <p:cNvSpPr/>
          <p:nvPr/>
        </p:nvSpPr>
        <p:spPr bwMode="auto">
          <a:xfrm>
            <a:off x="8888186" y="2971800"/>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042D67C3-4D6C-015F-9C11-61C8D28AA312}"/>
              </a:ext>
            </a:extLst>
          </p:cNvPr>
          <p:cNvSpPr/>
          <p:nvPr/>
        </p:nvSpPr>
        <p:spPr bwMode="auto">
          <a:xfrm>
            <a:off x="9345386" y="4537981"/>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E86A6EEE-E8A4-0472-D3BE-2B60EB892FBA}"/>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9EA12730-F40B-B5DA-CB32-DCDEF926CE12}"/>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3B26A007-1BAD-A4BF-3A73-70507E03C858}"/>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Espace réservé du texte 12">
            <a:extLst>
              <a:ext uri="{FF2B5EF4-FFF2-40B4-BE49-F238E27FC236}">
                <a16:creationId xmlns:a16="http://schemas.microsoft.com/office/drawing/2014/main" id="{2C419998-BC32-D134-11EA-DE2E504B618F}"/>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4" name="Espace réservé du texte 11">
            <a:extLst>
              <a:ext uri="{FF2B5EF4-FFF2-40B4-BE49-F238E27FC236}">
                <a16:creationId xmlns:a16="http://schemas.microsoft.com/office/drawing/2014/main" id="{AA6EF722-51EE-B0D0-E92E-1C366043D3BA}"/>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8" name="Espace réservé du texte 12">
            <a:extLst>
              <a:ext uri="{FF2B5EF4-FFF2-40B4-BE49-F238E27FC236}">
                <a16:creationId xmlns:a16="http://schemas.microsoft.com/office/drawing/2014/main" id="{0E05624F-AE2A-AF6A-D78D-26A4F6B69DDE}"/>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E67B97E7-1F58-5CFD-8BC4-799A489C1F06}"/>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4" name="Espace réservé du texte 12">
            <a:extLst>
              <a:ext uri="{FF2B5EF4-FFF2-40B4-BE49-F238E27FC236}">
                <a16:creationId xmlns:a16="http://schemas.microsoft.com/office/drawing/2014/main" id="{0B799F86-A55F-DE0B-29C0-69A7CFC64B5C}"/>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6BEA166B-D712-459D-F759-246ED9653DA7}"/>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6" name="Espace réservé du texte 6">
            <a:extLst>
              <a:ext uri="{FF2B5EF4-FFF2-40B4-BE49-F238E27FC236}">
                <a16:creationId xmlns:a16="http://schemas.microsoft.com/office/drawing/2014/main" id="{B7A59BDB-11DC-E1C1-3954-7152F4036DF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7" name="Espace réservé du texte 8">
            <a:extLst>
              <a:ext uri="{FF2B5EF4-FFF2-40B4-BE49-F238E27FC236}">
                <a16:creationId xmlns:a16="http://schemas.microsoft.com/office/drawing/2014/main" id="{2DD748E1-826B-C793-4B6D-F892296E5FAA}"/>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18" name="Espace réservé du texte 11">
            <a:extLst>
              <a:ext uri="{FF2B5EF4-FFF2-40B4-BE49-F238E27FC236}">
                <a16:creationId xmlns:a16="http://schemas.microsoft.com/office/drawing/2014/main" id="{E8F7E08E-C9C2-DFF6-F184-521CCD740EAE}"/>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7752466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92209426-8D7A-17BF-C579-4451053994DF}"/>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21748343-62AE-C7FE-4EDA-9D4EFF936346}"/>
              </a:ext>
            </a:extLst>
          </p:cNvPr>
          <p:cNvSpPr/>
          <p:nvPr/>
        </p:nvSpPr>
        <p:spPr bwMode="auto">
          <a:xfrm>
            <a:off x="9345386" y="1405619"/>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4E1B7F-98E8-CF80-4CE4-CA8364D6A0DC}"/>
              </a:ext>
            </a:extLst>
          </p:cNvPr>
          <p:cNvSpPr/>
          <p:nvPr/>
        </p:nvSpPr>
        <p:spPr bwMode="auto">
          <a:xfrm>
            <a:off x="8888186" y="2971800"/>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7B0CB9B2-6876-773C-3C2E-57A271F99C1E}"/>
              </a:ext>
            </a:extLst>
          </p:cNvPr>
          <p:cNvSpPr/>
          <p:nvPr/>
        </p:nvSpPr>
        <p:spPr bwMode="auto">
          <a:xfrm>
            <a:off x="9345386" y="4537981"/>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C124D740-DAB0-16B0-1DA9-1B356DD734A6}"/>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503507F1-A036-7B4E-EE7C-74A4C86743D7}"/>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2F44BAC5-907C-6DB0-360C-8D85D74FB0D1}"/>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Espace réservé du texte 12">
            <a:extLst>
              <a:ext uri="{FF2B5EF4-FFF2-40B4-BE49-F238E27FC236}">
                <a16:creationId xmlns:a16="http://schemas.microsoft.com/office/drawing/2014/main" id="{7E1C1B1F-A40D-7EA8-5C64-98BC2CBFE178}"/>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4" name="Espace réservé du texte 11">
            <a:extLst>
              <a:ext uri="{FF2B5EF4-FFF2-40B4-BE49-F238E27FC236}">
                <a16:creationId xmlns:a16="http://schemas.microsoft.com/office/drawing/2014/main" id="{9833CAE4-B9B8-0256-76DF-F3BFB17A15E3}"/>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8" name="Espace réservé du texte 12">
            <a:extLst>
              <a:ext uri="{FF2B5EF4-FFF2-40B4-BE49-F238E27FC236}">
                <a16:creationId xmlns:a16="http://schemas.microsoft.com/office/drawing/2014/main" id="{0801FEDF-F86F-B7EA-AFEE-DBA56B0F5BF3}"/>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773F1D81-B015-7824-1DE6-1A9A4D6AFA08}"/>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4" name="Espace réservé du texte 12">
            <a:extLst>
              <a:ext uri="{FF2B5EF4-FFF2-40B4-BE49-F238E27FC236}">
                <a16:creationId xmlns:a16="http://schemas.microsoft.com/office/drawing/2014/main" id="{F074B424-A317-5098-4A37-EBDAA3AB504A}"/>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7CA128D9-75EC-DD23-9CF9-47A8BCB43CE1}"/>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a:t>
            </a:r>
            <a:endParaRPr lang="fr-FR" dirty="0"/>
          </a:p>
        </p:txBody>
      </p:sp>
      <p:sp>
        <p:nvSpPr>
          <p:cNvPr id="16" name="Espace réservé du texte 6">
            <a:extLst>
              <a:ext uri="{FF2B5EF4-FFF2-40B4-BE49-F238E27FC236}">
                <a16:creationId xmlns:a16="http://schemas.microsoft.com/office/drawing/2014/main" id="{8F4E4F5C-451A-F8A6-953F-8BBB860CD17B}"/>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7" name="Espace réservé du texte 8">
            <a:extLst>
              <a:ext uri="{FF2B5EF4-FFF2-40B4-BE49-F238E27FC236}">
                <a16:creationId xmlns:a16="http://schemas.microsoft.com/office/drawing/2014/main" id="{F397B5A3-87F0-F77F-C11B-96F8E8CECC00}"/>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18" name="Espace réservé du texte 11">
            <a:extLst>
              <a:ext uri="{FF2B5EF4-FFF2-40B4-BE49-F238E27FC236}">
                <a16:creationId xmlns:a16="http://schemas.microsoft.com/office/drawing/2014/main" id="{C9425A42-E691-4A2A-7F65-98D43D9D2141}"/>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7914537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1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3016040" y="131259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3016040" y="221518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3016040" y="3117788"/>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3016040" y="4020388"/>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3016040" y="4922987"/>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2610451" y="1309109"/>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2691659" y="1390317"/>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2610445" y="2211720"/>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2691648" y="2292923"/>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2610456" y="3114312"/>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2691659" y="3195516"/>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2610431" y="4016907"/>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2691634" y="4098110"/>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2610456" y="4919511"/>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2691577" y="5000915"/>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2836695" y="1538083"/>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2836695" y="243874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2836695" y="333455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2836695" y="4243142"/>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2836695" y="515228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3566660" y="15784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5052244" y="14411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3566660" y="2472970"/>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5052244" y="2335632"/>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3566660" y="3367714"/>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5052244" y="3230376"/>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3566660" y="4301757"/>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5052244" y="4164419"/>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3566660" y="5203467"/>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5052244" y="5066129"/>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Tree>
    <p:extLst>
      <p:ext uri="{BB962C8B-B14F-4D97-AF65-F5344CB8AC3E}">
        <p14:creationId xmlns:p14="http://schemas.microsoft.com/office/powerpoint/2010/main" val="196813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3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63349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4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11054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5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20346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6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60072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2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dirty="0"/>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dirty="0"/>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41405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7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rgbClr val="FA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1635213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8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rgbClr val="ED6C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334298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9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rgbClr val="E50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05351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0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rgbClr val="0060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321082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1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rgbClr val="97C2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dirty="0"/>
              <a:t>Lorem ipsum </a:t>
            </a:r>
            <a:r>
              <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4670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2070658" y="1537824"/>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1286232" y="4426163"/>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4119795" y="3597978"/>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dirty="0"/>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dirty="0"/>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dirty="0"/>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5622713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2070658" y="1537824"/>
            <a:ext cx="1035424" cy="1035424"/>
          </a:xfrm>
          <a:prstGeom prst="ellipse">
            <a:avLst/>
          </a:prstGeom>
          <a:noFill/>
          <a:ln w="28575">
            <a:solidFill>
              <a:srgbClr val="FAB500"/>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1286232" y="4426163"/>
            <a:ext cx="1035424" cy="1035424"/>
          </a:xfrm>
          <a:prstGeom prst="ellipse">
            <a:avLst/>
          </a:prstGeom>
          <a:noFill/>
          <a:ln w="28575">
            <a:solidFill>
              <a:srgbClr val="FAB500"/>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4119795" y="3597978"/>
            <a:ext cx="1035424" cy="1035424"/>
          </a:xfrm>
          <a:prstGeom prst="ellipse">
            <a:avLst/>
          </a:prstGeom>
          <a:noFill/>
          <a:ln w="28575">
            <a:solidFill>
              <a:srgbClr val="FAB500"/>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9404641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2070658" y="1537824"/>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1286232" y="4426163"/>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4119795" y="3597978"/>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13567686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6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2070658" y="1537824"/>
            <a:ext cx="1035424" cy="1035424"/>
          </a:xfrm>
          <a:prstGeom prst="ellipse">
            <a:avLst/>
          </a:prstGeom>
          <a:noFill/>
          <a:ln w="28575">
            <a:solidFill>
              <a:srgbClr val="E50071"/>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1286232" y="4426163"/>
            <a:ext cx="1035424" cy="1035424"/>
          </a:xfrm>
          <a:prstGeom prst="ellipse">
            <a:avLst/>
          </a:prstGeom>
          <a:noFill/>
          <a:ln w="28575">
            <a:solidFill>
              <a:srgbClr val="E50071"/>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4119795" y="3597978"/>
            <a:ext cx="1035424" cy="1035424"/>
          </a:xfrm>
          <a:prstGeom prst="ellipse">
            <a:avLst/>
          </a:prstGeom>
          <a:noFill/>
          <a:ln w="28575">
            <a:solidFill>
              <a:srgbClr val="E50071"/>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0669122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7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2070658" y="1537824"/>
            <a:ext cx="1035424" cy="1035424"/>
          </a:xfrm>
          <a:prstGeom prst="ellipse">
            <a:avLst/>
          </a:prstGeom>
          <a:noFill/>
          <a:ln w="28575">
            <a:solidFill>
              <a:srgbClr val="0060A8"/>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1286232" y="4426163"/>
            <a:ext cx="1035424" cy="1035424"/>
          </a:xfrm>
          <a:prstGeom prst="ellipse">
            <a:avLst/>
          </a:prstGeom>
          <a:noFill/>
          <a:ln w="28575">
            <a:solidFill>
              <a:srgbClr val="0060A8"/>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4119795" y="3597978"/>
            <a:ext cx="1035424" cy="1035424"/>
          </a:xfrm>
          <a:prstGeom prst="ellipse">
            <a:avLst/>
          </a:prstGeom>
          <a:noFill/>
          <a:ln w="28575">
            <a:solidFill>
              <a:srgbClr val="0060A8"/>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2083134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8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2070658" y="1537824"/>
            <a:ext cx="1035424" cy="1035424"/>
          </a:xfrm>
          <a:prstGeom prst="ellipse">
            <a:avLst/>
          </a:prstGeom>
          <a:noFill/>
          <a:ln w="28575">
            <a:solidFill>
              <a:srgbClr val="97C21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1286232" y="4426163"/>
            <a:ext cx="1035424" cy="1035424"/>
          </a:xfrm>
          <a:prstGeom prst="ellipse">
            <a:avLst/>
          </a:prstGeom>
          <a:noFill/>
          <a:ln w="28575">
            <a:solidFill>
              <a:srgbClr val="97C21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4119795" y="3597978"/>
            <a:ext cx="1035424" cy="1035424"/>
          </a:xfrm>
          <a:prstGeom prst="ellipse">
            <a:avLst/>
          </a:prstGeom>
          <a:noFill/>
          <a:ln w="28575">
            <a:solidFill>
              <a:srgbClr val="97C21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endParaRPr lang="fr-FR" dirty="0"/>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6840724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Espace réservé du texte 6">
            <a:extLst>
              <a:ext uri="{FF2B5EF4-FFF2-40B4-BE49-F238E27FC236}">
                <a16:creationId xmlns:a16="http://schemas.microsoft.com/office/drawing/2014/main" id="{4B66F95E-AE8A-00C7-4BC4-8F36DAACF1E4}"/>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6B5CD57B-4E8F-5ECE-961F-E5DBD4D13C72}"/>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FAB500"/>
                </a:solidFill>
                <a:latin typeface="Quicksand" pitchFamily="2" charset="0"/>
              </a:defRPr>
            </a:lvl1pPr>
          </a:lstStyle>
          <a:p>
            <a:pPr lvl="0"/>
            <a:r>
              <a:rPr lang="fr-FR" dirty="0"/>
              <a:t>Intitulé</a:t>
            </a:r>
          </a:p>
        </p:txBody>
      </p:sp>
      <p:sp>
        <p:nvSpPr>
          <p:cNvPr id="8" name="Espace réservé du texte 11">
            <a:extLst>
              <a:ext uri="{FF2B5EF4-FFF2-40B4-BE49-F238E27FC236}">
                <a16:creationId xmlns:a16="http://schemas.microsoft.com/office/drawing/2014/main" id="{F2459724-083A-8BD2-AF31-EB72112D22E2}"/>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9D1CEC8F-F29D-EB2B-6080-D5FD79268FCB}"/>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FAB500"/>
                </a:solidFill>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50C70486-0552-4821-2DA5-98A6171159B2}"/>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FEFEDD2F-E629-E269-3DE0-54E9B19FB4D3}"/>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FAB500"/>
                </a:solidFill>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FEEA9D6C-7E25-F459-8601-4086FBDC0060}"/>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8008900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dirty="0"/>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4434391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4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Espace réservé du texte 6">
            <a:extLst>
              <a:ext uri="{FF2B5EF4-FFF2-40B4-BE49-F238E27FC236}">
                <a16:creationId xmlns:a16="http://schemas.microsoft.com/office/drawing/2014/main" id="{DC96811A-72FB-5022-BCFE-7CA2EE96C6C2}"/>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223950A9-2F03-0430-14D3-8568F6230254}"/>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E50071"/>
                </a:solidFill>
                <a:latin typeface="Quicksand" pitchFamily="2" charset="0"/>
              </a:defRPr>
            </a:lvl1pPr>
          </a:lstStyle>
          <a:p>
            <a:pPr lvl="0"/>
            <a:r>
              <a:rPr lang="fr-FR" dirty="0"/>
              <a:t>Intitulé</a:t>
            </a:r>
          </a:p>
        </p:txBody>
      </p:sp>
      <p:sp>
        <p:nvSpPr>
          <p:cNvPr id="8" name="Espace réservé du texte 11">
            <a:extLst>
              <a:ext uri="{FF2B5EF4-FFF2-40B4-BE49-F238E27FC236}">
                <a16:creationId xmlns:a16="http://schemas.microsoft.com/office/drawing/2014/main" id="{8F432D6D-7742-FAC8-8573-F1B41258F57D}"/>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A0FA1D-CD12-E4FB-C648-55313B55B104}"/>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E50071"/>
                </a:solidFill>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C1F55EDC-C5CE-590A-C6D7-9A253B5564F6}"/>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C450A249-1834-C328-7062-C33CCAD0B226}"/>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E50071"/>
                </a:solidFill>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1D9B7D1B-60C4-0C9D-66F0-CF12542B8FAA}"/>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8984787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5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Espace réservé du texte 6">
            <a:extLst>
              <a:ext uri="{FF2B5EF4-FFF2-40B4-BE49-F238E27FC236}">
                <a16:creationId xmlns:a16="http://schemas.microsoft.com/office/drawing/2014/main" id="{52365A91-25C6-F797-8935-7019A8CD5E17}"/>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274B91D9-5DDF-CE29-3AB1-F641AF9B9163}"/>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0060A8"/>
                </a:solidFill>
                <a:latin typeface="Quicksand" pitchFamily="2" charset="0"/>
              </a:defRPr>
            </a:lvl1pPr>
          </a:lstStyle>
          <a:p>
            <a:pPr lvl="0"/>
            <a:r>
              <a:rPr lang="fr-FR" dirty="0"/>
              <a:t>Intitulé</a:t>
            </a:r>
          </a:p>
        </p:txBody>
      </p:sp>
      <p:sp>
        <p:nvSpPr>
          <p:cNvPr id="8" name="Espace réservé du texte 11">
            <a:extLst>
              <a:ext uri="{FF2B5EF4-FFF2-40B4-BE49-F238E27FC236}">
                <a16:creationId xmlns:a16="http://schemas.microsoft.com/office/drawing/2014/main" id="{E130BF54-B07D-0174-1E56-BFCA5800FA2C}"/>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7C381D04-B4C4-1C6D-51CF-6635751046C1}"/>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0060A8"/>
                </a:solidFill>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181FC6F8-701F-D3A2-BF72-A1C57CA6D58E}"/>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0BC6611D-7F70-A516-CDFB-72290FBDB7C6}"/>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0060A8"/>
                </a:solidFill>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E158284D-D095-3C53-F208-A92D69F92EEB}"/>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976868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Espace réservé du texte 6">
            <a:extLst>
              <a:ext uri="{FF2B5EF4-FFF2-40B4-BE49-F238E27FC236}">
                <a16:creationId xmlns:a16="http://schemas.microsoft.com/office/drawing/2014/main" id="{A300E908-7066-D811-57BC-1F7144B342AE}"/>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B18CFF81-B5AB-9379-CC4B-51401DC4D107}"/>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97C21D"/>
                </a:solidFill>
                <a:latin typeface="Quicksand" pitchFamily="2" charset="0"/>
              </a:defRPr>
            </a:lvl1pPr>
          </a:lstStyle>
          <a:p>
            <a:pPr lvl="0"/>
            <a:r>
              <a:rPr lang="fr-FR" dirty="0"/>
              <a:t>Intitulé</a:t>
            </a:r>
          </a:p>
        </p:txBody>
      </p:sp>
      <p:sp>
        <p:nvSpPr>
          <p:cNvPr id="8" name="Espace réservé du texte 11">
            <a:extLst>
              <a:ext uri="{FF2B5EF4-FFF2-40B4-BE49-F238E27FC236}">
                <a16:creationId xmlns:a16="http://schemas.microsoft.com/office/drawing/2014/main" id="{C461A7F7-7C2C-F4B8-10C2-304CF3236B65}"/>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A0D87F5B-3B9C-2660-CDD0-8FF044583B8E}"/>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97C21D"/>
                </a:solidFill>
                <a:latin typeface="Quicksand" pitchFamily="2" charset="0"/>
              </a:defRPr>
            </a:lvl1pPr>
          </a:lstStyle>
          <a:p>
            <a:pPr lvl="0"/>
            <a:r>
              <a:rPr lang="fr-FR" dirty="0"/>
              <a:t>Intitulé</a:t>
            </a:r>
          </a:p>
        </p:txBody>
      </p:sp>
      <p:sp>
        <p:nvSpPr>
          <p:cNvPr id="13" name="Espace réservé du texte 11">
            <a:extLst>
              <a:ext uri="{FF2B5EF4-FFF2-40B4-BE49-F238E27FC236}">
                <a16:creationId xmlns:a16="http://schemas.microsoft.com/office/drawing/2014/main" id="{7745E93C-94E9-5FCB-79CF-98401A4B5E7D}"/>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38BB7E63-534C-8208-3AA3-4DB8BE4F5E67}"/>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97C21D"/>
                </a:solidFill>
                <a:latin typeface="Quicksand" pitchFamily="2" charset="0"/>
              </a:defRPr>
            </a:lvl1pPr>
          </a:lstStyle>
          <a:p>
            <a:pPr lvl="0"/>
            <a:r>
              <a:rPr lang="fr-FR" dirty="0"/>
              <a:t>Intitulé</a:t>
            </a:r>
          </a:p>
        </p:txBody>
      </p:sp>
      <p:sp>
        <p:nvSpPr>
          <p:cNvPr id="15" name="Espace réservé du texte 11">
            <a:extLst>
              <a:ext uri="{FF2B5EF4-FFF2-40B4-BE49-F238E27FC236}">
                <a16:creationId xmlns:a16="http://schemas.microsoft.com/office/drawing/2014/main" id="{2328D2F1-54E4-0959-BE57-94E307816221}"/>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b="0" i="0" dirty="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66853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517465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24178695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1533558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4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428311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5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dirty="0"/>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41160505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5257800" cy="310671"/>
          </a:xfrm>
          <a:prstGeom prst="rect">
            <a:avLst/>
          </a:prstGeom>
        </p:spPr>
        <p:txBody>
          <a:bodyPr/>
          <a:lstStyle>
            <a:lvl1pPr marL="0" indent="0">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10515600" cy="363172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et quasi </a:t>
            </a:r>
            <a:r>
              <a:rPr lang="fr-FR" b="0" i="0" dirty="0" err="1">
                <a:solidFill>
                  <a:srgbClr val="000000"/>
                </a:solidFill>
                <a:effectLst/>
                <a:latin typeface="Open Sans" panose="020B0606030504020204" pitchFamily="34" charset="0"/>
              </a:rPr>
              <a:t>architecto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beatae</a:t>
            </a:r>
            <a:r>
              <a:rPr lang="fr-FR" b="0" i="0" dirty="0">
                <a:solidFill>
                  <a:srgbClr val="000000"/>
                </a:solidFill>
                <a:effectLst/>
                <a:latin typeface="Open Sans" panose="020B0606030504020204" pitchFamily="34" charset="0"/>
              </a:rPr>
              <a:t> vitae dicta </a:t>
            </a:r>
            <a:r>
              <a:rPr lang="fr-FR" b="0" i="0" dirty="0" err="1">
                <a:solidFill>
                  <a:srgbClr val="000000"/>
                </a:solidFill>
                <a:effectLst/>
                <a:latin typeface="Open Sans" panose="020B0606030504020204" pitchFamily="34" charset="0"/>
              </a:rPr>
              <a:t>sunt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explicabo</a:t>
            </a:r>
            <a:r>
              <a:rPr lang="fr-FR" b="0" i="0" dirty="0">
                <a:solidFill>
                  <a:srgbClr val="000000"/>
                </a:solidFill>
                <a:effectLst/>
                <a:latin typeface="Open Sans" panose="020B0606030504020204" pitchFamily="34" charset="0"/>
              </a:rPr>
              <a:t>. 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dolor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consectetur,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dolore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Ut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ad minima </a:t>
            </a:r>
            <a:r>
              <a:rPr lang="fr-FR" b="0" i="0" dirty="0" err="1">
                <a:solidFill>
                  <a:srgbClr val="000000"/>
                </a:solidFill>
                <a:effectLst/>
                <a:latin typeface="Open Sans" panose="020B0606030504020204" pitchFamily="34" charset="0"/>
              </a:rPr>
              <a:t>veniam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a:t>
            </a:r>
            <a:r>
              <a:rPr lang="fr-FR" b="0" i="0" dirty="0">
                <a:solidFill>
                  <a:srgbClr val="000000"/>
                </a:solidFill>
                <a:effectLst/>
                <a:latin typeface="Open Sans" panose="020B0606030504020204" pitchFamily="34" charset="0"/>
              </a:rPr>
              <a:t> nostrum </a:t>
            </a:r>
            <a:r>
              <a:rPr lang="fr-FR" b="0" i="0" dirty="0" err="1">
                <a:solidFill>
                  <a:srgbClr val="000000"/>
                </a:solidFill>
                <a:effectLst/>
                <a:latin typeface="Open Sans" panose="020B0606030504020204" pitchFamily="34" charset="0"/>
              </a:rPr>
              <a:t>exercitationem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ullam</a:t>
            </a:r>
            <a:r>
              <a:rPr lang="fr-FR" b="0" i="0" dirty="0">
                <a:solidFill>
                  <a:srgbClr val="000000"/>
                </a:solidFill>
                <a:effectLst/>
                <a:latin typeface="Open Sans" panose="020B0606030504020204" pitchFamily="34" charset="0"/>
              </a:rPr>
              <a:t> corporis </a:t>
            </a:r>
            <a:r>
              <a:rPr lang="fr-FR" b="0" i="0" dirty="0" err="1">
                <a:solidFill>
                  <a:srgbClr val="000000"/>
                </a:solidFill>
                <a:effectLst/>
                <a:latin typeface="Open Sans" panose="020B0606030504020204" pitchFamily="34" charset="0"/>
              </a:rPr>
              <a:t>suscipit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laboriosam</a:t>
            </a:r>
            <a:r>
              <a:rPr lang="fr-FR" b="0" i="0" dirty="0">
                <a:solidFill>
                  <a:srgbClr val="000000"/>
                </a:solidFill>
                <a:effectLst/>
                <a:latin typeface="Open Sans" panose="020B0606030504020204" pitchFamily="34" charset="0"/>
              </a:rPr>
              <a:t>, nisi ut </a:t>
            </a:r>
            <a:r>
              <a:rPr lang="fr-FR" b="0" i="0" dirty="0" err="1">
                <a:solidFill>
                  <a:srgbClr val="000000"/>
                </a:solidFill>
                <a:effectLst/>
                <a:latin typeface="Open Sans" panose="020B0606030504020204" pitchFamily="34" charset="0"/>
              </a:rPr>
              <a:t>aliquid</a:t>
            </a:r>
            <a:r>
              <a:rPr lang="fr-FR" b="0" i="0" dirty="0">
                <a:solidFill>
                  <a:srgbClr val="000000"/>
                </a:solidFill>
                <a:effectLst/>
                <a:latin typeface="Open Sans" panose="020B0606030504020204" pitchFamily="34" charset="0"/>
              </a:rPr>
              <a:t> ex ea </a:t>
            </a:r>
            <a:r>
              <a:rPr lang="fr-FR" b="0" i="0" dirty="0" err="1">
                <a:solidFill>
                  <a:srgbClr val="000000"/>
                </a:solidFill>
                <a:effectLst/>
                <a:latin typeface="Open Sans" panose="020B0606030504020204" pitchFamily="34" charset="0"/>
              </a:rPr>
              <a:t>commodi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consequatur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autem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iure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reprehenderit</a:t>
            </a:r>
            <a:r>
              <a:rPr lang="fr-FR" b="0" i="0" dirty="0">
                <a:solidFill>
                  <a:srgbClr val="000000"/>
                </a:solidFill>
                <a:effectLst/>
                <a:latin typeface="Open Sans" panose="020B0606030504020204" pitchFamily="34" charset="0"/>
              </a:rPr>
              <a:t> qui in ea </a:t>
            </a:r>
            <a:r>
              <a:rPr lang="fr-FR" b="0" i="0" dirty="0" err="1">
                <a:solidFill>
                  <a:srgbClr val="000000"/>
                </a:solidFill>
                <a:effectLst/>
                <a:latin typeface="Open Sans" panose="020B0606030504020204" pitchFamily="34" charset="0"/>
              </a:rPr>
              <a:t>voluptate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esse </a:t>
            </a:r>
            <a:r>
              <a:rPr lang="fr-FR" b="0" i="0" dirty="0" err="1">
                <a:solidFill>
                  <a:srgbClr val="000000"/>
                </a:solidFill>
                <a:effectLst/>
                <a:latin typeface="Open Sans" panose="020B0606030504020204" pitchFamily="34" charset="0"/>
              </a:rPr>
              <a:t>quam</a:t>
            </a:r>
            <a:r>
              <a:rPr lang="fr-FR" b="0" i="0" dirty="0">
                <a:solidFill>
                  <a:srgbClr val="000000"/>
                </a:solidFill>
                <a:effectLst/>
                <a:latin typeface="Open Sans" panose="020B0606030504020204" pitchFamily="34" charset="0"/>
              </a:rPr>
              <a:t> nihil </a:t>
            </a:r>
            <a:r>
              <a:rPr lang="fr-FR" b="0" i="0" dirty="0" err="1">
                <a:solidFill>
                  <a:srgbClr val="000000"/>
                </a:solidFill>
                <a:effectLst/>
                <a:latin typeface="Open Sans" panose="020B0606030504020204" pitchFamily="34" charset="0"/>
              </a:rPr>
              <a:t>molestiae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consequatur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illum</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fugiat</a:t>
            </a:r>
            <a:r>
              <a:rPr lang="fr-FR" b="0" i="0" dirty="0">
                <a:solidFill>
                  <a:srgbClr val="000000"/>
                </a:solidFill>
                <a:effectLst/>
                <a:latin typeface="Open Sans" panose="020B0606030504020204" pitchFamily="34" charset="0"/>
              </a:rPr>
              <a:t> quo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nulla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pariatur</a:t>
            </a:r>
            <a:r>
              <a:rPr lang="fr-FR" b="0" i="0" dirty="0">
                <a:solidFill>
                  <a:srgbClr val="000000"/>
                </a:solidFill>
                <a:effectLst/>
                <a:latin typeface="Open Sans" panose="020B0606030504020204" pitchFamily="34" charset="0"/>
              </a:rPr>
              <a:t>?</a:t>
            </a:r>
            <a:r>
              <a:rPr lang="fr-FR"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et quasi </a:t>
            </a:r>
            <a:r>
              <a:rPr lang="fr-FR" b="0" i="0" dirty="0" err="1">
                <a:solidFill>
                  <a:srgbClr val="000000"/>
                </a:solidFill>
                <a:effectLst/>
                <a:latin typeface="Open Sans" panose="020B0606030504020204" pitchFamily="34" charset="0"/>
              </a:rPr>
              <a:t>architecto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beatae</a:t>
            </a:r>
            <a:r>
              <a:rPr lang="fr-FR" b="0" i="0" dirty="0">
                <a:solidFill>
                  <a:srgbClr val="000000"/>
                </a:solidFill>
                <a:effectLst/>
                <a:latin typeface="Open Sans" panose="020B0606030504020204" pitchFamily="34" charset="0"/>
              </a:rPr>
              <a:t> vitae dicta </a:t>
            </a:r>
            <a:r>
              <a:rPr lang="fr-FR" b="0" i="0" dirty="0" err="1">
                <a:solidFill>
                  <a:srgbClr val="000000"/>
                </a:solidFill>
                <a:effectLst/>
                <a:latin typeface="Open Sans" panose="020B0606030504020204" pitchFamily="34" charset="0"/>
              </a:rPr>
              <a:t>sunt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explicabo</a:t>
            </a:r>
            <a:r>
              <a:rPr lang="fr-FR" b="0" i="0" dirty="0">
                <a:solidFill>
                  <a:srgbClr val="000000"/>
                </a:solidFill>
                <a:effectLst/>
                <a:latin typeface="Open Sans" panose="020B0606030504020204" pitchFamily="34" charset="0"/>
              </a:rPr>
              <a:t>. 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dolor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consectetur,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dolore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dirty="0">
                <a:solidFill>
                  <a:srgbClr val="000000"/>
                </a:solidFill>
                <a:effectLst/>
                <a:latin typeface="Open Sans" panose="020B0606030504020204" pitchFamily="34" charset="0"/>
              </a:rPr>
              <a:t>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dolor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consectetur,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dolore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dirty="0">
              <a:solidFill>
                <a:srgbClr val="000000"/>
              </a:solidFill>
              <a:effectLst/>
              <a:latin typeface="Open Sans" panose="020B0606030504020204" pitchFamily="34" charset="0"/>
            </a:endParaRPr>
          </a:p>
          <a:p>
            <a:pPr lvl="0"/>
            <a:endParaRPr lang="fr-FR" dirty="0"/>
          </a:p>
        </p:txBody>
      </p:sp>
    </p:spTree>
    <p:extLst>
      <p:ext uri="{BB962C8B-B14F-4D97-AF65-F5344CB8AC3E}">
        <p14:creationId xmlns:p14="http://schemas.microsoft.com/office/powerpoint/2010/main" val="9410431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et quasi </a:t>
            </a:r>
            <a:r>
              <a:rPr lang="fr-FR" b="0" i="0" dirty="0" err="1">
                <a:solidFill>
                  <a:srgbClr val="000000"/>
                </a:solidFill>
                <a:effectLst/>
                <a:latin typeface="Open Sans" panose="020B0606030504020204" pitchFamily="34" charset="0"/>
              </a:rPr>
              <a:t>architecto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beatae</a:t>
            </a:r>
            <a:r>
              <a:rPr lang="fr-FR" b="0" i="0" dirty="0">
                <a:solidFill>
                  <a:srgbClr val="000000"/>
                </a:solidFill>
                <a:effectLst/>
                <a:latin typeface="Open Sans" panose="020B0606030504020204" pitchFamily="34" charset="0"/>
              </a:rPr>
              <a:t> vitae dicta </a:t>
            </a:r>
            <a:r>
              <a:rPr lang="fr-FR" b="0" i="0" dirty="0" err="1">
                <a:solidFill>
                  <a:srgbClr val="000000"/>
                </a:solidFill>
                <a:effectLst/>
                <a:latin typeface="Open Sans" panose="020B0606030504020204" pitchFamily="34" charset="0"/>
              </a:rPr>
              <a:t>sunt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explicabo</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p>
          <a:p>
            <a:pPr lvl="0"/>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dolor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consectetur,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dolore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dirty="0">
                <a:solidFill>
                  <a:srgbClr val="000000"/>
                </a:solidFill>
                <a:effectLst/>
                <a:latin typeface="Open Sans" panose="020B0606030504020204" pitchFamily="34" charset="0"/>
              </a:rPr>
              <a:t>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 </a:t>
            </a:r>
            <a:endParaRPr lang="fr-FR" dirty="0"/>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et quasi </a:t>
            </a:r>
            <a:r>
              <a:rPr lang="fr-FR" b="0" i="0" dirty="0" err="1">
                <a:solidFill>
                  <a:srgbClr val="000000"/>
                </a:solidFill>
                <a:effectLst/>
                <a:latin typeface="Open Sans" panose="020B0606030504020204" pitchFamily="34" charset="0"/>
              </a:rPr>
              <a:t>architecto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beatae</a:t>
            </a:r>
            <a:r>
              <a:rPr lang="fr-FR" b="0" i="0" dirty="0">
                <a:solidFill>
                  <a:srgbClr val="000000"/>
                </a:solidFill>
                <a:effectLst/>
                <a:latin typeface="Open Sans" panose="020B0606030504020204" pitchFamily="34" charset="0"/>
              </a:rPr>
              <a:t> vitae dicta </a:t>
            </a:r>
            <a:r>
              <a:rPr lang="fr-FR" b="0" i="0" dirty="0" err="1">
                <a:solidFill>
                  <a:srgbClr val="000000"/>
                </a:solidFill>
                <a:effectLst/>
                <a:latin typeface="Open Sans" panose="020B0606030504020204" pitchFamily="34" charset="0"/>
              </a:rPr>
              <a:t>sunt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explicabo</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Nemo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voluptas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aspernatur</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odit</a:t>
            </a:r>
            <a:r>
              <a:rPr lang="fr-FR" b="0" i="0" dirty="0">
                <a:solidFill>
                  <a:srgbClr val="000000"/>
                </a:solidFill>
                <a:effectLst/>
                <a:latin typeface="Open Sans" panose="020B0606030504020204" pitchFamily="34" charset="0"/>
              </a:rPr>
              <a:t> aut </a:t>
            </a:r>
            <a:r>
              <a:rPr lang="fr-FR" b="0" i="0" dirty="0" err="1">
                <a:solidFill>
                  <a:srgbClr val="000000"/>
                </a:solidFill>
                <a:effectLst/>
                <a:latin typeface="Open Sans" panose="020B0606030504020204" pitchFamily="34" charset="0"/>
              </a:rPr>
              <a:t>fugit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a:t>
            </a:r>
            <a:r>
              <a:rPr lang="fr-FR" b="0" i="0" dirty="0" err="1">
                <a:solidFill>
                  <a:srgbClr val="000000"/>
                </a:solidFill>
                <a:effectLst/>
                <a:latin typeface="Open Sans" panose="020B0606030504020204" pitchFamily="34" charset="0"/>
              </a:rPr>
              <a:t>consequuntur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magni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eos</a:t>
            </a:r>
            <a:r>
              <a:rPr lang="fr-FR" b="0" i="0" dirty="0">
                <a:solidFill>
                  <a:srgbClr val="000000"/>
                </a:solidFill>
                <a:effectLst/>
                <a:latin typeface="Open Sans" panose="020B0606030504020204" pitchFamily="34" charset="0"/>
              </a:rPr>
              <a:t> qui </a:t>
            </a:r>
            <a:r>
              <a:rPr lang="fr-FR" b="0" i="0" dirty="0" err="1">
                <a:solidFill>
                  <a:srgbClr val="000000"/>
                </a:solidFill>
                <a:effectLst/>
                <a:latin typeface="Open Sans" panose="020B0606030504020204" pitchFamily="34" charset="0"/>
              </a:rPr>
              <a:t>ratione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sequi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nesciunt</a:t>
            </a:r>
            <a:r>
              <a:rPr lang="fr-FR" b="0" i="0" dirty="0">
                <a:solidFill>
                  <a:srgbClr val="000000"/>
                </a:solidFill>
                <a:effectLst/>
                <a:latin typeface="Open Sans" panose="020B0606030504020204" pitchFamily="34" charset="0"/>
              </a:rPr>
              <a:t>. </a:t>
            </a:r>
          </a:p>
          <a:p>
            <a:pPr lvl="0"/>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dolor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consectetur,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dolore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lvl="0"/>
            <a:r>
              <a:rPr lang="fr-FR" b="0" i="0" dirty="0">
                <a:solidFill>
                  <a:srgbClr val="000000"/>
                </a:solidFill>
                <a:effectLst/>
                <a:latin typeface="Open Sans" panose="020B0606030504020204" pitchFamily="34" charset="0"/>
              </a:rPr>
              <a:t>Ut </a:t>
            </a:r>
            <a:r>
              <a:rPr lang="fr-FR" b="0" i="0" dirty="0" err="1">
                <a:solidFill>
                  <a:srgbClr val="000000"/>
                </a:solidFill>
                <a:effectLst/>
                <a:latin typeface="Open Sans" panose="020B0606030504020204" pitchFamily="34" charset="0"/>
              </a:rPr>
              <a:t>enim</a:t>
            </a:r>
            <a:r>
              <a:rPr lang="fr-FR" b="0" i="0" dirty="0">
                <a:solidFill>
                  <a:srgbClr val="000000"/>
                </a:solidFill>
                <a:effectLst/>
                <a:latin typeface="Open Sans" panose="020B0606030504020204" pitchFamily="34" charset="0"/>
              </a:rPr>
              <a:t> ad minima </a:t>
            </a:r>
            <a:r>
              <a:rPr lang="fr-FR" b="0" i="0" dirty="0" err="1">
                <a:solidFill>
                  <a:srgbClr val="000000"/>
                </a:solidFill>
                <a:effectLst/>
                <a:latin typeface="Open Sans" panose="020B0606030504020204" pitchFamily="34" charset="0"/>
              </a:rPr>
              <a:t>veniam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a:t>
            </a:r>
            <a:r>
              <a:rPr lang="fr-FR" b="0" i="0" dirty="0">
                <a:solidFill>
                  <a:srgbClr val="000000"/>
                </a:solidFill>
                <a:effectLst/>
                <a:latin typeface="Open Sans" panose="020B0606030504020204" pitchFamily="34" charset="0"/>
              </a:rPr>
              <a:t> nostrum </a:t>
            </a:r>
            <a:r>
              <a:rPr lang="fr-FR" b="0" i="0" dirty="0" err="1">
                <a:solidFill>
                  <a:srgbClr val="000000"/>
                </a:solidFill>
                <a:effectLst/>
                <a:latin typeface="Open Sans" panose="020B0606030504020204" pitchFamily="34" charset="0"/>
              </a:rPr>
              <a:t>exercitationem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ullam</a:t>
            </a:r>
            <a:r>
              <a:rPr lang="fr-FR" b="0" i="0" dirty="0">
                <a:solidFill>
                  <a:srgbClr val="000000"/>
                </a:solidFill>
                <a:effectLst/>
                <a:latin typeface="Open Sans" panose="020B0606030504020204" pitchFamily="34" charset="0"/>
              </a:rPr>
              <a:t> corporis </a:t>
            </a:r>
            <a:r>
              <a:rPr lang="fr-FR" b="0" i="0" dirty="0" err="1">
                <a:solidFill>
                  <a:srgbClr val="000000"/>
                </a:solidFill>
                <a:effectLst/>
                <a:latin typeface="Open Sans" panose="020B0606030504020204" pitchFamily="34" charset="0"/>
              </a:rPr>
              <a:t>suscipit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laboriosam</a:t>
            </a:r>
            <a:r>
              <a:rPr lang="fr-FR" b="0" i="0" dirty="0">
                <a:solidFill>
                  <a:srgbClr val="000000"/>
                </a:solidFill>
                <a:effectLst/>
                <a:latin typeface="Open Sans" panose="020B0606030504020204" pitchFamily="34" charset="0"/>
              </a:rPr>
              <a:t>, nisi ut </a:t>
            </a:r>
            <a:r>
              <a:rPr lang="fr-FR" b="0" i="0" dirty="0" err="1">
                <a:solidFill>
                  <a:srgbClr val="000000"/>
                </a:solidFill>
                <a:effectLst/>
                <a:latin typeface="Open Sans" panose="020B0606030504020204" pitchFamily="34" charset="0"/>
              </a:rPr>
              <a:t>aliquid</a:t>
            </a:r>
            <a:r>
              <a:rPr lang="fr-FR" b="0" i="0" dirty="0">
                <a:solidFill>
                  <a:srgbClr val="000000"/>
                </a:solidFill>
                <a:effectLst/>
                <a:latin typeface="Open Sans" panose="020B0606030504020204" pitchFamily="34" charset="0"/>
              </a:rPr>
              <a:t> ex ea </a:t>
            </a:r>
            <a:r>
              <a:rPr lang="fr-FR" b="0" i="0" dirty="0" err="1">
                <a:solidFill>
                  <a:srgbClr val="000000"/>
                </a:solidFill>
                <a:effectLst/>
                <a:latin typeface="Open Sans" panose="020B0606030504020204" pitchFamily="34" charset="0"/>
              </a:rPr>
              <a:t>commodi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consequatur</a:t>
            </a:r>
            <a:r>
              <a:rPr lang="fr-FR"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dirty="0" err="1">
                <a:solidFill>
                  <a:srgbClr val="000000"/>
                </a:solidFill>
                <a:effectLst/>
                <a:latin typeface="Open Sans" panose="020B0606030504020204" pitchFamily="34" charset="0"/>
              </a:rPr>
              <a:t>Neque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porro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quisquam</a:t>
            </a:r>
            <a:r>
              <a:rPr lang="fr-FR" b="0" i="0" dirty="0">
                <a:solidFill>
                  <a:srgbClr val="000000"/>
                </a:solidFill>
                <a:effectLst/>
                <a:latin typeface="Open Sans" panose="020B0606030504020204" pitchFamily="34" charset="0"/>
              </a:rPr>
              <a:t> est, qui </a:t>
            </a:r>
            <a:r>
              <a:rPr lang="fr-FR" b="0" i="0" dirty="0" err="1">
                <a:solidFill>
                  <a:srgbClr val="000000"/>
                </a:solidFill>
                <a:effectLst/>
                <a:latin typeface="Open Sans" panose="020B0606030504020204" pitchFamily="34" charset="0"/>
              </a:rPr>
              <a:t>dolorem</a:t>
            </a:r>
            <a:r>
              <a:rPr lang="fr-FR" b="0" i="0" dirty="0">
                <a:solidFill>
                  <a:srgbClr val="000000"/>
                </a:solidFill>
                <a:effectLst/>
                <a:latin typeface="Open Sans" panose="020B0606030504020204" pitchFamily="34" charset="0"/>
              </a:rPr>
              <a:t> ipsum quia dolor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amet</a:t>
            </a:r>
            <a:r>
              <a:rPr lang="fr-FR" b="0" i="0" dirty="0">
                <a:solidFill>
                  <a:srgbClr val="000000"/>
                </a:solidFill>
                <a:effectLst/>
                <a:latin typeface="Open Sans" panose="020B0606030504020204" pitchFamily="34" charset="0"/>
              </a:rPr>
              <a:t>, consectetur, </a:t>
            </a:r>
            <a:r>
              <a:rPr lang="fr-FR" b="0" i="0" dirty="0" err="1">
                <a:solidFill>
                  <a:srgbClr val="000000"/>
                </a:solidFill>
                <a:effectLst/>
                <a:latin typeface="Open Sans" panose="020B0606030504020204" pitchFamily="34" charset="0"/>
              </a:rPr>
              <a:t>adipisci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velit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quia non </a:t>
            </a:r>
            <a:r>
              <a:rPr lang="fr-FR" b="0" i="0" dirty="0" err="1">
                <a:solidFill>
                  <a:srgbClr val="000000"/>
                </a:solidFill>
                <a:effectLst/>
                <a:latin typeface="Open Sans" panose="020B0606030504020204" pitchFamily="34" charset="0"/>
              </a:rPr>
              <a:t>numquam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eius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modi</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tempora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incidunt</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labore</a:t>
            </a:r>
            <a:r>
              <a:rPr lang="fr-FR" b="0" i="0" dirty="0">
                <a:solidFill>
                  <a:srgbClr val="000000"/>
                </a:solidFill>
                <a:effectLst/>
                <a:latin typeface="Open Sans" panose="020B0606030504020204" pitchFamily="34" charset="0"/>
              </a:rPr>
              <a:t> et dolore </a:t>
            </a:r>
            <a:r>
              <a:rPr lang="fr-FR" b="0" i="0" dirty="0" err="1">
                <a:solidFill>
                  <a:srgbClr val="000000"/>
                </a:solidFill>
                <a:effectLst/>
                <a:latin typeface="Open Sans" panose="020B0606030504020204" pitchFamily="34" charset="0"/>
              </a:rPr>
              <a:t>magnam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aliquam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quaerat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p>
          <a:p>
            <a:pPr lvl="0"/>
            <a:endParaRPr lang="fr-FR" dirty="0"/>
          </a:p>
        </p:txBody>
      </p:sp>
    </p:spTree>
    <p:extLst>
      <p:ext uri="{BB962C8B-B14F-4D97-AF65-F5344CB8AC3E}">
        <p14:creationId xmlns:p14="http://schemas.microsoft.com/office/powerpoint/2010/main" val="5291625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2845920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2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F440FB9-AD23-F40F-D855-0B610867B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0357ACC6-FD22-F323-7DF8-2A5C0AB2C338}"/>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4" name="Rectangle à coins arrondis 75">
            <a:extLst>
              <a:ext uri="{FF2B5EF4-FFF2-40B4-BE49-F238E27FC236}">
                <a16:creationId xmlns:a16="http://schemas.microsoft.com/office/drawing/2014/main" id="{F48B48EE-979A-E34F-D5BE-E51AFD699FE5}"/>
              </a:ext>
              <a:ext uri="{C183D7F6-B498-43B3-948B-1728B52AA6E4}">
                <adec:decorative xmlns:adec="http://schemas.microsoft.com/office/drawing/2017/decorative" val="1"/>
              </a:ext>
            </a:extLst>
          </p:cNvPr>
          <p:cNvSpPr/>
          <p:nvPr/>
        </p:nvSpPr>
        <p:spPr>
          <a:xfrm>
            <a:off x="2962173" y="1651987"/>
            <a:ext cx="6267654" cy="560290"/>
          </a:xfrm>
          <a:prstGeom prst="roundRect">
            <a:avLst>
              <a:gd name="adj" fmla="val 50000"/>
            </a:avLst>
          </a:prstGeom>
          <a:solidFill>
            <a:srgbClr val="38BADB">
              <a:alpha val="5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 name="Zone de texte 54">
            <a:extLst>
              <a:ext uri="{FF2B5EF4-FFF2-40B4-BE49-F238E27FC236}">
                <a16:creationId xmlns:a16="http://schemas.microsoft.com/office/drawing/2014/main" id="{C6556034-01A3-913E-BC40-87FCD6101F70}"/>
              </a:ext>
            </a:extLst>
          </p:cNvPr>
          <p:cNvSpPr txBox="1"/>
          <p:nvPr/>
        </p:nvSpPr>
        <p:spPr>
          <a:xfrm>
            <a:off x="3413462" y="1824410"/>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sp>
        <p:nvSpPr>
          <p:cNvPr id="6" name="Zone de texte 55">
            <a:extLst>
              <a:ext uri="{FF2B5EF4-FFF2-40B4-BE49-F238E27FC236}">
                <a16:creationId xmlns:a16="http://schemas.microsoft.com/office/drawing/2014/main" id="{A7BD3D1F-5D28-7A47-9B41-7120C9ED64A7}"/>
              </a:ext>
            </a:extLst>
          </p:cNvPr>
          <p:cNvSpPr txBox="1"/>
          <p:nvPr/>
        </p:nvSpPr>
        <p:spPr>
          <a:xfrm>
            <a:off x="5539758" y="1824410"/>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sp>
        <p:nvSpPr>
          <p:cNvPr id="7" name="Zone de texte 67">
            <a:extLst>
              <a:ext uri="{FF2B5EF4-FFF2-40B4-BE49-F238E27FC236}">
                <a16:creationId xmlns:a16="http://schemas.microsoft.com/office/drawing/2014/main" id="{15384820-1D81-70AA-4475-588EE1216E1E}"/>
              </a:ext>
            </a:extLst>
          </p:cNvPr>
          <p:cNvSpPr txBox="1"/>
          <p:nvPr/>
        </p:nvSpPr>
        <p:spPr>
          <a:xfrm>
            <a:off x="7666053" y="1824410"/>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sp>
        <p:nvSpPr>
          <p:cNvPr id="8" name="Rectangle à coins arrondis 72">
            <a:extLst>
              <a:ext uri="{FF2B5EF4-FFF2-40B4-BE49-F238E27FC236}">
                <a16:creationId xmlns:a16="http://schemas.microsoft.com/office/drawing/2014/main" id="{8D52E1C3-4712-843E-BDFE-AD435EAACA55}"/>
              </a:ext>
              <a:ext uri="{C183D7F6-B498-43B3-948B-1728B52AA6E4}">
                <adec:decorative xmlns:adec="http://schemas.microsoft.com/office/drawing/2017/decorative" val="1"/>
              </a:ext>
            </a:extLst>
          </p:cNvPr>
          <p:cNvSpPr/>
          <p:nvPr/>
        </p:nvSpPr>
        <p:spPr>
          <a:xfrm>
            <a:off x="9341060" y="1651986"/>
            <a:ext cx="2015063" cy="560290"/>
          </a:xfrm>
          <a:prstGeom prst="roundRect">
            <a:avLst>
              <a:gd name="adj" fmla="val 50000"/>
            </a:avLst>
          </a:prstGeom>
          <a:solidFill>
            <a:schemeClr val="tx1">
              <a:lumMod val="75000"/>
              <a:lumOff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9" name="Zone de texte 72">
            <a:extLst>
              <a:ext uri="{FF2B5EF4-FFF2-40B4-BE49-F238E27FC236}">
                <a16:creationId xmlns:a16="http://schemas.microsoft.com/office/drawing/2014/main" id="{BB941EE5-BE99-115B-08D3-8FE5AFBFB6E7}"/>
              </a:ext>
            </a:extLst>
          </p:cNvPr>
          <p:cNvSpPr txBox="1"/>
          <p:nvPr/>
        </p:nvSpPr>
        <p:spPr>
          <a:xfrm>
            <a:off x="9983110" y="1824410"/>
            <a:ext cx="730969" cy="215444"/>
          </a:xfrm>
          <a:prstGeom prst="rect">
            <a:avLst/>
          </a:prstGeom>
          <a:noFill/>
        </p:spPr>
        <p:txBody>
          <a:bodyPr wrap="none" lIns="0" tIns="0" rIns="0" bIns="0" rtlCol="0" anchor="ctr">
            <a:spAutoFit/>
          </a:bodyPr>
          <a:lstStyle/>
          <a:p>
            <a:pPr algn="ctr" rtl="0"/>
            <a:r>
              <a:rPr lang="fr-FR" sz="1400" b="1">
                <a:solidFill>
                  <a:schemeClr val="bg1"/>
                </a:solidFill>
                <a:latin typeface="Open Sans" panose="020B0606030504020204" pitchFamily="34" charset="0"/>
                <a:ea typeface="Open Sans" panose="020B0606030504020204" pitchFamily="34" charset="0"/>
                <a:cs typeface="Open Sans" panose="020B0606030504020204" pitchFamily="34" charset="0"/>
              </a:rPr>
              <a:t>TOTAUX</a:t>
            </a:r>
          </a:p>
        </p:txBody>
      </p:sp>
      <p:sp>
        <p:nvSpPr>
          <p:cNvPr id="10" name="Rectangle à coins arrondis 81">
            <a:extLst>
              <a:ext uri="{FF2B5EF4-FFF2-40B4-BE49-F238E27FC236}">
                <a16:creationId xmlns:a16="http://schemas.microsoft.com/office/drawing/2014/main" id="{3D0556A6-D496-4F2D-2839-C5BAA8B76DAF}"/>
              </a:ext>
              <a:ext uri="{C183D7F6-B498-43B3-948B-1728B52AA6E4}">
                <adec:decorative xmlns:adec="http://schemas.microsoft.com/office/drawing/2017/decorative" val="1"/>
              </a:ext>
            </a:extLst>
          </p:cNvPr>
          <p:cNvSpPr/>
          <p:nvPr/>
        </p:nvSpPr>
        <p:spPr>
          <a:xfrm>
            <a:off x="2962173" y="2375027"/>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à coins arrondis 76">
            <a:extLst>
              <a:ext uri="{FF2B5EF4-FFF2-40B4-BE49-F238E27FC236}">
                <a16:creationId xmlns:a16="http://schemas.microsoft.com/office/drawing/2014/main" id="{400B95AB-DFE8-53F0-1249-18A9BF6E168F}"/>
              </a:ext>
              <a:ext uri="{C183D7F6-B498-43B3-948B-1728B52AA6E4}">
                <adec:decorative xmlns:adec="http://schemas.microsoft.com/office/drawing/2017/decorative" val="1"/>
              </a:ext>
            </a:extLst>
          </p:cNvPr>
          <p:cNvSpPr/>
          <p:nvPr/>
        </p:nvSpPr>
        <p:spPr>
          <a:xfrm>
            <a:off x="835877" y="2375027"/>
            <a:ext cx="2015063" cy="560290"/>
          </a:xfrm>
          <a:prstGeom prst="roundRect">
            <a:avLst>
              <a:gd name="adj" fmla="val 50000"/>
            </a:avLst>
          </a:prstGeom>
          <a:solidFill>
            <a:srgbClr val="38BADB">
              <a:alpha val="5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à coins arrondis 96">
            <a:extLst>
              <a:ext uri="{FF2B5EF4-FFF2-40B4-BE49-F238E27FC236}">
                <a16:creationId xmlns:a16="http://schemas.microsoft.com/office/drawing/2014/main" id="{6436A6F6-34D3-5500-92D3-E289BAB905A4}"/>
              </a:ext>
              <a:ext uri="{C183D7F6-B498-43B3-948B-1728B52AA6E4}">
                <adec:decorative xmlns:adec="http://schemas.microsoft.com/office/drawing/2017/decorative" val="1"/>
              </a:ext>
            </a:extLst>
          </p:cNvPr>
          <p:cNvSpPr/>
          <p:nvPr/>
        </p:nvSpPr>
        <p:spPr>
          <a:xfrm>
            <a:off x="9341060" y="2375027"/>
            <a:ext cx="2015063" cy="560290"/>
          </a:xfrm>
          <a:prstGeom prst="roundRect">
            <a:avLst>
              <a:gd name="adj" fmla="val 50000"/>
            </a:avLst>
          </a:prstGeom>
          <a:solidFill>
            <a:srgbClr val="38BADB"/>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3" name="Zone de texte 68">
            <a:extLst>
              <a:ext uri="{FF2B5EF4-FFF2-40B4-BE49-F238E27FC236}">
                <a16:creationId xmlns:a16="http://schemas.microsoft.com/office/drawing/2014/main" id="{811B81D9-93FD-8BAA-8EA9-D362157F19D1}"/>
              </a:ext>
            </a:extLst>
          </p:cNvPr>
          <p:cNvSpPr txBox="1"/>
          <p:nvPr/>
        </p:nvSpPr>
        <p:spPr>
          <a:xfrm>
            <a:off x="1287167" y="2547450"/>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grpSp>
        <p:nvGrpSpPr>
          <p:cNvPr id="14" name="Groupe 13">
            <a:extLst>
              <a:ext uri="{FF2B5EF4-FFF2-40B4-BE49-F238E27FC236}">
                <a16:creationId xmlns:a16="http://schemas.microsoft.com/office/drawing/2014/main" id="{959D4B72-939B-DCC0-EC6A-FAD42C434DB7}"/>
              </a:ext>
              <a:ext uri="{C183D7F6-B498-43B3-948B-1728B52AA6E4}">
                <adec:decorative xmlns:adec="http://schemas.microsoft.com/office/drawing/2017/decorative" val="1"/>
              </a:ext>
            </a:extLst>
          </p:cNvPr>
          <p:cNvGrpSpPr/>
          <p:nvPr/>
        </p:nvGrpSpPr>
        <p:grpSpPr>
          <a:xfrm>
            <a:off x="9658761" y="2569764"/>
            <a:ext cx="1398443" cy="179805"/>
            <a:chOff x="7377938" y="4429618"/>
            <a:chExt cx="1099288" cy="141341"/>
          </a:xfrm>
        </p:grpSpPr>
        <p:grpSp>
          <p:nvGrpSpPr>
            <p:cNvPr id="15" name="Groupe 14">
              <a:extLst>
                <a:ext uri="{FF2B5EF4-FFF2-40B4-BE49-F238E27FC236}">
                  <a16:creationId xmlns:a16="http://schemas.microsoft.com/office/drawing/2014/main" id="{A959B13D-0FBA-F294-4674-23FF9AEC9DF3}"/>
                </a:ext>
              </a:extLst>
            </p:cNvPr>
            <p:cNvGrpSpPr/>
            <p:nvPr/>
          </p:nvGrpSpPr>
          <p:grpSpPr>
            <a:xfrm>
              <a:off x="7377938" y="4429618"/>
              <a:ext cx="1084524" cy="136008"/>
              <a:chOff x="6624989" y="2237539"/>
              <a:chExt cx="2005135" cy="251460"/>
            </a:xfrm>
          </p:grpSpPr>
          <p:sp>
            <p:nvSpPr>
              <p:cNvPr id="17" name="Rectangle à coins arrondis 213">
                <a:extLst>
                  <a:ext uri="{FF2B5EF4-FFF2-40B4-BE49-F238E27FC236}">
                    <a16:creationId xmlns:a16="http://schemas.microsoft.com/office/drawing/2014/main" id="{FB0CF981-E40F-1648-0B49-BF8D327B0220}"/>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à coins arrondis 214">
                <a:extLst>
                  <a:ext uri="{FF2B5EF4-FFF2-40B4-BE49-F238E27FC236}">
                    <a16:creationId xmlns:a16="http://schemas.microsoft.com/office/drawing/2014/main" id="{6B703B85-BBEA-F0C1-9736-695A7927B8BD}"/>
                  </a:ext>
                </a:extLst>
              </p:cNvPr>
              <p:cNvSpPr/>
              <p:nvPr/>
            </p:nvSpPr>
            <p:spPr>
              <a:xfrm>
                <a:off x="6624989" y="2237539"/>
                <a:ext cx="1997211"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6" name="Ovale 152">
              <a:extLst>
                <a:ext uri="{FF2B5EF4-FFF2-40B4-BE49-F238E27FC236}">
                  <a16:creationId xmlns:a16="http://schemas.microsoft.com/office/drawing/2014/main" id="{8FB7BB4A-21C3-6967-A9C5-A5CBAF8CC929}"/>
                </a:ext>
              </a:extLst>
            </p:cNvPr>
            <p:cNvSpPr/>
            <p:nvPr/>
          </p:nvSpPr>
          <p:spPr>
            <a:xfrm>
              <a:off x="8339811" y="4433544"/>
              <a:ext cx="137415" cy="137415"/>
            </a:xfrm>
            <a:prstGeom prst="ellipse">
              <a:avLst/>
            </a:prstGeom>
            <a:solidFill>
              <a:srgbClr val="38BADB">
                <a:alpha val="73000"/>
              </a:srgbClr>
            </a:solidFill>
            <a:ln w="28575">
              <a:solidFill>
                <a:srgbClr val="38BA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19" name="Rectangle à coins arrondis 77">
            <a:extLst>
              <a:ext uri="{FF2B5EF4-FFF2-40B4-BE49-F238E27FC236}">
                <a16:creationId xmlns:a16="http://schemas.microsoft.com/office/drawing/2014/main" id="{253D7096-B1C1-1B95-9AF9-2750A5CBA842}"/>
              </a:ext>
              <a:ext uri="{C183D7F6-B498-43B3-948B-1728B52AA6E4}">
                <adec:decorative xmlns:adec="http://schemas.microsoft.com/office/drawing/2017/decorative" val="1"/>
              </a:ext>
            </a:extLst>
          </p:cNvPr>
          <p:cNvSpPr/>
          <p:nvPr/>
        </p:nvSpPr>
        <p:spPr>
          <a:xfrm>
            <a:off x="835877" y="3098067"/>
            <a:ext cx="2015063" cy="560290"/>
          </a:xfrm>
          <a:prstGeom prst="roundRect">
            <a:avLst>
              <a:gd name="adj" fmla="val 50000"/>
            </a:avLst>
          </a:prstGeom>
          <a:solidFill>
            <a:srgbClr val="0060A8">
              <a:alpha val="5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à coins arrondis 82">
            <a:extLst>
              <a:ext uri="{FF2B5EF4-FFF2-40B4-BE49-F238E27FC236}">
                <a16:creationId xmlns:a16="http://schemas.microsoft.com/office/drawing/2014/main" id="{C7C7F4BF-C550-8645-1BD2-7E2D7A67735D}"/>
              </a:ext>
              <a:ext uri="{C183D7F6-B498-43B3-948B-1728B52AA6E4}">
                <adec:decorative xmlns:adec="http://schemas.microsoft.com/office/drawing/2017/decorative" val="1"/>
              </a:ext>
            </a:extLst>
          </p:cNvPr>
          <p:cNvSpPr/>
          <p:nvPr/>
        </p:nvSpPr>
        <p:spPr>
          <a:xfrm>
            <a:off x="2962173" y="3098067"/>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à coins arrondis 97">
            <a:extLst>
              <a:ext uri="{FF2B5EF4-FFF2-40B4-BE49-F238E27FC236}">
                <a16:creationId xmlns:a16="http://schemas.microsoft.com/office/drawing/2014/main" id="{374C788D-ED91-0B5B-7515-8E38DB08D02A}"/>
              </a:ext>
              <a:ext uri="{C183D7F6-B498-43B3-948B-1728B52AA6E4}">
                <adec:decorative xmlns:adec="http://schemas.microsoft.com/office/drawing/2017/decorative" val="1"/>
              </a:ext>
            </a:extLst>
          </p:cNvPr>
          <p:cNvSpPr/>
          <p:nvPr/>
        </p:nvSpPr>
        <p:spPr>
          <a:xfrm>
            <a:off x="9341060" y="3098067"/>
            <a:ext cx="2015063" cy="560290"/>
          </a:xfrm>
          <a:prstGeom prst="roundRect">
            <a:avLst>
              <a:gd name="adj" fmla="val 50000"/>
            </a:avLst>
          </a:prstGeom>
          <a:solidFill>
            <a:srgbClr val="0060A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22" name="Zone de texte 69">
            <a:extLst>
              <a:ext uri="{FF2B5EF4-FFF2-40B4-BE49-F238E27FC236}">
                <a16:creationId xmlns:a16="http://schemas.microsoft.com/office/drawing/2014/main" id="{E409DA5E-50DC-9AE9-177E-4053AA17F2C1}"/>
              </a:ext>
            </a:extLst>
          </p:cNvPr>
          <p:cNvSpPr txBox="1"/>
          <p:nvPr/>
        </p:nvSpPr>
        <p:spPr>
          <a:xfrm>
            <a:off x="1287167" y="3270489"/>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grpSp>
        <p:nvGrpSpPr>
          <p:cNvPr id="23" name="Groupe 22">
            <a:extLst>
              <a:ext uri="{FF2B5EF4-FFF2-40B4-BE49-F238E27FC236}">
                <a16:creationId xmlns:a16="http://schemas.microsoft.com/office/drawing/2014/main" id="{2B582B1C-A6ED-1E77-93BA-3B21664D9FC0}"/>
              </a:ext>
              <a:ext uri="{C183D7F6-B498-43B3-948B-1728B52AA6E4}">
                <adec:decorative xmlns:adec="http://schemas.microsoft.com/office/drawing/2017/decorative" val="1"/>
              </a:ext>
            </a:extLst>
          </p:cNvPr>
          <p:cNvGrpSpPr/>
          <p:nvPr/>
        </p:nvGrpSpPr>
        <p:grpSpPr>
          <a:xfrm>
            <a:off x="9658761" y="3290600"/>
            <a:ext cx="1379661" cy="175225"/>
            <a:chOff x="7377938" y="4427885"/>
            <a:chExt cx="1084524" cy="137741"/>
          </a:xfrm>
        </p:grpSpPr>
        <p:grpSp>
          <p:nvGrpSpPr>
            <p:cNvPr id="24" name="Groupe 23">
              <a:extLst>
                <a:ext uri="{FF2B5EF4-FFF2-40B4-BE49-F238E27FC236}">
                  <a16:creationId xmlns:a16="http://schemas.microsoft.com/office/drawing/2014/main" id="{D3A7DFF8-2155-6604-C6A1-40BFCFAFC640}"/>
                </a:ext>
              </a:extLst>
            </p:cNvPr>
            <p:cNvGrpSpPr/>
            <p:nvPr/>
          </p:nvGrpSpPr>
          <p:grpSpPr>
            <a:xfrm>
              <a:off x="7377938" y="4429618"/>
              <a:ext cx="1084524" cy="136008"/>
              <a:chOff x="6624989" y="2237539"/>
              <a:chExt cx="2005135" cy="251460"/>
            </a:xfrm>
          </p:grpSpPr>
          <p:sp>
            <p:nvSpPr>
              <p:cNvPr id="26" name="Rectangle à coins arrondis 192">
                <a:extLst>
                  <a:ext uri="{FF2B5EF4-FFF2-40B4-BE49-F238E27FC236}">
                    <a16:creationId xmlns:a16="http://schemas.microsoft.com/office/drawing/2014/main" id="{7242CB36-FCBF-3F78-E6D5-B9624E7F0520}"/>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à coins arrondis 193">
                <a:extLst>
                  <a:ext uri="{FF2B5EF4-FFF2-40B4-BE49-F238E27FC236}">
                    <a16:creationId xmlns:a16="http://schemas.microsoft.com/office/drawing/2014/main" id="{AAC24FAF-0E4A-FE89-AD40-57D4E7D377E6}"/>
                  </a:ext>
                </a:extLst>
              </p:cNvPr>
              <p:cNvSpPr/>
              <p:nvPr/>
            </p:nvSpPr>
            <p:spPr>
              <a:xfrm>
                <a:off x="6624989" y="2237539"/>
                <a:ext cx="1682516"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25" name="Ovale 164">
              <a:extLst>
                <a:ext uri="{FF2B5EF4-FFF2-40B4-BE49-F238E27FC236}">
                  <a16:creationId xmlns:a16="http://schemas.microsoft.com/office/drawing/2014/main" id="{07E31107-62D6-6C05-7346-39D941943484}"/>
                </a:ext>
              </a:extLst>
            </p:cNvPr>
            <p:cNvSpPr/>
            <p:nvPr/>
          </p:nvSpPr>
          <p:spPr>
            <a:xfrm>
              <a:off x="8150551" y="4427885"/>
              <a:ext cx="137415" cy="137415"/>
            </a:xfrm>
            <a:prstGeom prst="ellipse">
              <a:avLst/>
            </a:prstGeom>
            <a:solidFill>
              <a:srgbClr val="0060A8">
                <a:alpha val="73000"/>
              </a:srgbClr>
            </a:solidFill>
            <a:ln w="28575">
              <a:solidFill>
                <a:srgbClr val="006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28" name="Rectangle à coins arrondis 78">
            <a:extLst>
              <a:ext uri="{FF2B5EF4-FFF2-40B4-BE49-F238E27FC236}">
                <a16:creationId xmlns:a16="http://schemas.microsoft.com/office/drawing/2014/main" id="{2DD193C1-830C-2BC2-5D3A-86047A7AB686}"/>
              </a:ext>
              <a:ext uri="{C183D7F6-B498-43B3-948B-1728B52AA6E4}">
                <adec:decorative xmlns:adec="http://schemas.microsoft.com/office/drawing/2017/decorative" val="1"/>
              </a:ext>
            </a:extLst>
          </p:cNvPr>
          <p:cNvSpPr/>
          <p:nvPr/>
        </p:nvSpPr>
        <p:spPr>
          <a:xfrm>
            <a:off x="835877" y="3821107"/>
            <a:ext cx="2015063" cy="560290"/>
          </a:xfrm>
          <a:prstGeom prst="roundRect">
            <a:avLst>
              <a:gd name="adj" fmla="val 50000"/>
            </a:avLst>
          </a:prstGeom>
          <a:solidFill>
            <a:srgbClr val="38BADB">
              <a:alpha val="5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à coins arrondis 83">
            <a:extLst>
              <a:ext uri="{FF2B5EF4-FFF2-40B4-BE49-F238E27FC236}">
                <a16:creationId xmlns:a16="http://schemas.microsoft.com/office/drawing/2014/main" id="{2385E0DA-533E-CADD-BB42-108C680D1197}"/>
              </a:ext>
              <a:ext uri="{C183D7F6-B498-43B3-948B-1728B52AA6E4}">
                <adec:decorative xmlns:adec="http://schemas.microsoft.com/office/drawing/2017/decorative" val="1"/>
              </a:ext>
            </a:extLst>
          </p:cNvPr>
          <p:cNvSpPr/>
          <p:nvPr/>
        </p:nvSpPr>
        <p:spPr>
          <a:xfrm>
            <a:off x="2962173" y="3821107"/>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à coins arrondis 98">
            <a:extLst>
              <a:ext uri="{FF2B5EF4-FFF2-40B4-BE49-F238E27FC236}">
                <a16:creationId xmlns:a16="http://schemas.microsoft.com/office/drawing/2014/main" id="{9CE5A543-A885-C949-8266-57815C72C4EF}"/>
              </a:ext>
              <a:ext uri="{C183D7F6-B498-43B3-948B-1728B52AA6E4}">
                <adec:decorative xmlns:adec="http://schemas.microsoft.com/office/drawing/2017/decorative" val="1"/>
              </a:ext>
            </a:extLst>
          </p:cNvPr>
          <p:cNvSpPr/>
          <p:nvPr/>
        </p:nvSpPr>
        <p:spPr>
          <a:xfrm>
            <a:off x="9341060" y="3821107"/>
            <a:ext cx="2015063" cy="560290"/>
          </a:xfrm>
          <a:prstGeom prst="roundRect">
            <a:avLst>
              <a:gd name="adj" fmla="val 50000"/>
            </a:avLst>
          </a:prstGeom>
          <a:solidFill>
            <a:srgbClr val="38BADB"/>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31" name="Zone de texte 70">
            <a:extLst>
              <a:ext uri="{FF2B5EF4-FFF2-40B4-BE49-F238E27FC236}">
                <a16:creationId xmlns:a16="http://schemas.microsoft.com/office/drawing/2014/main" id="{A0FA03DA-2EFA-3E0B-2809-C6C232D38158}"/>
              </a:ext>
            </a:extLst>
          </p:cNvPr>
          <p:cNvSpPr txBox="1"/>
          <p:nvPr/>
        </p:nvSpPr>
        <p:spPr>
          <a:xfrm>
            <a:off x="1287167" y="3993529"/>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grpSp>
        <p:nvGrpSpPr>
          <p:cNvPr id="32" name="Groupe 31">
            <a:extLst>
              <a:ext uri="{FF2B5EF4-FFF2-40B4-BE49-F238E27FC236}">
                <a16:creationId xmlns:a16="http://schemas.microsoft.com/office/drawing/2014/main" id="{22BDD4E8-237C-983A-DE11-2CC4D7C5F02B}"/>
              </a:ext>
              <a:ext uri="{C183D7F6-B498-43B3-948B-1728B52AA6E4}">
                <adec:decorative xmlns:adec="http://schemas.microsoft.com/office/drawing/2017/decorative" val="1"/>
              </a:ext>
            </a:extLst>
          </p:cNvPr>
          <p:cNvGrpSpPr/>
          <p:nvPr/>
        </p:nvGrpSpPr>
        <p:grpSpPr>
          <a:xfrm>
            <a:off x="9658761" y="4013639"/>
            <a:ext cx="1379661" cy="175225"/>
            <a:chOff x="2025389" y="3749996"/>
            <a:chExt cx="2005135" cy="254664"/>
          </a:xfrm>
        </p:grpSpPr>
        <p:grpSp>
          <p:nvGrpSpPr>
            <p:cNvPr id="33" name="Groupe 32">
              <a:extLst>
                <a:ext uri="{FF2B5EF4-FFF2-40B4-BE49-F238E27FC236}">
                  <a16:creationId xmlns:a16="http://schemas.microsoft.com/office/drawing/2014/main" id="{9A709E0E-2B64-3DCF-8E07-A85EF6E3807B}"/>
                </a:ext>
              </a:extLst>
            </p:cNvPr>
            <p:cNvGrpSpPr/>
            <p:nvPr/>
          </p:nvGrpSpPr>
          <p:grpSpPr>
            <a:xfrm>
              <a:off x="2025389" y="3753200"/>
              <a:ext cx="2005135" cy="251460"/>
              <a:chOff x="6624989" y="2237539"/>
              <a:chExt cx="2005135" cy="251460"/>
            </a:xfrm>
          </p:grpSpPr>
          <p:sp>
            <p:nvSpPr>
              <p:cNvPr id="35" name="Rectangle à coins arrondis 188">
                <a:extLst>
                  <a:ext uri="{FF2B5EF4-FFF2-40B4-BE49-F238E27FC236}">
                    <a16:creationId xmlns:a16="http://schemas.microsoft.com/office/drawing/2014/main" id="{BABE03A0-4BC5-EC0F-8521-1B8D37DC25E8}"/>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à coins arrondis 189">
                <a:extLst>
                  <a:ext uri="{FF2B5EF4-FFF2-40B4-BE49-F238E27FC236}">
                    <a16:creationId xmlns:a16="http://schemas.microsoft.com/office/drawing/2014/main" id="{03C88917-D2C8-E33E-CDB2-098FC2A4F887}"/>
                  </a:ext>
                </a:extLst>
              </p:cNvPr>
              <p:cNvSpPr/>
              <p:nvPr/>
            </p:nvSpPr>
            <p:spPr>
              <a:xfrm>
                <a:off x="6624989" y="2237539"/>
                <a:ext cx="1351307"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34" name="Ovale 160">
              <a:extLst>
                <a:ext uri="{FF2B5EF4-FFF2-40B4-BE49-F238E27FC236}">
                  <a16:creationId xmlns:a16="http://schemas.microsoft.com/office/drawing/2014/main" id="{136CD8ED-6FB0-333A-0314-0738E6A2267A}"/>
                </a:ext>
              </a:extLst>
            </p:cNvPr>
            <p:cNvSpPr/>
            <p:nvPr/>
          </p:nvSpPr>
          <p:spPr>
            <a:xfrm>
              <a:off x="3122635" y="3749996"/>
              <a:ext cx="254061" cy="254061"/>
            </a:xfrm>
            <a:prstGeom prst="ellipse">
              <a:avLst/>
            </a:prstGeom>
            <a:solidFill>
              <a:srgbClr val="38BADB">
                <a:alpha val="73000"/>
              </a:srgbClr>
            </a:solidFill>
            <a:ln w="28575">
              <a:solidFill>
                <a:srgbClr val="38BA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37" name="Rectangle à coins arrondis 79">
            <a:extLst>
              <a:ext uri="{FF2B5EF4-FFF2-40B4-BE49-F238E27FC236}">
                <a16:creationId xmlns:a16="http://schemas.microsoft.com/office/drawing/2014/main" id="{79D2EE9A-D929-94CB-9A13-AFC6AEF92A45}"/>
              </a:ext>
              <a:ext uri="{C183D7F6-B498-43B3-948B-1728B52AA6E4}">
                <adec:decorative xmlns:adec="http://schemas.microsoft.com/office/drawing/2017/decorative" val="1"/>
              </a:ext>
            </a:extLst>
          </p:cNvPr>
          <p:cNvSpPr/>
          <p:nvPr/>
        </p:nvSpPr>
        <p:spPr>
          <a:xfrm>
            <a:off x="835877" y="4544147"/>
            <a:ext cx="2015063" cy="560290"/>
          </a:xfrm>
          <a:prstGeom prst="roundRect">
            <a:avLst>
              <a:gd name="adj" fmla="val 50000"/>
            </a:avLst>
          </a:prstGeom>
          <a:solidFill>
            <a:srgbClr val="0060A8">
              <a:alpha val="5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à coins arrondis 84">
            <a:extLst>
              <a:ext uri="{FF2B5EF4-FFF2-40B4-BE49-F238E27FC236}">
                <a16:creationId xmlns:a16="http://schemas.microsoft.com/office/drawing/2014/main" id="{6441BE54-06D0-D8DB-0A7E-26205B67C6A7}"/>
              </a:ext>
              <a:ext uri="{C183D7F6-B498-43B3-948B-1728B52AA6E4}">
                <adec:decorative xmlns:adec="http://schemas.microsoft.com/office/drawing/2017/decorative" val="1"/>
              </a:ext>
            </a:extLst>
          </p:cNvPr>
          <p:cNvSpPr/>
          <p:nvPr/>
        </p:nvSpPr>
        <p:spPr>
          <a:xfrm>
            <a:off x="2962173" y="4544147"/>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à coins arrondis 99">
            <a:extLst>
              <a:ext uri="{FF2B5EF4-FFF2-40B4-BE49-F238E27FC236}">
                <a16:creationId xmlns:a16="http://schemas.microsoft.com/office/drawing/2014/main" id="{CA72F3BA-BA8A-9141-2D61-C1BC12A327FC}"/>
              </a:ext>
              <a:ext uri="{C183D7F6-B498-43B3-948B-1728B52AA6E4}">
                <adec:decorative xmlns:adec="http://schemas.microsoft.com/office/drawing/2017/decorative" val="1"/>
              </a:ext>
            </a:extLst>
          </p:cNvPr>
          <p:cNvSpPr/>
          <p:nvPr/>
        </p:nvSpPr>
        <p:spPr>
          <a:xfrm>
            <a:off x="9341060" y="4544147"/>
            <a:ext cx="2015063" cy="560290"/>
          </a:xfrm>
          <a:prstGeom prst="roundRect">
            <a:avLst>
              <a:gd name="adj" fmla="val 50000"/>
            </a:avLst>
          </a:prstGeom>
          <a:solidFill>
            <a:srgbClr val="0060A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40" name="Zone de texte 71">
            <a:extLst>
              <a:ext uri="{FF2B5EF4-FFF2-40B4-BE49-F238E27FC236}">
                <a16:creationId xmlns:a16="http://schemas.microsoft.com/office/drawing/2014/main" id="{36E6D4D1-99CC-AE42-9038-D3AA422B5AF0}"/>
              </a:ext>
            </a:extLst>
          </p:cNvPr>
          <p:cNvSpPr txBox="1"/>
          <p:nvPr/>
        </p:nvSpPr>
        <p:spPr>
          <a:xfrm>
            <a:off x="1287167" y="4716569"/>
            <a:ext cx="1112484" cy="215444"/>
          </a:xfrm>
          <a:prstGeom prst="rect">
            <a:avLst/>
          </a:prstGeom>
          <a:noFill/>
        </p:spPr>
        <p:txBody>
          <a:bodyPr wrap="none" lIns="0" tIns="0" rIns="0" bIns="0" rtlCol="0" anchor="ctr">
            <a:spAutoFit/>
          </a:bodyPr>
          <a:lstStyle/>
          <a:p>
            <a:pPr algn="ctr" rtl="0"/>
            <a:r>
              <a:rPr lang="fr-FR" sz="1400">
                <a:latin typeface="Open Sans" panose="020B0606030504020204" pitchFamily="34" charset="0"/>
                <a:ea typeface="Open Sans" panose="020B0606030504020204" pitchFamily="34" charset="0"/>
                <a:cs typeface="Open Sans" panose="020B0606030504020204" pitchFamily="34" charset="0"/>
              </a:rPr>
              <a:t>Lorem Ipsum</a:t>
            </a:r>
          </a:p>
        </p:txBody>
      </p:sp>
      <p:grpSp>
        <p:nvGrpSpPr>
          <p:cNvPr id="41" name="Groupe 40">
            <a:extLst>
              <a:ext uri="{FF2B5EF4-FFF2-40B4-BE49-F238E27FC236}">
                <a16:creationId xmlns:a16="http://schemas.microsoft.com/office/drawing/2014/main" id="{4A1F0F3A-4A5B-8C83-3174-BAAF69E9755F}"/>
              </a:ext>
              <a:ext uri="{C183D7F6-B498-43B3-948B-1728B52AA6E4}">
                <adec:decorative xmlns:adec="http://schemas.microsoft.com/office/drawing/2017/decorative" val="1"/>
              </a:ext>
            </a:extLst>
          </p:cNvPr>
          <p:cNvGrpSpPr/>
          <p:nvPr/>
        </p:nvGrpSpPr>
        <p:grpSpPr>
          <a:xfrm>
            <a:off x="9658760" y="4736677"/>
            <a:ext cx="1379663" cy="175230"/>
            <a:chOff x="2025387" y="3749989"/>
            <a:chExt cx="2005137" cy="254671"/>
          </a:xfrm>
        </p:grpSpPr>
        <p:grpSp>
          <p:nvGrpSpPr>
            <p:cNvPr id="42" name="Groupe 41">
              <a:extLst>
                <a:ext uri="{FF2B5EF4-FFF2-40B4-BE49-F238E27FC236}">
                  <a16:creationId xmlns:a16="http://schemas.microsoft.com/office/drawing/2014/main" id="{4B53D724-E9F6-7C1B-0DCF-03AD48DC48CB}"/>
                </a:ext>
              </a:extLst>
            </p:cNvPr>
            <p:cNvGrpSpPr/>
            <p:nvPr/>
          </p:nvGrpSpPr>
          <p:grpSpPr>
            <a:xfrm>
              <a:off x="2025387" y="3753200"/>
              <a:ext cx="2005137" cy="251460"/>
              <a:chOff x="6624987" y="2237539"/>
              <a:chExt cx="2005137" cy="251460"/>
            </a:xfrm>
          </p:grpSpPr>
          <p:sp>
            <p:nvSpPr>
              <p:cNvPr id="44" name="Rectangle à coins arrondis 184">
                <a:extLst>
                  <a:ext uri="{FF2B5EF4-FFF2-40B4-BE49-F238E27FC236}">
                    <a16:creationId xmlns:a16="http://schemas.microsoft.com/office/drawing/2014/main" id="{59977467-711B-B7C9-41AB-8D4CCCD6BF79}"/>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à coins arrondis 185">
                <a:extLst>
                  <a:ext uri="{FF2B5EF4-FFF2-40B4-BE49-F238E27FC236}">
                    <a16:creationId xmlns:a16="http://schemas.microsoft.com/office/drawing/2014/main" id="{1E73EC7F-E8E8-1450-6F76-9FD434D0ED71}"/>
                  </a:ext>
                </a:extLst>
              </p:cNvPr>
              <p:cNvSpPr/>
              <p:nvPr/>
            </p:nvSpPr>
            <p:spPr>
              <a:xfrm>
                <a:off x="6624987" y="2237539"/>
                <a:ext cx="1335638"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43" name="Ovale 156">
              <a:extLst>
                <a:ext uri="{FF2B5EF4-FFF2-40B4-BE49-F238E27FC236}">
                  <a16:creationId xmlns:a16="http://schemas.microsoft.com/office/drawing/2014/main" id="{92726E83-D910-E634-1D61-4451279AF9D6}"/>
                </a:ext>
              </a:extLst>
            </p:cNvPr>
            <p:cNvSpPr/>
            <p:nvPr/>
          </p:nvSpPr>
          <p:spPr>
            <a:xfrm>
              <a:off x="3106966" y="3749989"/>
              <a:ext cx="254061" cy="254060"/>
            </a:xfrm>
            <a:prstGeom prst="ellipse">
              <a:avLst/>
            </a:prstGeom>
            <a:solidFill>
              <a:srgbClr val="0060A8">
                <a:alpha val="73000"/>
              </a:srgbClr>
            </a:solidFill>
            <a:ln w="28575">
              <a:solidFill>
                <a:srgbClr val="006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6" name="Groupe 45">
            <a:extLst>
              <a:ext uri="{FF2B5EF4-FFF2-40B4-BE49-F238E27FC236}">
                <a16:creationId xmlns:a16="http://schemas.microsoft.com/office/drawing/2014/main" id="{27EBAB45-5188-C788-E90A-0AB4EC6AAE4C}"/>
              </a:ext>
              <a:ext uri="{C183D7F6-B498-43B3-948B-1728B52AA6E4}">
                <adec:decorative xmlns:adec="http://schemas.microsoft.com/office/drawing/2017/decorative" val="1"/>
              </a:ext>
            </a:extLst>
          </p:cNvPr>
          <p:cNvGrpSpPr/>
          <p:nvPr/>
        </p:nvGrpSpPr>
        <p:grpSpPr>
          <a:xfrm>
            <a:off x="7621713" y="2567767"/>
            <a:ext cx="1216132" cy="2343721"/>
            <a:chOff x="5808224" y="3859681"/>
            <a:chExt cx="955977" cy="1842352"/>
          </a:xfrm>
          <a:solidFill>
            <a:srgbClr val="38BADB"/>
          </a:solidFill>
        </p:grpSpPr>
        <p:grpSp>
          <p:nvGrpSpPr>
            <p:cNvPr id="47" name="Groupe 46">
              <a:extLst>
                <a:ext uri="{FF2B5EF4-FFF2-40B4-BE49-F238E27FC236}">
                  <a16:creationId xmlns:a16="http://schemas.microsoft.com/office/drawing/2014/main" id="{5B84A42C-2532-C033-B26E-96C09E5CAFC1}"/>
                </a:ext>
              </a:extLst>
            </p:cNvPr>
            <p:cNvGrpSpPr/>
            <p:nvPr/>
          </p:nvGrpSpPr>
          <p:grpSpPr>
            <a:xfrm>
              <a:off x="5808224" y="3859681"/>
              <a:ext cx="955977" cy="137415"/>
              <a:chOff x="2391858" y="3859681"/>
              <a:chExt cx="955977" cy="137415"/>
            </a:xfrm>
            <a:grpFill/>
          </p:grpSpPr>
          <p:sp>
            <p:nvSpPr>
              <p:cNvPr id="66" name="Ovale 102">
                <a:extLst>
                  <a:ext uri="{FF2B5EF4-FFF2-40B4-BE49-F238E27FC236}">
                    <a16:creationId xmlns:a16="http://schemas.microsoft.com/office/drawing/2014/main" id="{3AC730DC-EBE2-FDFE-39C7-F3671547D8CD}"/>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7" name="Ovale 103">
                <a:extLst>
                  <a:ext uri="{FF2B5EF4-FFF2-40B4-BE49-F238E27FC236}">
                    <a16:creationId xmlns:a16="http://schemas.microsoft.com/office/drawing/2014/main" id="{AC2A7749-64A3-6C7B-20D1-A266BE73D850}"/>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8" name="Ovale 104">
                <a:extLst>
                  <a:ext uri="{FF2B5EF4-FFF2-40B4-BE49-F238E27FC236}">
                    <a16:creationId xmlns:a16="http://schemas.microsoft.com/office/drawing/2014/main" id="{C22E742E-28BD-636E-2881-7F3D89A0741A}"/>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9" name="Ovale 105">
                <a:extLst>
                  <a:ext uri="{FF2B5EF4-FFF2-40B4-BE49-F238E27FC236}">
                    <a16:creationId xmlns:a16="http://schemas.microsoft.com/office/drawing/2014/main" id="{963BFDF8-2A4F-44F3-BFBC-105A993F0F99}"/>
                  </a:ext>
                </a:extLst>
              </p:cNvPr>
              <p:cNvSpPr/>
              <p:nvPr/>
            </p:nvSpPr>
            <p:spPr>
              <a:xfrm>
                <a:off x="3005781"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70" name="Ovale 106">
                <a:extLst>
                  <a:ext uri="{FF2B5EF4-FFF2-40B4-BE49-F238E27FC236}">
                    <a16:creationId xmlns:a16="http://schemas.microsoft.com/office/drawing/2014/main" id="{464F9975-D281-4292-8071-25EBB49DC1EB}"/>
                  </a:ext>
                </a:extLst>
              </p:cNvPr>
              <p:cNvSpPr/>
              <p:nvPr/>
            </p:nvSpPr>
            <p:spPr>
              <a:xfrm>
                <a:off x="321042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8" name="Groupe 47">
              <a:extLst>
                <a:ext uri="{FF2B5EF4-FFF2-40B4-BE49-F238E27FC236}">
                  <a16:creationId xmlns:a16="http://schemas.microsoft.com/office/drawing/2014/main" id="{D5F25289-FE4D-49D9-0BCE-963BDFC75324}"/>
                </a:ext>
              </a:extLst>
            </p:cNvPr>
            <p:cNvGrpSpPr/>
            <p:nvPr/>
          </p:nvGrpSpPr>
          <p:grpSpPr>
            <a:xfrm>
              <a:off x="5808224" y="4424318"/>
              <a:ext cx="955977" cy="137415"/>
              <a:chOff x="2391858" y="3859681"/>
              <a:chExt cx="955977" cy="137415"/>
            </a:xfrm>
            <a:grpFill/>
          </p:grpSpPr>
          <p:sp>
            <p:nvSpPr>
              <p:cNvPr id="61" name="Ovale 97">
                <a:extLst>
                  <a:ext uri="{FF2B5EF4-FFF2-40B4-BE49-F238E27FC236}">
                    <a16:creationId xmlns:a16="http://schemas.microsoft.com/office/drawing/2014/main" id="{2B717237-B4AA-46CA-999E-44698832DD7F}"/>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2" name="Ovale 98">
                <a:extLst>
                  <a:ext uri="{FF2B5EF4-FFF2-40B4-BE49-F238E27FC236}">
                    <a16:creationId xmlns:a16="http://schemas.microsoft.com/office/drawing/2014/main" id="{DA261AE0-24DE-7742-F400-2BCD79AC5E7A}"/>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3" name="Ellipse 62">
                <a:extLst>
                  <a:ext uri="{FF2B5EF4-FFF2-40B4-BE49-F238E27FC236}">
                    <a16:creationId xmlns:a16="http://schemas.microsoft.com/office/drawing/2014/main" id="{FE5CAF79-6DA8-CD7A-4367-3EE20973B832}"/>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64" name="Ovale 100">
                <a:extLst>
                  <a:ext uri="{FF2B5EF4-FFF2-40B4-BE49-F238E27FC236}">
                    <a16:creationId xmlns:a16="http://schemas.microsoft.com/office/drawing/2014/main" id="{ED8388CD-77A2-D503-CF41-0C4B24DE0571}"/>
                  </a:ext>
                </a:extLst>
              </p:cNvPr>
              <p:cNvSpPr/>
              <p:nvPr/>
            </p:nvSpPr>
            <p:spPr>
              <a:xfrm>
                <a:off x="3005781"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5" name="Ovale 101">
                <a:extLst>
                  <a:ext uri="{FF2B5EF4-FFF2-40B4-BE49-F238E27FC236}">
                    <a16:creationId xmlns:a16="http://schemas.microsoft.com/office/drawing/2014/main" id="{6601880D-D690-E801-ECB0-EC81B33B26B6}"/>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9" name="Groupe 48">
              <a:extLst>
                <a:ext uri="{FF2B5EF4-FFF2-40B4-BE49-F238E27FC236}">
                  <a16:creationId xmlns:a16="http://schemas.microsoft.com/office/drawing/2014/main" id="{796146E0-A6B9-BF79-0FB3-FD9AC98A756A}"/>
                </a:ext>
              </a:extLst>
            </p:cNvPr>
            <p:cNvGrpSpPr/>
            <p:nvPr/>
          </p:nvGrpSpPr>
          <p:grpSpPr>
            <a:xfrm>
              <a:off x="5808224" y="4996251"/>
              <a:ext cx="955977" cy="137415"/>
              <a:chOff x="2391858" y="3859681"/>
              <a:chExt cx="955977" cy="137415"/>
            </a:xfrm>
            <a:grpFill/>
          </p:grpSpPr>
          <p:sp>
            <p:nvSpPr>
              <p:cNvPr id="56" name="Ovale 92">
                <a:extLst>
                  <a:ext uri="{FF2B5EF4-FFF2-40B4-BE49-F238E27FC236}">
                    <a16:creationId xmlns:a16="http://schemas.microsoft.com/office/drawing/2014/main" id="{D5E86474-5C21-10C7-6F5D-657CD5B046ED}"/>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7" name="Ovale 93">
                <a:extLst>
                  <a:ext uri="{FF2B5EF4-FFF2-40B4-BE49-F238E27FC236}">
                    <a16:creationId xmlns:a16="http://schemas.microsoft.com/office/drawing/2014/main" id="{073E56D4-E3ED-E1A1-F634-0F41E9DB7D85}"/>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8" name="Ellipse 57">
                <a:extLst>
                  <a:ext uri="{FF2B5EF4-FFF2-40B4-BE49-F238E27FC236}">
                    <a16:creationId xmlns:a16="http://schemas.microsoft.com/office/drawing/2014/main" id="{45DD60DE-3F05-A405-2CEF-E2431B654A97}"/>
                  </a:ext>
                </a:extLst>
              </p:cNvPr>
              <p:cNvSpPr/>
              <p:nvPr/>
            </p:nvSpPr>
            <p:spPr>
              <a:xfrm>
                <a:off x="280114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9" name="Ellipse 58">
                <a:extLst>
                  <a:ext uri="{FF2B5EF4-FFF2-40B4-BE49-F238E27FC236}">
                    <a16:creationId xmlns:a16="http://schemas.microsoft.com/office/drawing/2014/main" id="{F55536E4-4CB1-8289-655D-416A50D7406A}"/>
                  </a:ext>
                </a:extLst>
              </p:cNvPr>
              <p:cNvSpPr/>
              <p:nvPr/>
            </p:nvSpPr>
            <p:spPr>
              <a:xfrm>
                <a:off x="3005781"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60" name="Ovale 96">
                <a:extLst>
                  <a:ext uri="{FF2B5EF4-FFF2-40B4-BE49-F238E27FC236}">
                    <a16:creationId xmlns:a16="http://schemas.microsoft.com/office/drawing/2014/main" id="{DF200B0F-F955-E776-99A0-640EDF8EE405}"/>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0" name="Groupe 49">
              <a:extLst>
                <a:ext uri="{FF2B5EF4-FFF2-40B4-BE49-F238E27FC236}">
                  <a16:creationId xmlns:a16="http://schemas.microsoft.com/office/drawing/2014/main" id="{73F66C84-396A-9C4A-5445-9C7AA6DD0442}"/>
                </a:ext>
              </a:extLst>
            </p:cNvPr>
            <p:cNvGrpSpPr/>
            <p:nvPr/>
          </p:nvGrpSpPr>
          <p:grpSpPr>
            <a:xfrm>
              <a:off x="5808224" y="5564618"/>
              <a:ext cx="955977" cy="137415"/>
              <a:chOff x="2391858" y="3859681"/>
              <a:chExt cx="955977" cy="137415"/>
            </a:xfrm>
            <a:grpFill/>
          </p:grpSpPr>
          <p:sp>
            <p:nvSpPr>
              <p:cNvPr id="51" name="Ovale 87">
                <a:extLst>
                  <a:ext uri="{FF2B5EF4-FFF2-40B4-BE49-F238E27FC236}">
                    <a16:creationId xmlns:a16="http://schemas.microsoft.com/office/drawing/2014/main" id="{BF74CF65-0D08-CD5D-F9CB-58C9C968DE16}"/>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2" name="Ovale 88">
                <a:extLst>
                  <a:ext uri="{FF2B5EF4-FFF2-40B4-BE49-F238E27FC236}">
                    <a16:creationId xmlns:a16="http://schemas.microsoft.com/office/drawing/2014/main" id="{793B208C-7DC3-0190-8460-98CEC4AC1772}"/>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3" name="Ellipse 52">
                <a:extLst>
                  <a:ext uri="{FF2B5EF4-FFF2-40B4-BE49-F238E27FC236}">
                    <a16:creationId xmlns:a16="http://schemas.microsoft.com/office/drawing/2014/main" id="{774143B6-BEF0-6E17-5126-3219A51A24B7}"/>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4" name="Ovale 90">
                <a:extLst>
                  <a:ext uri="{FF2B5EF4-FFF2-40B4-BE49-F238E27FC236}">
                    <a16:creationId xmlns:a16="http://schemas.microsoft.com/office/drawing/2014/main" id="{8F593313-A052-617C-710E-FF46A99498D1}"/>
                  </a:ext>
                </a:extLst>
              </p:cNvPr>
              <p:cNvSpPr/>
              <p:nvPr/>
            </p:nvSpPr>
            <p:spPr>
              <a:xfrm>
                <a:off x="3005781"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55" name="Ovale 91">
                <a:extLst>
                  <a:ext uri="{FF2B5EF4-FFF2-40B4-BE49-F238E27FC236}">
                    <a16:creationId xmlns:a16="http://schemas.microsoft.com/office/drawing/2014/main" id="{C394572B-7641-0203-EC8B-0253B0C2AB18}"/>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71" name="Groupe 70">
            <a:extLst>
              <a:ext uri="{FF2B5EF4-FFF2-40B4-BE49-F238E27FC236}">
                <a16:creationId xmlns:a16="http://schemas.microsoft.com/office/drawing/2014/main" id="{4EE32D57-287E-6B77-E4BE-4866D4760B9E}"/>
              </a:ext>
              <a:ext uri="{C183D7F6-B498-43B3-948B-1728B52AA6E4}">
                <adec:decorative xmlns:adec="http://schemas.microsoft.com/office/drawing/2017/decorative" val="1"/>
              </a:ext>
            </a:extLst>
          </p:cNvPr>
          <p:cNvGrpSpPr/>
          <p:nvPr/>
        </p:nvGrpSpPr>
        <p:grpSpPr>
          <a:xfrm>
            <a:off x="5487934" y="2567767"/>
            <a:ext cx="1216132" cy="2343721"/>
            <a:chOff x="5808224" y="3859681"/>
            <a:chExt cx="955977" cy="1842352"/>
          </a:xfrm>
          <a:solidFill>
            <a:srgbClr val="38BADB"/>
          </a:solidFill>
        </p:grpSpPr>
        <p:grpSp>
          <p:nvGrpSpPr>
            <p:cNvPr id="72" name="Groupe 71">
              <a:extLst>
                <a:ext uri="{FF2B5EF4-FFF2-40B4-BE49-F238E27FC236}">
                  <a16:creationId xmlns:a16="http://schemas.microsoft.com/office/drawing/2014/main" id="{D16364AE-A282-1732-D9A2-790A08586F0B}"/>
                </a:ext>
              </a:extLst>
            </p:cNvPr>
            <p:cNvGrpSpPr/>
            <p:nvPr/>
          </p:nvGrpSpPr>
          <p:grpSpPr>
            <a:xfrm>
              <a:off x="5808224" y="3859681"/>
              <a:ext cx="955977" cy="137415"/>
              <a:chOff x="2391858" y="3859681"/>
              <a:chExt cx="955977" cy="137415"/>
            </a:xfrm>
            <a:grpFill/>
          </p:grpSpPr>
          <p:sp>
            <p:nvSpPr>
              <p:cNvPr id="91" name="Ovale 102">
                <a:extLst>
                  <a:ext uri="{FF2B5EF4-FFF2-40B4-BE49-F238E27FC236}">
                    <a16:creationId xmlns:a16="http://schemas.microsoft.com/office/drawing/2014/main" id="{C85220EB-7BE6-1E47-9E56-A4822D96FBF9}"/>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92" name="Ovale 103">
                <a:extLst>
                  <a:ext uri="{FF2B5EF4-FFF2-40B4-BE49-F238E27FC236}">
                    <a16:creationId xmlns:a16="http://schemas.microsoft.com/office/drawing/2014/main" id="{ECFF4CB3-99C3-8B53-2835-3ADEC10A9D25}"/>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93" name="Ovale 104">
                <a:extLst>
                  <a:ext uri="{FF2B5EF4-FFF2-40B4-BE49-F238E27FC236}">
                    <a16:creationId xmlns:a16="http://schemas.microsoft.com/office/drawing/2014/main" id="{25125F22-3A6C-AACF-3979-78B100D70AF6}"/>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94" name="Ovale 105">
                <a:extLst>
                  <a:ext uri="{FF2B5EF4-FFF2-40B4-BE49-F238E27FC236}">
                    <a16:creationId xmlns:a16="http://schemas.microsoft.com/office/drawing/2014/main" id="{45365F8C-9B74-36EC-2A51-DCDFC4476B80}"/>
                  </a:ext>
                </a:extLst>
              </p:cNvPr>
              <p:cNvSpPr/>
              <p:nvPr/>
            </p:nvSpPr>
            <p:spPr>
              <a:xfrm>
                <a:off x="3005781"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95" name="Ovale 106">
                <a:extLst>
                  <a:ext uri="{FF2B5EF4-FFF2-40B4-BE49-F238E27FC236}">
                    <a16:creationId xmlns:a16="http://schemas.microsoft.com/office/drawing/2014/main" id="{A93C2296-8BFE-826C-D88E-38FF7F4B385F}"/>
                  </a:ext>
                </a:extLst>
              </p:cNvPr>
              <p:cNvSpPr/>
              <p:nvPr/>
            </p:nvSpPr>
            <p:spPr>
              <a:xfrm>
                <a:off x="321042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e 72">
              <a:extLst>
                <a:ext uri="{FF2B5EF4-FFF2-40B4-BE49-F238E27FC236}">
                  <a16:creationId xmlns:a16="http://schemas.microsoft.com/office/drawing/2014/main" id="{84289A1E-79FC-4A4C-7CA7-61FB4593819F}"/>
                </a:ext>
              </a:extLst>
            </p:cNvPr>
            <p:cNvGrpSpPr/>
            <p:nvPr/>
          </p:nvGrpSpPr>
          <p:grpSpPr>
            <a:xfrm>
              <a:off x="5808224" y="4424318"/>
              <a:ext cx="955977" cy="137415"/>
              <a:chOff x="2391858" y="3859681"/>
              <a:chExt cx="955977" cy="137415"/>
            </a:xfrm>
            <a:grpFill/>
          </p:grpSpPr>
          <p:sp>
            <p:nvSpPr>
              <p:cNvPr id="86" name="Ovale 97">
                <a:extLst>
                  <a:ext uri="{FF2B5EF4-FFF2-40B4-BE49-F238E27FC236}">
                    <a16:creationId xmlns:a16="http://schemas.microsoft.com/office/drawing/2014/main" id="{A34F783A-45D7-8A93-C083-B530F9548FAC}"/>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7" name="Ovale 98">
                <a:extLst>
                  <a:ext uri="{FF2B5EF4-FFF2-40B4-BE49-F238E27FC236}">
                    <a16:creationId xmlns:a16="http://schemas.microsoft.com/office/drawing/2014/main" id="{0D220016-CAFB-4B07-79F7-39716A6A3565}"/>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8" name="Ellipse 87">
                <a:extLst>
                  <a:ext uri="{FF2B5EF4-FFF2-40B4-BE49-F238E27FC236}">
                    <a16:creationId xmlns:a16="http://schemas.microsoft.com/office/drawing/2014/main" id="{C9A4D59E-FF6A-F144-93D1-9959E7245A1C}"/>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89" name="Ovale 100">
                <a:extLst>
                  <a:ext uri="{FF2B5EF4-FFF2-40B4-BE49-F238E27FC236}">
                    <a16:creationId xmlns:a16="http://schemas.microsoft.com/office/drawing/2014/main" id="{F1EC354A-70B2-F09E-6F22-30C0EC7E6B44}"/>
                  </a:ext>
                </a:extLst>
              </p:cNvPr>
              <p:cNvSpPr/>
              <p:nvPr/>
            </p:nvSpPr>
            <p:spPr>
              <a:xfrm>
                <a:off x="3005781"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90" name="Ovale 101">
                <a:extLst>
                  <a:ext uri="{FF2B5EF4-FFF2-40B4-BE49-F238E27FC236}">
                    <a16:creationId xmlns:a16="http://schemas.microsoft.com/office/drawing/2014/main" id="{6782C01A-3372-E917-3C80-66B9051C52CE}"/>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4" name="Groupe 73">
              <a:extLst>
                <a:ext uri="{FF2B5EF4-FFF2-40B4-BE49-F238E27FC236}">
                  <a16:creationId xmlns:a16="http://schemas.microsoft.com/office/drawing/2014/main" id="{73548AFA-9626-5B41-5F03-1791FFF35D85}"/>
                </a:ext>
              </a:extLst>
            </p:cNvPr>
            <p:cNvGrpSpPr/>
            <p:nvPr/>
          </p:nvGrpSpPr>
          <p:grpSpPr>
            <a:xfrm>
              <a:off x="5808224" y="4996251"/>
              <a:ext cx="955977" cy="137415"/>
              <a:chOff x="2391858" y="3859681"/>
              <a:chExt cx="955977" cy="137415"/>
            </a:xfrm>
            <a:grpFill/>
          </p:grpSpPr>
          <p:sp>
            <p:nvSpPr>
              <p:cNvPr id="81" name="Ovale 92">
                <a:extLst>
                  <a:ext uri="{FF2B5EF4-FFF2-40B4-BE49-F238E27FC236}">
                    <a16:creationId xmlns:a16="http://schemas.microsoft.com/office/drawing/2014/main" id="{6CBD9B46-8257-8985-9C82-6FABEA7C4B91}"/>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2" name="Ovale 93">
                <a:extLst>
                  <a:ext uri="{FF2B5EF4-FFF2-40B4-BE49-F238E27FC236}">
                    <a16:creationId xmlns:a16="http://schemas.microsoft.com/office/drawing/2014/main" id="{E2DA4EE7-54DE-88C8-2F4A-88879EEEE7D4}"/>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3" name="Ellipse 82">
                <a:extLst>
                  <a:ext uri="{FF2B5EF4-FFF2-40B4-BE49-F238E27FC236}">
                    <a16:creationId xmlns:a16="http://schemas.microsoft.com/office/drawing/2014/main" id="{9CED1497-6EA2-9095-330C-8460037FF281}"/>
                  </a:ext>
                </a:extLst>
              </p:cNvPr>
              <p:cNvSpPr/>
              <p:nvPr/>
            </p:nvSpPr>
            <p:spPr>
              <a:xfrm>
                <a:off x="280114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4" name="Ellipse 83">
                <a:extLst>
                  <a:ext uri="{FF2B5EF4-FFF2-40B4-BE49-F238E27FC236}">
                    <a16:creationId xmlns:a16="http://schemas.microsoft.com/office/drawing/2014/main" id="{7ECC4AEC-DC74-D591-3952-3526434788A9}"/>
                  </a:ext>
                </a:extLst>
              </p:cNvPr>
              <p:cNvSpPr/>
              <p:nvPr/>
            </p:nvSpPr>
            <p:spPr>
              <a:xfrm>
                <a:off x="3005781"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5" name="Ovale 96">
                <a:extLst>
                  <a:ext uri="{FF2B5EF4-FFF2-40B4-BE49-F238E27FC236}">
                    <a16:creationId xmlns:a16="http://schemas.microsoft.com/office/drawing/2014/main" id="{6D2DA1AA-F0F7-7A90-9FED-DD043FF3AE21}"/>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5" name="Groupe 74">
              <a:extLst>
                <a:ext uri="{FF2B5EF4-FFF2-40B4-BE49-F238E27FC236}">
                  <a16:creationId xmlns:a16="http://schemas.microsoft.com/office/drawing/2014/main" id="{7DC75764-5175-68F7-F0A8-9942CD899700}"/>
                </a:ext>
              </a:extLst>
            </p:cNvPr>
            <p:cNvGrpSpPr/>
            <p:nvPr/>
          </p:nvGrpSpPr>
          <p:grpSpPr>
            <a:xfrm>
              <a:off x="5808224" y="5564618"/>
              <a:ext cx="955977" cy="137415"/>
              <a:chOff x="2391858" y="3859681"/>
              <a:chExt cx="955977" cy="137415"/>
            </a:xfrm>
            <a:grpFill/>
          </p:grpSpPr>
          <p:sp>
            <p:nvSpPr>
              <p:cNvPr id="76" name="Ovale 87">
                <a:extLst>
                  <a:ext uri="{FF2B5EF4-FFF2-40B4-BE49-F238E27FC236}">
                    <a16:creationId xmlns:a16="http://schemas.microsoft.com/office/drawing/2014/main" id="{D9F27FCB-F3E8-57FF-8ED8-0C8F71CC2503}"/>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77" name="Ovale 88">
                <a:extLst>
                  <a:ext uri="{FF2B5EF4-FFF2-40B4-BE49-F238E27FC236}">
                    <a16:creationId xmlns:a16="http://schemas.microsoft.com/office/drawing/2014/main" id="{56A823BC-B0F3-4F1F-BA6F-AFEB88E5884B}"/>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78" name="Ellipse 77">
                <a:extLst>
                  <a:ext uri="{FF2B5EF4-FFF2-40B4-BE49-F238E27FC236}">
                    <a16:creationId xmlns:a16="http://schemas.microsoft.com/office/drawing/2014/main" id="{8669C716-4AB3-6A92-0620-287CE6C3CE62}"/>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79" name="Ovale 90">
                <a:extLst>
                  <a:ext uri="{FF2B5EF4-FFF2-40B4-BE49-F238E27FC236}">
                    <a16:creationId xmlns:a16="http://schemas.microsoft.com/office/drawing/2014/main" id="{9FC72987-E177-3A6A-E767-2B9C9C99D557}"/>
                  </a:ext>
                </a:extLst>
              </p:cNvPr>
              <p:cNvSpPr/>
              <p:nvPr/>
            </p:nvSpPr>
            <p:spPr>
              <a:xfrm>
                <a:off x="3005781"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80" name="Ovale 91">
                <a:extLst>
                  <a:ext uri="{FF2B5EF4-FFF2-40B4-BE49-F238E27FC236}">
                    <a16:creationId xmlns:a16="http://schemas.microsoft.com/office/drawing/2014/main" id="{EFA922E8-9BF6-4D79-A18B-1E9CD0A84769}"/>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96" name="Groupe 95">
            <a:extLst>
              <a:ext uri="{FF2B5EF4-FFF2-40B4-BE49-F238E27FC236}">
                <a16:creationId xmlns:a16="http://schemas.microsoft.com/office/drawing/2014/main" id="{4F32EE05-A178-DF46-32F9-13D4501E821A}"/>
              </a:ext>
              <a:ext uri="{C183D7F6-B498-43B3-948B-1728B52AA6E4}">
                <adec:decorative xmlns:adec="http://schemas.microsoft.com/office/drawing/2017/decorative" val="1"/>
              </a:ext>
            </a:extLst>
          </p:cNvPr>
          <p:cNvGrpSpPr/>
          <p:nvPr/>
        </p:nvGrpSpPr>
        <p:grpSpPr>
          <a:xfrm>
            <a:off x="3354156" y="2567767"/>
            <a:ext cx="1216132" cy="2343721"/>
            <a:chOff x="5808224" y="3859681"/>
            <a:chExt cx="955977" cy="1842352"/>
          </a:xfrm>
          <a:solidFill>
            <a:srgbClr val="38BADB"/>
          </a:solidFill>
        </p:grpSpPr>
        <p:grpSp>
          <p:nvGrpSpPr>
            <p:cNvPr id="97" name="Groupe 96">
              <a:extLst>
                <a:ext uri="{FF2B5EF4-FFF2-40B4-BE49-F238E27FC236}">
                  <a16:creationId xmlns:a16="http://schemas.microsoft.com/office/drawing/2014/main" id="{7D31152D-113C-8B8B-944B-AAA80715ABFA}"/>
                </a:ext>
              </a:extLst>
            </p:cNvPr>
            <p:cNvGrpSpPr/>
            <p:nvPr/>
          </p:nvGrpSpPr>
          <p:grpSpPr>
            <a:xfrm>
              <a:off x="5808224" y="3859681"/>
              <a:ext cx="955977" cy="137415"/>
              <a:chOff x="2391858" y="3859681"/>
              <a:chExt cx="955977" cy="137415"/>
            </a:xfrm>
            <a:grpFill/>
          </p:grpSpPr>
          <p:sp>
            <p:nvSpPr>
              <p:cNvPr id="116" name="Ovale 102">
                <a:extLst>
                  <a:ext uri="{FF2B5EF4-FFF2-40B4-BE49-F238E27FC236}">
                    <a16:creationId xmlns:a16="http://schemas.microsoft.com/office/drawing/2014/main" id="{E5B35251-CA40-9B2B-050F-A3743BA75435}"/>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7" name="Ovale 103">
                <a:extLst>
                  <a:ext uri="{FF2B5EF4-FFF2-40B4-BE49-F238E27FC236}">
                    <a16:creationId xmlns:a16="http://schemas.microsoft.com/office/drawing/2014/main" id="{28EC0CEF-18CD-A35F-B7B1-9C1EE21C7862}"/>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8" name="Ovale 104">
                <a:extLst>
                  <a:ext uri="{FF2B5EF4-FFF2-40B4-BE49-F238E27FC236}">
                    <a16:creationId xmlns:a16="http://schemas.microsoft.com/office/drawing/2014/main" id="{5F5A12B6-0F10-7AC8-6657-9B5469E4263F}"/>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9" name="Ovale 105">
                <a:extLst>
                  <a:ext uri="{FF2B5EF4-FFF2-40B4-BE49-F238E27FC236}">
                    <a16:creationId xmlns:a16="http://schemas.microsoft.com/office/drawing/2014/main" id="{43AC5B8C-E178-EED2-4447-1605E033F638}"/>
                  </a:ext>
                </a:extLst>
              </p:cNvPr>
              <p:cNvSpPr/>
              <p:nvPr/>
            </p:nvSpPr>
            <p:spPr>
              <a:xfrm>
                <a:off x="3005781"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20" name="Ovale 106">
                <a:extLst>
                  <a:ext uri="{FF2B5EF4-FFF2-40B4-BE49-F238E27FC236}">
                    <a16:creationId xmlns:a16="http://schemas.microsoft.com/office/drawing/2014/main" id="{136EAA42-D514-83AF-FE8C-6678D2BD8C1B}"/>
                  </a:ext>
                </a:extLst>
              </p:cNvPr>
              <p:cNvSpPr/>
              <p:nvPr/>
            </p:nvSpPr>
            <p:spPr>
              <a:xfrm>
                <a:off x="321042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98" name="Groupe 97">
              <a:extLst>
                <a:ext uri="{FF2B5EF4-FFF2-40B4-BE49-F238E27FC236}">
                  <a16:creationId xmlns:a16="http://schemas.microsoft.com/office/drawing/2014/main" id="{59E38DA9-EC54-46F4-FCD5-5BEC5326CFC6}"/>
                </a:ext>
              </a:extLst>
            </p:cNvPr>
            <p:cNvGrpSpPr/>
            <p:nvPr/>
          </p:nvGrpSpPr>
          <p:grpSpPr>
            <a:xfrm>
              <a:off x="5808224" y="4424318"/>
              <a:ext cx="955977" cy="137415"/>
              <a:chOff x="2391858" y="3859681"/>
              <a:chExt cx="955977" cy="137415"/>
            </a:xfrm>
            <a:grpFill/>
          </p:grpSpPr>
          <p:sp>
            <p:nvSpPr>
              <p:cNvPr id="111" name="Ovale 97">
                <a:extLst>
                  <a:ext uri="{FF2B5EF4-FFF2-40B4-BE49-F238E27FC236}">
                    <a16:creationId xmlns:a16="http://schemas.microsoft.com/office/drawing/2014/main" id="{1C26000E-388B-880C-9F16-DB0046C449E2}"/>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2" name="Ovale 98">
                <a:extLst>
                  <a:ext uri="{FF2B5EF4-FFF2-40B4-BE49-F238E27FC236}">
                    <a16:creationId xmlns:a16="http://schemas.microsoft.com/office/drawing/2014/main" id="{29620F8E-4267-6A9B-E620-2ECCAB164B8F}"/>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3" name="Ellipse 112">
                <a:extLst>
                  <a:ext uri="{FF2B5EF4-FFF2-40B4-BE49-F238E27FC236}">
                    <a16:creationId xmlns:a16="http://schemas.microsoft.com/office/drawing/2014/main" id="{04160A3E-D142-6473-A7A3-4BDB52AFAC16}"/>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114" name="Ovale 100">
                <a:extLst>
                  <a:ext uri="{FF2B5EF4-FFF2-40B4-BE49-F238E27FC236}">
                    <a16:creationId xmlns:a16="http://schemas.microsoft.com/office/drawing/2014/main" id="{60EDE3A7-BAAF-F096-C33C-677FD1CC664E}"/>
                  </a:ext>
                </a:extLst>
              </p:cNvPr>
              <p:cNvSpPr/>
              <p:nvPr/>
            </p:nvSpPr>
            <p:spPr>
              <a:xfrm>
                <a:off x="3005781"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5" name="Ovale 101">
                <a:extLst>
                  <a:ext uri="{FF2B5EF4-FFF2-40B4-BE49-F238E27FC236}">
                    <a16:creationId xmlns:a16="http://schemas.microsoft.com/office/drawing/2014/main" id="{9647DA41-EDDA-C61C-3F27-009E57329953}"/>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99" name="Groupe 98">
              <a:extLst>
                <a:ext uri="{FF2B5EF4-FFF2-40B4-BE49-F238E27FC236}">
                  <a16:creationId xmlns:a16="http://schemas.microsoft.com/office/drawing/2014/main" id="{7E983305-58EE-3ABB-FD67-C60E76DCE5DD}"/>
                </a:ext>
              </a:extLst>
            </p:cNvPr>
            <p:cNvGrpSpPr/>
            <p:nvPr/>
          </p:nvGrpSpPr>
          <p:grpSpPr>
            <a:xfrm>
              <a:off x="5808224" y="4996251"/>
              <a:ext cx="955977" cy="137415"/>
              <a:chOff x="2391858" y="3859681"/>
              <a:chExt cx="955977" cy="137415"/>
            </a:xfrm>
            <a:grpFill/>
          </p:grpSpPr>
          <p:sp>
            <p:nvSpPr>
              <p:cNvPr id="106" name="Ovale 92">
                <a:extLst>
                  <a:ext uri="{FF2B5EF4-FFF2-40B4-BE49-F238E27FC236}">
                    <a16:creationId xmlns:a16="http://schemas.microsoft.com/office/drawing/2014/main" id="{2555E418-4F35-CA6B-1B43-0BCA5239C83D}"/>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7" name="Ovale 93">
                <a:extLst>
                  <a:ext uri="{FF2B5EF4-FFF2-40B4-BE49-F238E27FC236}">
                    <a16:creationId xmlns:a16="http://schemas.microsoft.com/office/drawing/2014/main" id="{C47E8CAB-2274-4613-280A-A72078EB7373}"/>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8" name="Ellipse 107">
                <a:extLst>
                  <a:ext uri="{FF2B5EF4-FFF2-40B4-BE49-F238E27FC236}">
                    <a16:creationId xmlns:a16="http://schemas.microsoft.com/office/drawing/2014/main" id="{2C99D395-E5FA-F7FD-3364-2D9D1B4BB160}"/>
                  </a:ext>
                </a:extLst>
              </p:cNvPr>
              <p:cNvSpPr/>
              <p:nvPr/>
            </p:nvSpPr>
            <p:spPr>
              <a:xfrm>
                <a:off x="280114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9" name="Ellipse 108">
                <a:extLst>
                  <a:ext uri="{FF2B5EF4-FFF2-40B4-BE49-F238E27FC236}">
                    <a16:creationId xmlns:a16="http://schemas.microsoft.com/office/drawing/2014/main" id="{4D17C496-D9B7-F5BF-D550-EFDCCB19D1EF}"/>
                  </a:ext>
                </a:extLst>
              </p:cNvPr>
              <p:cNvSpPr/>
              <p:nvPr/>
            </p:nvSpPr>
            <p:spPr>
              <a:xfrm>
                <a:off x="3005781"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10" name="Ovale 96">
                <a:extLst>
                  <a:ext uri="{FF2B5EF4-FFF2-40B4-BE49-F238E27FC236}">
                    <a16:creationId xmlns:a16="http://schemas.microsoft.com/office/drawing/2014/main" id="{8C87D762-65E0-3076-117A-9516BDD8A01B}"/>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00" name="Groupe 99">
              <a:extLst>
                <a:ext uri="{FF2B5EF4-FFF2-40B4-BE49-F238E27FC236}">
                  <a16:creationId xmlns:a16="http://schemas.microsoft.com/office/drawing/2014/main" id="{E3D37C2F-29B0-0E5B-0342-CDCB01C428CE}"/>
                </a:ext>
              </a:extLst>
            </p:cNvPr>
            <p:cNvGrpSpPr/>
            <p:nvPr/>
          </p:nvGrpSpPr>
          <p:grpSpPr>
            <a:xfrm>
              <a:off x="5808224" y="5564618"/>
              <a:ext cx="955977" cy="137415"/>
              <a:chOff x="2391858" y="3859681"/>
              <a:chExt cx="955977" cy="137415"/>
            </a:xfrm>
            <a:grpFill/>
          </p:grpSpPr>
          <p:sp>
            <p:nvSpPr>
              <p:cNvPr id="101" name="Ovale 87">
                <a:extLst>
                  <a:ext uri="{FF2B5EF4-FFF2-40B4-BE49-F238E27FC236}">
                    <a16:creationId xmlns:a16="http://schemas.microsoft.com/office/drawing/2014/main" id="{15AC13B1-A18D-D701-D94E-144F4C085499}"/>
                  </a:ext>
                </a:extLst>
              </p:cNvPr>
              <p:cNvSpPr/>
              <p:nvPr/>
            </p:nvSpPr>
            <p:spPr>
              <a:xfrm>
                <a:off x="2391858"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2" name="Ovale 88">
                <a:extLst>
                  <a:ext uri="{FF2B5EF4-FFF2-40B4-BE49-F238E27FC236}">
                    <a16:creationId xmlns:a16="http://schemas.microsoft.com/office/drawing/2014/main" id="{11C5B84A-3EC4-3F64-C2DE-CD8C782F6225}"/>
                  </a:ext>
                </a:extLst>
              </p:cNvPr>
              <p:cNvSpPr/>
              <p:nvPr/>
            </p:nvSpPr>
            <p:spPr>
              <a:xfrm>
                <a:off x="2596499"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3" name="Ellipse 102">
                <a:extLst>
                  <a:ext uri="{FF2B5EF4-FFF2-40B4-BE49-F238E27FC236}">
                    <a16:creationId xmlns:a16="http://schemas.microsoft.com/office/drawing/2014/main" id="{E32254CE-1D91-08E1-0FF3-F3700DD71EF6}"/>
                  </a:ext>
                </a:extLst>
              </p:cNvPr>
              <p:cNvSpPr/>
              <p:nvPr/>
            </p:nvSpPr>
            <p:spPr>
              <a:xfrm>
                <a:off x="2801140"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4" name="Ovale 90">
                <a:extLst>
                  <a:ext uri="{FF2B5EF4-FFF2-40B4-BE49-F238E27FC236}">
                    <a16:creationId xmlns:a16="http://schemas.microsoft.com/office/drawing/2014/main" id="{33575E2E-E52E-75C6-F007-C17AF621EC6B}"/>
                  </a:ext>
                </a:extLst>
              </p:cNvPr>
              <p:cNvSpPr/>
              <p:nvPr/>
            </p:nvSpPr>
            <p:spPr>
              <a:xfrm>
                <a:off x="3005781" y="3859681"/>
                <a:ext cx="137415" cy="13741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sp>
            <p:nvSpPr>
              <p:cNvPr id="105" name="Ovale 91">
                <a:extLst>
                  <a:ext uri="{FF2B5EF4-FFF2-40B4-BE49-F238E27FC236}">
                    <a16:creationId xmlns:a16="http://schemas.microsoft.com/office/drawing/2014/main" id="{422914FA-1447-3594-859A-DED9459B36C2}"/>
                  </a:ext>
                </a:extLst>
              </p:cNvPr>
              <p:cNvSpPr/>
              <p:nvPr/>
            </p:nvSpPr>
            <p:spPr>
              <a:xfrm>
                <a:off x="3210420" y="3859681"/>
                <a:ext cx="137415" cy="137415"/>
              </a:xfrm>
              <a:prstGeom prst="ellipse">
                <a:avLst/>
              </a:prstGeom>
              <a:solidFill>
                <a:srgbClr val="38BADB">
                  <a:alpha val="5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600">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121" name="Espace réservé du texte 11">
            <a:extLst>
              <a:ext uri="{FF2B5EF4-FFF2-40B4-BE49-F238E27FC236}">
                <a16:creationId xmlns:a16="http://schemas.microsoft.com/office/drawing/2014/main" id="{0993E343-9D10-DDC8-5C00-EEE4BD059DBC}"/>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endParaRPr lang="fr-FR" dirty="0"/>
          </a:p>
        </p:txBody>
      </p:sp>
    </p:spTree>
    <p:extLst>
      <p:ext uri="{BB962C8B-B14F-4D97-AF65-F5344CB8AC3E}">
        <p14:creationId xmlns:p14="http://schemas.microsoft.com/office/powerpoint/2010/main" val="6571733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51" name="Rounded Rectangle">
            <a:extLst>
              <a:ext uri="{FF2B5EF4-FFF2-40B4-BE49-F238E27FC236}">
                <a16:creationId xmlns:a16="http://schemas.microsoft.com/office/drawing/2014/main" id="{3A3CEF43-5DE6-0245-9FA5-E28EC2360A1F}"/>
              </a:ext>
            </a:extLst>
          </p:cNvPr>
          <p:cNvSpPr/>
          <p:nvPr/>
        </p:nvSpPr>
        <p:spPr>
          <a:xfrm>
            <a:off x="3248234"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JANV.</a:t>
            </a:r>
          </a:p>
        </p:txBody>
      </p:sp>
      <p:sp>
        <p:nvSpPr>
          <p:cNvPr id="52" name="Rounded Rectangle">
            <a:extLst>
              <a:ext uri="{FF2B5EF4-FFF2-40B4-BE49-F238E27FC236}">
                <a16:creationId xmlns:a16="http://schemas.microsoft.com/office/drawing/2014/main" id="{BA681306-F2EF-8448-9EFF-66426EE7F301}"/>
              </a:ext>
            </a:extLst>
          </p:cNvPr>
          <p:cNvSpPr/>
          <p:nvPr/>
        </p:nvSpPr>
        <p:spPr>
          <a:xfrm>
            <a:off x="3933121"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FEV.</a:t>
            </a:r>
          </a:p>
        </p:txBody>
      </p:sp>
      <p:sp>
        <p:nvSpPr>
          <p:cNvPr id="53" name="Rounded Rectangle">
            <a:extLst>
              <a:ext uri="{FF2B5EF4-FFF2-40B4-BE49-F238E27FC236}">
                <a16:creationId xmlns:a16="http://schemas.microsoft.com/office/drawing/2014/main" id="{5D04D8DF-B5B7-5044-8E41-F5EAAC8862B2}"/>
              </a:ext>
            </a:extLst>
          </p:cNvPr>
          <p:cNvSpPr/>
          <p:nvPr/>
        </p:nvSpPr>
        <p:spPr>
          <a:xfrm>
            <a:off x="4618008"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MARS</a:t>
            </a:r>
          </a:p>
        </p:txBody>
      </p:sp>
      <p:sp>
        <p:nvSpPr>
          <p:cNvPr id="54" name="Rounded Rectangle">
            <a:extLst>
              <a:ext uri="{FF2B5EF4-FFF2-40B4-BE49-F238E27FC236}">
                <a16:creationId xmlns:a16="http://schemas.microsoft.com/office/drawing/2014/main" id="{061953AC-0B1A-144B-8C8A-610CCEB8AB19}"/>
              </a:ext>
            </a:extLst>
          </p:cNvPr>
          <p:cNvSpPr/>
          <p:nvPr/>
        </p:nvSpPr>
        <p:spPr>
          <a:xfrm>
            <a:off x="5302895"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AVRIL</a:t>
            </a:r>
          </a:p>
        </p:txBody>
      </p:sp>
      <p:sp>
        <p:nvSpPr>
          <p:cNvPr id="55" name="Rounded Rectangle">
            <a:extLst>
              <a:ext uri="{FF2B5EF4-FFF2-40B4-BE49-F238E27FC236}">
                <a16:creationId xmlns:a16="http://schemas.microsoft.com/office/drawing/2014/main" id="{636C9C3B-03E9-6744-94B3-339F52331542}"/>
              </a:ext>
            </a:extLst>
          </p:cNvPr>
          <p:cNvSpPr/>
          <p:nvPr/>
        </p:nvSpPr>
        <p:spPr>
          <a:xfrm>
            <a:off x="5987781"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MAI</a:t>
            </a:r>
          </a:p>
        </p:txBody>
      </p:sp>
      <p:sp>
        <p:nvSpPr>
          <p:cNvPr id="56" name="Rounded Rectangle">
            <a:extLst>
              <a:ext uri="{FF2B5EF4-FFF2-40B4-BE49-F238E27FC236}">
                <a16:creationId xmlns:a16="http://schemas.microsoft.com/office/drawing/2014/main" id="{623AC0E9-CF97-E54A-A035-2632B3F01EB6}"/>
              </a:ext>
            </a:extLst>
          </p:cNvPr>
          <p:cNvSpPr/>
          <p:nvPr/>
        </p:nvSpPr>
        <p:spPr>
          <a:xfrm>
            <a:off x="6672668"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JUIN</a:t>
            </a:r>
          </a:p>
        </p:txBody>
      </p:sp>
      <p:sp>
        <p:nvSpPr>
          <p:cNvPr id="57" name="Rounded Rectangle">
            <a:extLst>
              <a:ext uri="{FF2B5EF4-FFF2-40B4-BE49-F238E27FC236}">
                <a16:creationId xmlns:a16="http://schemas.microsoft.com/office/drawing/2014/main" id="{5DEFD0DC-1180-5C4F-B952-C94B6A6187B0}"/>
              </a:ext>
            </a:extLst>
          </p:cNvPr>
          <p:cNvSpPr/>
          <p:nvPr/>
        </p:nvSpPr>
        <p:spPr>
          <a:xfrm>
            <a:off x="7357556"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JUILLET</a:t>
            </a:r>
          </a:p>
        </p:txBody>
      </p:sp>
      <p:sp>
        <p:nvSpPr>
          <p:cNvPr id="58" name="Rounded Rectangle">
            <a:extLst>
              <a:ext uri="{FF2B5EF4-FFF2-40B4-BE49-F238E27FC236}">
                <a16:creationId xmlns:a16="http://schemas.microsoft.com/office/drawing/2014/main" id="{429A4888-4556-B442-B441-C1E56A44FD9F}"/>
              </a:ext>
            </a:extLst>
          </p:cNvPr>
          <p:cNvSpPr/>
          <p:nvPr/>
        </p:nvSpPr>
        <p:spPr>
          <a:xfrm>
            <a:off x="8042442"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AOÛT</a:t>
            </a:r>
          </a:p>
        </p:txBody>
      </p:sp>
      <p:sp>
        <p:nvSpPr>
          <p:cNvPr id="59" name="Rounded Rectangle">
            <a:extLst>
              <a:ext uri="{FF2B5EF4-FFF2-40B4-BE49-F238E27FC236}">
                <a16:creationId xmlns:a16="http://schemas.microsoft.com/office/drawing/2014/main" id="{82179DB8-6AB2-914E-A7D1-53FC7D9C5F9A}"/>
              </a:ext>
            </a:extLst>
          </p:cNvPr>
          <p:cNvSpPr/>
          <p:nvPr/>
        </p:nvSpPr>
        <p:spPr>
          <a:xfrm>
            <a:off x="8727327"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SEPT.</a:t>
            </a:r>
          </a:p>
        </p:txBody>
      </p:sp>
      <p:sp>
        <p:nvSpPr>
          <p:cNvPr id="60" name="Rounded Rectangle">
            <a:extLst>
              <a:ext uri="{FF2B5EF4-FFF2-40B4-BE49-F238E27FC236}">
                <a16:creationId xmlns:a16="http://schemas.microsoft.com/office/drawing/2014/main" id="{64933B4F-E737-0D4A-9115-8EA5B3D23D1D}"/>
              </a:ext>
            </a:extLst>
          </p:cNvPr>
          <p:cNvSpPr/>
          <p:nvPr/>
        </p:nvSpPr>
        <p:spPr>
          <a:xfrm>
            <a:off x="9412217"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OCT.</a:t>
            </a:r>
          </a:p>
        </p:txBody>
      </p:sp>
      <p:sp>
        <p:nvSpPr>
          <p:cNvPr id="61" name="Rounded Rectangle">
            <a:extLst>
              <a:ext uri="{FF2B5EF4-FFF2-40B4-BE49-F238E27FC236}">
                <a16:creationId xmlns:a16="http://schemas.microsoft.com/office/drawing/2014/main" id="{E8AAC67C-69D9-4F4F-9B32-399A68FAD4B3}"/>
              </a:ext>
            </a:extLst>
          </p:cNvPr>
          <p:cNvSpPr/>
          <p:nvPr/>
        </p:nvSpPr>
        <p:spPr>
          <a:xfrm>
            <a:off x="10097102"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NOV.</a:t>
            </a:r>
          </a:p>
        </p:txBody>
      </p:sp>
      <p:sp>
        <p:nvSpPr>
          <p:cNvPr id="62" name="Rounded Rectangle">
            <a:extLst>
              <a:ext uri="{FF2B5EF4-FFF2-40B4-BE49-F238E27FC236}">
                <a16:creationId xmlns:a16="http://schemas.microsoft.com/office/drawing/2014/main" id="{26E65D64-A526-8F4B-8739-73D9E60125B9}"/>
              </a:ext>
            </a:extLst>
          </p:cNvPr>
          <p:cNvSpPr/>
          <p:nvPr/>
        </p:nvSpPr>
        <p:spPr>
          <a:xfrm>
            <a:off x="10781988" y="1637054"/>
            <a:ext cx="647415" cy="430676"/>
          </a:xfrm>
          <a:prstGeom prst="roundRect">
            <a:avLst>
              <a:gd name="adj" fmla="val 13313"/>
            </a:avLst>
          </a:prstGeom>
          <a:solidFill>
            <a:sysClr val="window" lastClr="FFFFFF">
              <a:lumMod val="6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r>
              <a:rPr kumimoji="0" lang="en-US" sz="1000" b="1" i="0" u="none" strike="noStrike" kern="1200" cap="none" spc="2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rPr>
              <a:t>DEC.</a:t>
            </a:r>
          </a:p>
        </p:txBody>
      </p:sp>
      <p:grpSp>
        <p:nvGrpSpPr>
          <p:cNvPr id="63" name="Group 2">
            <a:extLst>
              <a:ext uri="{FF2B5EF4-FFF2-40B4-BE49-F238E27FC236}">
                <a16:creationId xmlns:a16="http://schemas.microsoft.com/office/drawing/2014/main" id="{F518DC07-66B6-3C4A-A73C-ED700551FC12}"/>
              </a:ext>
            </a:extLst>
          </p:cNvPr>
          <p:cNvGrpSpPr/>
          <p:nvPr/>
        </p:nvGrpSpPr>
        <p:grpSpPr>
          <a:xfrm>
            <a:off x="729333" y="2764431"/>
            <a:ext cx="10684859" cy="2586400"/>
            <a:chOff x="886004" y="2835680"/>
            <a:chExt cx="8902754" cy="2586400"/>
          </a:xfrm>
        </p:grpSpPr>
        <p:sp>
          <p:nvSpPr>
            <p:cNvPr id="93" name="Line">
              <a:extLst>
                <a:ext uri="{FF2B5EF4-FFF2-40B4-BE49-F238E27FC236}">
                  <a16:creationId xmlns:a16="http://schemas.microsoft.com/office/drawing/2014/main" id="{55F3326D-9D6A-EE43-A86B-52D0CB29316B}"/>
                </a:ext>
              </a:extLst>
            </p:cNvPr>
            <p:cNvSpPr/>
            <p:nvPr/>
          </p:nvSpPr>
          <p:spPr>
            <a:xfrm flipV="1">
              <a:off x="886004" y="283568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4" name="Line">
              <a:extLst>
                <a:ext uri="{FF2B5EF4-FFF2-40B4-BE49-F238E27FC236}">
                  <a16:creationId xmlns:a16="http://schemas.microsoft.com/office/drawing/2014/main" id="{DC31A1B1-3754-7E4D-9E38-7A2D26F3C6AD}"/>
                </a:ext>
              </a:extLst>
            </p:cNvPr>
            <p:cNvSpPr/>
            <p:nvPr/>
          </p:nvSpPr>
          <p:spPr>
            <a:xfrm flipV="1">
              <a:off x="886004" y="335296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5" name="Line">
              <a:extLst>
                <a:ext uri="{FF2B5EF4-FFF2-40B4-BE49-F238E27FC236}">
                  <a16:creationId xmlns:a16="http://schemas.microsoft.com/office/drawing/2014/main" id="{A563DC41-8B46-474D-9470-248131ECB6FA}"/>
                </a:ext>
              </a:extLst>
            </p:cNvPr>
            <p:cNvSpPr/>
            <p:nvPr/>
          </p:nvSpPr>
          <p:spPr>
            <a:xfrm flipV="1">
              <a:off x="886004" y="387024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6" name="Line">
              <a:extLst>
                <a:ext uri="{FF2B5EF4-FFF2-40B4-BE49-F238E27FC236}">
                  <a16:creationId xmlns:a16="http://schemas.microsoft.com/office/drawing/2014/main" id="{F6AB8D87-826F-7843-85C0-9CCEAD54AE63}"/>
                </a:ext>
              </a:extLst>
            </p:cNvPr>
            <p:cNvSpPr/>
            <p:nvPr/>
          </p:nvSpPr>
          <p:spPr>
            <a:xfrm flipV="1">
              <a:off x="886004" y="438752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7" name="Line">
              <a:extLst>
                <a:ext uri="{FF2B5EF4-FFF2-40B4-BE49-F238E27FC236}">
                  <a16:creationId xmlns:a16="http://schemas.microsoft.com/office/drawing/2014/main" id="{2AC08B7D-78EC-6C48-8F6D-E5CCEF880360}"/>
                </a:ext>
              </a:extLst>
            </p:cNvPr>
            <p:cNvSpPr/>
            <p:nvPr/>
          </p:nvSpPr>
          <p:spPr>
            <a:xfrm flipV="1">
              <a:off x="886004" y="490480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8" name="Line">
              <a:extLst>
                <a:ext uri="{FF2B5EF4-FFF2-40B4-BE49-F238E27FC236}">
                  <a16:creationId xmlns:a16="http://schemas.microsoft.com/office/drawing/2014/main" id="{8B6ED975-460C-D942-9429-0CD9C1741756}"/>
                </a:ext>
              </a:extLst>
            </p:cNvPr>
            <p:cNvSpPr/>
            <p:nvPr/>
          </p:nvSpPr>
          <p:spPr>
            <a:xfrm flipV="1">
              <a:off x="886004" y="5422080"/>
              <a:ext cx="8902754" cy="0"/>
            </a:xfrm>
            <a:prstGeom prst="line">
              <a:avLst/>
            </a:prstGeom>
            <a:noFill/>
            <a:ln w="12700" cap="rnd">
              <a:solidFill>
                <a:sysClr val="window" lastClr="FFFFFF">
                  <a:lumMod val="85000"/>
                </a:sysClr>
              </a:solidFill>
              <a:prstDash val="sysDash"/>
              <a:round/>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grpSp>
      <p:sp>
        <p:nvSpPr>
          <p:cNvPr id="2" name="Espace réservé du texte 6">
            <a:extLst>
              <a:ext uri="{FF2B5EF4-FFF2-40B4-BE49-F238E27FC236}">
                <a16:creationId xmlns:a16="http://schemas.microsoft.com/office/drawing/2014/main" id="{CA3D289C-1E19-33AF-F762-F7175AC32BD3}"/>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4" name="Rectangle">
            <a:extLst>
              <a:ext uri="{FF2B5EF4-FFF2-40B4-BE49-F238E27FC236}">
                <a16:creationId xmlns:a16="http://schemas.microsoft.com/office/drawing/2014/main" id="{F129D848-0B36-4E78-9FD3-1D0636E43205}"/>
              </a:ext>
            </a:extLst>
          </p:cNvPr>
          <p:cNvSpPr/>
          <p:nvPr/>
        </p:nvSpPr>
        <p:spPr>
          <a:xfrm>
            <a:off x="3248234" y="2309133"/>
            <a:ext cx="2506489"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5" name="Rectangle">
            <a:extLst>
              <a:ext uri="{FF2B5EF4-FFF2-40B4-BE49-F238E27FC236}">
                <a16:creationId xmlns:a16="http://schemas.microsoft.com/office/drawing/2014/main" id="{18C40B4D-8D36-FA24-6EE3-101DDFDC29E5}"/>
              </a:ext>
            </a:extLst>
          </p:cNvPr>
          <p:cNvSpPr/>
          <p:nvPr/>
        </p:nvSpPr>
        <p:spPr>
          <a:xfrm>
            <a:off x="3253850" y="2446465"/>
            <a:ext cx="1285625"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6" name="45%">
            <a:extLst>
              <a:ext uri="{FF2B5EF4-FFF2-40B4-BE49-F238E27FC236}">
                <a16:creationId xmlns:a16="http://schemas.microsoft.com/office/drawing/2014/main" id="{16037FF5-2EF8-6433-BB65-85A39C33875F}"/>
              </a:ext>
            </a:extLst>
          </p:cNvPr>
          <p:cNvSpPr txBox="1"/>
          <p:nvPr/>
        </p:nvSpPr>
        <p:spPr>
          <a:xfrm>
            <a:off x="5763415" y="2379987"/>
            <a:ext cx="647415" cy="2359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45%</a:t>
            </a:r>
          </a:p>
        </p:txBody>
      </p:sp>
      <p:sp>
        <p:nvSpPr>
          <p:cNvPr id="7" name="Rectangle">
            <a:extLst>
              <a:ext uri="{FF2B5EF4-FFF2-40B4-BE49-F238E27FC236}">
                <a16:creationId xmlns:a16="http://schemas.microsoft.com/office/drawing/2014/main" id="{617B7D7E-2DBE-7767-6619-55B0D5059CA9}"/>
              </a:ext>
            </a:extLst>
          </p:cNvPr>
          <p:cNvSpPr/>
          <p:nvPr/>
        </p:nvSpPr>
        <p:spPr>
          <a:xfrm>
            <a:off x="3248234" y="2826413"/>
            <a:ext cx="6105683"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8" name="Rectangle">
            <a:extLst>
              <a:ext uri="{FF2B5EF4-FFF2-40B4-BE49-F238E27FC236}">
                <a16:creationId xmlns:a16="http://schemas.microsoft.com/office/drawing/2014/main" id="{B791C6EA-5359-DFE1-E40A-944E01E5B4D0}"/>
              </a:ext>
            </a:extLst>
          </p:cNvPr>
          <p:cNvSpPr/>
          <p:nvPr/>
        </p:nvSpPr>
        <p:spPr>
          <a:xfrm>
            <a:off x="3255248" y="2963745"/>
            <a:ext cx="3214060"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9" name="43%">
            <a:extLst>
              <a:ext uri="{FF2B5EF4-FFF2-40B4-BE49-F238E27FC236}">
                <a16:creationId xmlns:a16="http://schemas.microsoft.com/office/drawing/2014/main" id="{5E38FE65-2F83-3EFF-85B8-513C310C35B1}"/>
              </a:ext>
            </a:extLst>
          </p:cNvPr>
          <p:cNvSpPr txBox="1"/>
          <p:nvPr/>
        </p:nvSpPr>
        <p:spPr>
          <a:xfrm>
            <a:off x="9363159" y="2886519"/>
            <a:ext cx="647415" cy="2359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55</a:t>
            </a: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0" name="Rectangle">
            <a:extLst>
              <a:ext uri="{FF2B5EF4-FFF2-40B4-BE49-F238E27FC236}">
                <a16:creationId xmlns:a16="http://schemas.microsoft.com/office/drawing/2014/main" id="{8F5DE35C-74AD-75F9-4D77-20506FCAEAE2}"/>
              </a:ext>
            </a:extLst>
          </p:cNvPr>
          <p:cNvSpPr/>
          <p:nvPr/>
        </p:nvSpPr>
        <p:spPr>
          <a:xfrm>
            <a:off x="4038580" y="3356741"/>
            <a:ext cx="4014033"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11" name="Rectangle">
            <a:extLst>
              <a:ext uri="{FF2B5EF4-FFF2-40B4-BE49-F238E27FC236}">
                <a16:creationId xmlns:a16="http://schemas.microsoft.com/office/drawing/2014/main" id="{2D318BB4-D356-2567-8EA1-0B56912C3350}"/>
              </a:ext>
            </a:extLst>
          </p:cNvPr>
          <p:cNvSpPr/>
          <p:nvPr/>
        </p:nvSpPr>
        <p:spPr>
          <a:xfrm>
            <a:off x="4045594" y="3494073"/>
            <a:ext cx="3214060"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12" name="87%">
            <a:extLst>
              <a:ext uri="{FF2B5EF4-FFF2-40B4-BE49-F238E27FC236}">
                <a16:creationId xmlns:a16="http://schemas.microsoft.com/office/drawing/2014/main" id="{83D2D819-CAB8-FBB6-7BB0-99D0C8943B57}"/>
              </a:ext>
            </a:extLst>
          </p:cNvPr>
          <p:cNvSpPr txBox="1"/>
          <p:nvPr/>
        </p:nvSpPr>
        <p:spPr>
          <a:xfrm>
            <a:off x="8070794" y="3416847"/>
            <a:ext cx="647415" cy="2359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8</a:t>
            </a:r>
            <a:r>
              <a:rPr kumimoji="0" lang="en-US"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5</a:t>
            </a: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3" name="Rectangle">
            <a:extLst>
              <a:ext uri="{FF2B5EF4-FFF2-40B4-BE49-F238E27FC236}">
                <a16:creationId xmlns:a16="http://schemas.microsoft.com/office/drawing/2014/main" id="{74B31EB1-50D0-8899-0E71-175B2DF7513D}"/>
              </a:ext>
            </a:extLst>
          </p:cNvPr>
          <p:cNvSpPr/>
          <p:nvPr/>
        </p:nvSpPr>
        <p:spPr>
          <a:xfrm>
            <a:off x="5428882" y="3863196"/>
            <a:ext cx="2173983"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14" name="Rectangle">
            <a:extLst>
              <a:ext uri="{FF2B5EF4-FFF2-40B4-BE49-F238E27FC236}">
                <a16:creationId xmlns:a16="http://schemas.microsoft.com/office/drawing/2014/main" id="{6CCE8629-ACD7-0B11-226F-AA4E0355AE5B}"/>
              </a:ext>
            </a:extLst>
          </p:cNvPr>
          <p:cNvSpPr/>
          <p:nvPr/>
        </p:nvSpPr>
        <p:spPr>
          <a:xfrm>
            <a:off x="5428950" y="4000528"/>
            <a:ext cx="1285623"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15" name="92%">
            <a:extLst>
              <a:ext uri="{FF2B5EF4-FFF2-40B4-BE49-F238E27FC236}">
                <a16:creationId xmlns:a16="http://schemas.microsoft.com/office/drawing/2014/main" id="{0D765031-3500-4187-4395-6E307D361BA0}"/>
              </a:ext>
            </a:extLst>
          </p:cNvPr>
          <p:cNvSpPr txBox="1"/>
          <p:nvPr/>
        </p:nvSpPr>
        <p:spPr>
          <a:xfrm>
            <a:off x="7602877" y="3923302"/>
            <a:ext cx="647415" cy="2359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60</a:t>
            </a: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6" name="Rectangle">
            <a:extLst>
              <a:ext uri="{FF2B5EF4-FFF2-40B4-BE49-F238E27FC236}">
                <a16:creationId xmlns:a16="http://schemas.microsoft.com/office/drawing/2014/main" id="{14EA2F7D-6E73-A97E-54BA-CBC586070543}"/>
              </a:ext>
            </a:extLst>
          </p:cNvPr>
          <p:cNvSpPr/>
          <p:nvPr/>
        </p:nvSpPr>
        <p:spPr>
          <a:xfrm>
            <a:off x="7684171" y="4386387"/>
            <a:ext cx="2514874"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17" name="Rectangle">
            <a:extLst>
              <a:ext uri="{FF2B5EF4-FFF2-40B4-BE49-F238E27FC236}">
                <a16:creationId xmlns:a16="http://schemas.microsoft.com/office/drawing/2014/main" id="{C215AED6-EBEA-3D55-3FC8-5E16BF45752F}"/>
              </a:ext>
            </a:extLst>
          </p:cNvPr>
          <p:cNvSpPr/>
          <p:nvPr/>
        </p:nvSpPr>
        <p:spPr>
          <a:xfrm>
            <a:off x="7689786" y="4523719"/>
            <a:ext cx="1928436"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18" name="85%">
            <a:extLst>
              <a:ext uri="{FF2B5EF4-FFF2-40B4-BE49-F238E27FC236}">
                <a16:creationId xmlns:a16="http://schemas.microsoft.com/office/drawing/2014/main" id="{117F7B11-5ED4-11D2-F6F3-B2183FD10EAD}"/>
              </a:ext>
            </a:extLst>
          </p:cNvPr>
          <p:cNvSpPr txBox="1"/>
          <p:nvPr/>
        </p:nvSpPr>
        <p:spPr>
          <a:xfrm>
            <a:off x="10204033" y="4446493"/>
            <a:ext cx="647414" cy="2359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8</a:t>
            </a:r>
            <a:r>
              <a:rPr kumimoji="0" lang="en-US"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0</a:t>
            </a: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9" name="Rectangle">
            <a:extLst>
              <a:ext uri="{FF2B5EF4-FFF2-40B4-BE49-F238E27FC236}">
                <a16:creationId xmlns:a16="http://schemas.microsoft.com/office/drawing/2014/main" id="{3DFE710D-66E1-7D89-2209-F8BA6D6FB8A0}"/>
              </a:ext>
            </a:extLst>
          </p:cNvPr>
          <p:cNvSpPr/>
          <p:nvPr/>
        </p:nvSpPr>
        <p:spPr>
          <a:xfrm>
            <a:off x="9420084" y="4900145"/>
            <a:ext cx="1563915"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20" name="Rectangle">
            <a:extLst>
              <a:ext uri="{FF2B5EF4-FFF2-40B4-BE49-F238E27FC236}">
                <a16:creationId xmlns:a16="http://schemas.microsoft.com/office/drawing/2014/main" id="{45F145C3-738D-6FF6-774D-9C6D6A351931}"/>
              </a:ext>
            </a:extLst>
          </p:cNvPr>
          <p:cNvSpPr/>
          <p:nvPr/>
        </p:nvSpPr>
        <p:spPr>
          <a:xfrm>
            <a:off x="9425699" y="5037477"/>
            <a:ext cx="642812"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21" name="32%">
            <a:extLst>
              <a:ext uri="{FF2B5EF4-FFF2-40B4-BE49-F238E27FC236}">
                <a16:creationId xmlns:a16="http://schemas.microsoft.com/office/drawing/2014/main" id="{1CAC7180-18C0-46BC-68DE-27C1D1C6726C}"/>
              </a:ext>
            </a:extLst>
          </p:cNvPr>
          <p:cNvSpPr txBox="1"/>
          <p:nvPr/>
        </p:nvSpPr>
        <p:spPr>
          <a:xfrm>
            <a:off x="10993042" y="4960251"/>
            <a:ext cx="647415" cy="2359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35</a:t>
            </a:r>
            <a:r>
              <a:rPr kumimoji="0" sz="12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22" name="Rectangle">
            <a:extLst>
              <a:ext uri="{FF2B5EF4-FFF2-40B4-BE49-F238E27FC236}">
                <a16:creationId xmlns:a16="http://schemas.microsoft.com/office/drawing/2014/main" id="{080D4F14-D3B6-D835-A6B8-946A766724FA}"/>
              </a:ext>
            </a:extLst>
          </p:cNvPr>
          <p:cNvSpPr/>
          <p:nvPr/>
        </p:nvSpPr>
        <p:spPr>
          <a:xfrm>
            <a:off x="8321142" y="5423848"/>
            <a:ext cx="2335891" cy="377670"/>
          </a:xfrm>
          <a:prstGeom prst="roundRect">
            <a:avLst>
              <a:gd name="adj" fmla="val 50000"/>
            </a:avLst>
          </a:prstGeom>
          <a:solidFill>
            <a:sysClr val="window" lastClr="FFFFFF">
              <a:lumMod val="95000"/>
            </a:sysClr>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23" name="Rectangle">
            <a:extLst>
              <a:ext uri="{FF2B5EF4-FFF2-40B4-BE49-F238E27FC236}">
                <a16:creationId xmlns:a16="http://schemas.microsoft.com/office/drawing/2014/main" id="{54078FE9-7EC3-5330-4A0E-5464480392AF}"/>
              </a:ext>
            </a:extLst>
          </p:cNvPr>
          <p:cNvSpPr/>
          <p:nvPr/>
        </p:nvSpPr>
        <p:spPr>
          <a:xfrm>
            <a:off x="8326757" y="5561180"/>
            <a:ext cx="642812" cy="103006"/>
          </a:xfrm>
          <a:prstGeom prst="roundRect">
            <a:avLst>
              <a:gd name="adj" fmla="val 50000"/>
            </a:avLst>
          </a:prstGeom>
          <a:gradFill flip="none" rotWithShape="1">
            <a:gsLst>
              <a:gs pos="100000">
                <a:srgbClr val="2175FD"/>
              </a:gs>
              <a:gs pos="0">
                <a:srgbClr val="4BD6E5"/>
              </a:gs>
            </a:gsLst>
            <a:lin ang="0" scaled="1"/>
            <a:tileRect/>
          </a:gra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
        <p:nvSpPr>
          <p:cNvPr id="24" name="24%">
            <a:extLst>
              <a:ext uri="{FF2B5EF4-FFF2-40B4-BE49-F238E27FC236}">
                <a16:creationId xmlns:a16="http://schemas.microsoft.com/office/drawing/2014/main" id="{9DA2F19D-F52E-397B-A261-EF050147A905}"/>
              </a:ext>
            </a:extLst>
          </p:cNvPr>
          <p:cNvSpPr txBox="1"/>
          <p:nvPr/>
        </p:nvSpPr>
        <p:spPr>
          <a:xfrm>
            <a:off x="10661303" y="5468565"/>
            <a:ext cx="647415" cy="2667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175FD"/>
                </a:solidFill>
                <a:effectLst/>
                <a:uLnTx/>
                <a:uFillTx/>
                <a:latin typeface="Open Sans" panose="020B0606030504020204" pitchFamily="34" charset="0"/>
                <a:ea typeface="Open Sans" panose="020B0606030504020204" pitchFamily="34" charset="0"/>
                <a:cs typeface="Open Sans" panose="020B0606030504020204" pitchFamily="34" charset="0"/>
              </a:rPr>
              <a:t>24%</a:t>
            </a:r>
          </a:p>
        </p:txBody>
      </p:sp>
      <p:grpSp>
        <p:nvGrpSpPr>
          <p:cNvPr id="25" name="Group 1">
            <a:extLst>
              <a:ext uri="{FF2B5EF4-FFF2-40B4-BE49-F238E27FC236}">
                <a16:creationId xmlns:a16="http://schemas.microsoft.com/office/drawing/2014/main" id="{8AD66FDE-E513-BC64-A65B-06604FAC4428}"/>
              </a:ext>
            </a:extLst>
          </p:cNvPr>
          <p:cNvGrpSpPr/>
          <p:nvPr/>
        </p:nvGrpSpPr>
        <p:grpSpPr>
          <a:xfrm>
            <a:off x="693676" y="2388482"/>
            <a:ext cx="2613766" cy="3334487"/>
            <a:chOff x="856294" y="2459731"/>
            <a:chExt cx="2177822" cy="3334487"/>
          </a:xfrm>
        </p:grpSpPr>
        <p:sp>
          <p:nvSpPr>
            <p:cNvPr id="26" name="Lorem Ipsum is simply…">
              <a:extLst>
                <a:ext uri="{FF2B5EF4-FFF2-40B4-BE49-F238E27FC236}">
                  <a16:creationId xmlns:a16="http://schemas.microsoft.com/office/drawing/2014/main" id="{3C24D6FE-FBF7-71D7-22FC-2E3AA33C0087}"/>
                </a:ext>
              </a:extLst>
            </p:cNvPr>
            <p:cNvSpPr txBox="1"/>
            <p:nvPr/>
          </p:nvSpPr>
          <p:spPr>
            <a:xfrm>
              <a:off x="856294" y="2459731"/>
              <a:ext cx="1827543"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01.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sp>
          <p:nvSpPr>
            <p:cNvPr id="27" name="Lorem Ipsum is simply…">
              <a:extLst>
                <a:ext uri="{FF2B5EF4-FFF2-40B4-BE49-F238E27FC236}">
                  <a16:creationId xmlns:a16="http://schemas.microsoft.com/office/drawing/2014/main" id="{E7145F43-00F1-0540-BE3B-7E5C3C374853}"/>
                </a:ext>
              </a:extLst>
            </p:cNvPr>
            <p:cNvSpPr txBox="1"/>
            <p:nvPr/>
          </p:nvSpPr>
          <p:spPr>
            <a:xfrm>
              <a:off x="856294" y="2960779"/>
              <a:ext cx="1988506"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02.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sp>
          <p:nvSpPr>
            <p:cNvPr id="28" name="Lorem Ipsum is simply…">
              <a:extLst>
                <a:ext uri="{FF2B5EF4-FFF2-40B4-BE49-F238E27FC236}">
                  <a16:creationId xmlns:a16="http://schemas.microsoft.com/office/drawing/2014/main" id="{C1D4C534-65C8-8E89-D968-3CD2DFBA179B}"/>
                </a:ext>
              </a:extLst>
            </p:cNvPr>
            <p:cNvSpPr txBox="1"/>
            <p:nvPr/>
          </p:nvSpPr>
          <p:spPr>
            <a:xfrm>
              <a:off x="856294" y="3484241"/>
              <a:ext cx="1988506"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03.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sp>
          <p:nvSpPr>
            <p:cNvPr id="29" name="Lorem Ipsum is simply…">
              <a:extLst>
                <a:ext uri="{FF2B5EF4-FFF2-40B4-BE49-F238E27FC236}">
                  <a16:creationId xmlns:a16="http://schemas.microsoft.com/office/drawing/2014/main" id="{22B522C9-B223-AF02-A97A-B84148AE900F}"/>
                </a:ext>
              </a:extLst>
            </p:cNvPr>
            <p:cNvSpPr txBox="1"/>
            <p:nvPr/>
          </p:nvSpPr>
          <p:spPr>
            <a:xfrm>
              <a:off x="856294" y="3996329"/>
              <a:ext cx="1827543"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04.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sp>
          <p:nvSpPr>
            <p:cNvPr id="30" name="Lorem Ipsum is simply…">
              <a:extLst>
                <a:ext uri="{FF2B5EF4-FFF2-40B4-BE49-F238E27FC236}">
                  <a16:creationId xmlns:a16="http://schemas.microsoft.com/office/drawing/2014/main" id="{0BAD97E0-4F4A-DFAD-5193-266DE7915CCB}"/>
                </a:ext>
              </a:extLst>
            </p:cNvPr>
            <p:cNvSpPr txBox="1"/>
            <p:nvPr/>
          </p:nvSpPr>
          <p:spPr>
            <a:xfrm>
              <a:off x="856294" y="4547519"/>
              <a:ext cx="1827543"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05.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sp>
          <p:nvSpPr>
            <p:cNvPr id="31" name="Lorem Ipsum is simply…">
              <a:extLst>
                <a:ext uri="{FF2B5EF4-FFF2-40B4-BE49-F238E27FC236}">
                  <a16:creationId xmlns:a16="http://schemas.microsoft.com/office/drawing/2014/main" id="{79CBB904-864D-F923-17C4-E6AC43F6A799}"/>
                </a:ext>
              </a:extLst>
            </p:cNvPr>
            <p:cNvSpPr txBox="1"/>
            <p:nvPr/>
          </p:nvSpPr>
          <p:spPr>
            <a:xfrm>
              <a:off x="856294" y="5047977"/>
              <a:ext cx="1988506"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06.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sp>
          <p:nvSpPr>
            <p:cNvPr id="32" name="Lorem Ipsum is simply…">
              <a:extLst>
                <a:ext uri="{FF2B5EF4-FFF2-40B4-BE49-F238E27FC236}">
                  <a16:creationId xmlns:a16="http://schemas.microsoft.com/office/drawing/2014/main" id="{B4C39FA2-76BF-8AEC-F37C-FF65349CD28C}"/>
                </a:ext>
              </a:extLst>
            </p:cNvPr>
            <p:cNvSpPr txBox="1"/>
            <p:nvPr/>
          </p:nvSpPr>
          <p:spPr>
            <a:xfrm>
              <a:off x="856294" y="5573645"/>
              <a:ext cx="2177822" cy="2205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25400" tIns="25400" rIns="25400" bIns="25400" numCol="1"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100000"/>
                <a:buFontTx/>
                <a:buNone/>
                <a:tabLst/>
                <a:defRPr sz="2500" b="0">
                  <a:solidFill>
                    <a:srgbClr val="8C8F98"/>
                  </a:solidFill>
                  <a:latin typeface="Barlow Medium"/>
                  <a:ea typeface="Barlow Medium"/>
                  <a:cs typeface="Barlow Medium"/>
                  <a:sym typeface="Barlow Medium"/>
                </a:defRPr>
              </a:pPr>
              <a:r>
                <a:rPr kumimoji="0" lang="en-US" sz="1100" b="1"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07. </a:t>
              </a:r>
              <a:r>
                <a:rPr kumimoji="0" lang="en-US"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rPr>
                <a:t>Jalon</a:t>
              </a:r>
              <a:endParaRPr kumimoji="0" sz="1000" b="0" i="0" u="none" strike="noStrike" kern="1200" cap="none" spc="0" normalizeH="0" baseline="0" noProof="0">
                <a:ln>
                  <a:noFill/>
                </a:ln>
                <a:solidFill>
                  <a:sysClr val="windowText" lastClr="000000">
                    <a:lumMod val="85000"/>
                    <a:lumOff val="15000"/>
                  </a:sysClr>
                </a:solidFill>
                <a:effectLst/>
                <a:uLnTx/>
                <a:uFillTx/>
                <a:latin typeface="Open Sans" panose="020B0606030504020204" pitchFamily="34" charset="0"/>
                <a:ea typeface="Open Sans" panose="020B0606030504020204" pitchFamily="34" charset="0"/>
                <a:cs typeface="Open Sans" panose="020B0606030504020204" pitchFamily="34" charset="0"/>
                <a:sym typeface="Barlow Medium"/>
              </a:endParaRPr>
            </a:p>
          </p:txBody>
        </p:sp>
      </p:grpSp>
    </p:spTree>
    <p:extLst>
      <p:ext uri="{BB962C8B-B14F-4D97-AF65-F5344CB8AC3E}">
        <p14:creationId xmlns:p14="http://schemas.microsoft.com/office/powerpoint/2010/main" val="344681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Rectangle: Rounded Corners 16">
            <a:extLst>
              <a:ext uri="{FF2B5EF4-FFF2-40B4-BE49-F238E27FC236}">
                <a16:creationId xmlns:a16="http://schemas.microsoft.com/office/drawing/2014/main" id="{7E419EC5-D5F7-94AB-52EA-DCFFCBE9988F}"/>
              </a:ext>
            </a:extLst>
          </p:cNvPr>
          <p:cNvSpPr/>
          <p:nvPr/>
        </p:nvSpPr>
        <p:spPr>
          <a:xfrm flipV="1">
            <a:off x="2709794" y="188375"/>
            <a:ext cx="2113482" cy="5927062"/>
          </a:xfrm>
          <a:prstGeom prst="roundRect">
            <a:avLst>
              <a:gd name="adj" fmla="val 4526"/>
            </a:avLst>
          </a:prstGeom>
          <a:gradFill>
            <a:gsLst>
              <a:gs pos="59000">
                <a:schemeClr val="bg1"/>
              </a:gs>
              <a:gs pos="54000">
                <a:schemeClr val="bg1"/>
              </a:gs>
              <a:gs pos="100000">
                <a:srgbClr val="B8E6F2"/>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Rounded Corners 37">
            <a:extLst>
              <a:ext uri="{FF2B5EF4-FFF2-40B4-BE49-F238E27FC236}">
                <a16:creationId xmlns:a16="http://schemas.microsoft.com/office/drawing/2014/main" id="{02125161-067D-9BBC-2106-ED558CAFDBF7}"/>
              </a:ext>
            </a:extLst>
          </p:cNvPr>
          <p:cNvSpPr/>
          <p:nvPr/>
        </p:nvSpPr>
        <p:spPr>
          <a:xfrm flipV="1">
            <a:off x="4980268" y="188375"/>
            <a:ext cx="2113482" cy="5927062"/>
          </a:xfrm>
          <a:prstGeom prst="roundRect">
            <a:avLst>
              <a:gd name="adj" fmla="val 4526"/>
            </a:avLst>
          </a:prstGeom>
          <a:gradFill>
            <a:gsLst>
              <a:gs pos="59000">
                <a:schemeClr val="bg1"/>
              </a:gs>
              <a:gs pos="54000">
                <a:schemeClr val="bg1"/>
              </a:gs>
              <a:gs pos="100000">
                <a:srgbClr val="EF85B4"/>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algn="ctr"/>
            <a:endParaRPr lang="en-US" kern="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34">
            <a:extLst>
              <a:ext uri="{FF2B5EF4-FFF2-40B4-BE49-F238E27FC236}">
                <a16:creationId xmlns:a16="http://schemas.microsoft.com/office/drawing/2014/main" id="{52CB3881-B3C5-D889-98D3-20F38F3A90D3}"/>
              </a:ext>
            </a:extLst>
          </p:cNvPr>
          <p:cNvSpPr/>
          <p:nvPr/>
        </p:nvSpPr>
        <p:spPr>
          <a:xfrm flipV="1">
            <a:off x="7250742" y="188375"/>
            <a:ext cx="2113482" cy="5927062"/>
          </a:xfrm>
          <a:prstGeom prst="roundRect">
            <a:avLst>
              <a:gd name="adj" fmla="val 4526"/>
            </a:avLst>
          </a:prstGeom>
          <a:gradFill>
            <a:gsLst>
              <a:gs pos="59000">
                <a:schemeClr val="bg1"/>
              </a:gs>
              <a:gs pos="54000">
                <a:schemeClr val="bg1"/>
              </a:gs>
              <a:gs pos="100000">
                <a:srgbClr val="FFDB81"/>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algn="ctr"/>
            <a:endParaRPr lang="en-US" kern="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31">
            <a:extLst>
              <a:ext uri="{FF2B5EF4-FFF2-40B4-BE49-F238E27FC236}">
                <a16:creationId xmlns:a16="http://schemas.microsoft.com/office/drawing/2014/main" id="{F41663A2-F370-92A9-1AAA-90E94644449D}"/>
              </a:ext>
            </a:extLst>
          </p:cNvPr>
          <p:cNvSpPr/>
          <p:nvPr/>
        </p:nvSpPr>
        <p:spPr>
          <a:xfrm flipV="1">
            <a:off x="9521215" y="188375"/>
            <a:ext cx="2113482" cy="5927062"/>
          </a:xfrm>
          <a:prstGeom prst="roundRect">
            <a:avLst>
              <a:gd name="adj" fmla="val 4526"/>
            </a:avLst>
          </a:prstGeom>
          <a:gradFill>
            <a:gsLst>
              <a:gs pos="59000">
                <a:schemeClr val="bg1"/>
              </a:gs>
              <a:gs pos="54000">
                <a:schemeClr val="bg1"/>
              </a:gs>
              <a:gs pos="100000">
                <a:srgbClr val="E0E15A"/>
              </a:gs>
            </a:gsLst>
            <a:lin ang="5400000" scaled="1"/>
          </a:gradFill>
          <a:ln w="12700" cap="flat" cmpd="sng" algn="ctr">
            <a:noFill/>
            <a:prstDash val="solid"/>
            <a:miter lim="800000"/>
          </a:ln>
          <a:effectLst>
            <a:outerShdw blurRad="368300" dist="50800" algn="ctr" rotWithShape="0">
              <a:prstClr val="black">
                <a:alpha val="10000"/>
              </a:prstClr>
            </a:outerShdw>
          </a:effectLst>
        </p:spPr>
        <p:txBody>
          <a:bodyPr rtlCol="0" anchor="ctr"/>
          <a:lstStyle/>
          <a:p>
            <a:pPr algn="ctr"/>
            <a:endParaRPr lang="en-US" kern="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2" name="Group 7171">
            <a:extLst>
              <a:ext uri="{FF2B5EF4-FFF2-40B4-BE49-F238E27FC236}">
                <a16:creationId xmlns:a16="http://schemas.microsoft.com/office/drawing/2014/main" id="{CE33C9B9-31B8-BBBA-20AD-C8A6A596041C}"/>
              </a:ext>
            </a:extLst>
          </p:cNvPr>
          <p:cNvGrpSpPr/>
          <p:nvPr/>
        </p:nvGrpSpPr>
        <p:grpSpPr>
          <a:xfrm>
            <a:off x="3162116" y="263848"/>
            <a:ext cx="8054453" cy="1899023"/>
            <a:chOff x="3104966" y="372133"/>
            <a:chExt cx="8054453" cy="2073701"/>
          </a:xfrm>
        </p:grpSpPr>
        <p:grpSp>
          <p:nvGrpSpPr>
            <p:cNvPr id="23" name="Group 84">
              <a:extLst>
                <a:ext uri="{FF2B5EF4-FFF2-40B4-BE49-F238E27FC236}">
                  <a16:creationId xmlns:a16="http://schemas.microsoft.com/office/drawing/2014/main" id="{3000EC68-118B-BD19-CF96-0BB92BB1D140}"/>
                </a:ext>
              </a:extLst>
            </p:cNvPr>
            <p:cNvGrpSpPr/>
            <p:nvPr/>
          </p:nvGrpSpPr>
          <p:grpSpPr>
            <a:xfrm>
              <a:off x="9913300" y="372133"/>
              <a:ext cx="1246119" cy="2073701"/>
              <a:chOff x="3104966" y="0"/>
              <a:chExt cx="1245870" cy="2157521"/>
            </a:xfrm>
          </p:grpSpPr>
          <p:cxnSp>
            <p:nvCxnSpPr>
              <p:cNvPr id="39" name="Straight Connector 92">
                <a:extLst>
                  <a:ext uri="{FF2B5EF4-FFF2-40B4-BE49-F238E27FC236}">
                    <a16:creationId xmlns:a16="http://schemas.microsoft.com/office/drawing/2014/main" id="{CD09EF56-6798-FD3A-D5F2-305BDF7047DC}"/>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93">
                <a:extLst>
                  <a:ext uri="{FF2B5EF4-FFF2-40B4-BE49-F238E27FC236}">
                    <a16:creationId xmlns:a16="http://schemas.microsoft.com/office/drawing/2014/main" id="{A4E2A54C-3E8A-B210-8A31-A6FF441A87E8}"/>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94">
                <a:extLst>
                  <a:ext uri="{FF2B5EF4-FFF2-40B4-BE49-F238E27FC236}">
                    <a16:creationId xmlns:a16="http://schemas.microsoft.com/office/drawing/2014/main" id="{5597200F-3507-2A1B-196F-B9C0455AB299}"/>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95">
                <a:extLst>
                  <a:ext uri="{FF2B5EF4-FFF2-40B4-BE49-F238E27FC236}">
                    <a16:creationId xmlns:a16="http://schemas.microsoft.com/office/drawing/2014/main" id="{0153A898-D8D4-E92E-581B-D28703BFF7B8}"/>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nvGrpSpPr>
            <p:cNvPr id="24" name="Group 71">
              <a:extLst>
                <a:ext uri="{FF2B5EF4-FFF2-40B4-BE49-F238E27FC236}">
                  <a16:creationId xmlns:a16="http://schemas.microsoft.com/office/drawing/2014/main" id="{7EF23D4A-5661-8187-95B9-26296E805B9E}"/>
                </a:ext>
              </a:extLst>
            </p:cNvPr>
            <p:cNvGrpSpPr/>
            <p:nvPr/>
          </p:nvGrpSpPr>
          <p:grpSpPr>
            <a:xfrm>
              <a:off x="7642740" y="372133"/>
              <a:ext cx="1245867" cy="2073701"/>
              <a:chOff x="3104966" y="0"/>
              <a:chExt cx="1245870" cy="2157521"/>
            </a:xfrm>
          </p:grpSpPr>
          <p:cxnSp>
            <p:nvCxnSpPr>
              <p:cNvPr id="35" name="Straight Connector 79">
                <a:extLst>
                  <a:ext uri="{FF2B5EF4-FFF2-40B4-BE49-F238E27FC236}">
                    <a16:creationId xmlns:a16="http://schemas.microsoft.com/office/drawing/2014/main" id="{11715FA5-0B83-A59B-11BF-F053F03AC06E}"/>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80">
                <a:extLst>
                  <a:ext uri="{FF2B5EF4-FFF2-40B4-BE49-F238E27FC236}">
                    <a16:creationId xmlns:a16="http://schemas.microsoft.com/office/drawing/2014/main" id="{5CF2E360-83A5-982E-2256-6B76D071818B}"/>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81">
                <a:extLst>
                  <a:ext uri="{FF2B5EF4-FFF2-40B4-BE49-F238E27FC236}">
                    <a16:creationId xmlns:a16="http://schemas.microsoft.com/office/drawing/2014/main" id="{3DA7DBC9-7E80-6160-46D6-AEC88BBB518E}"/>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82">
                <a:extLst>
                  <a:ext uri="{FF2B5EF4-FFF2-40B4-BE49-F238E27FC236}">
                    <a16:creationId xmlns:a16="http://schemas.microsoft.com/office/drawing/2014/main" id="{A38852B7-29D1-F06F-7B5E-027F89BCF616}"/>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nvGrpSpPr>
            <p:cNvPr id="25" name="Group 58">
              <a:extLst>
                <a:ext uri="{FF2B5EF4-FFF2-40B4-BE49-F238E27FC236}">
                  <a16:creationId xmlns:a16="http://schemas.microsoft.com/office/drawing/2014/main" id="{09E4C848-66B1-8C04-59B2-0D0DAFE2AF20}"/>
                </a:ext>
              </a:extLst>
            </p:cNvPr>
            <p:cNvGrpSpPr/>
            <p:nvPr/>
          </p:nvGrpSpPr>
          <p:grpSpPr>
            <a:xfrm>
              <a:off x="5373616" y="372133"/>
              <a:ext cx="1249624" cy="2073701"/>
              <a:chOff x="3104966" y="0"/>
              <a:chExt cx="1245870" cy="2157521"/>
            </a:xfrm>
          </p:grpSpPr>
          <p:cxnSp>
            <p:nvCxnSpPr>
              <p:cNvPr id="31" name="Straight Connector 66">
                <a:extLst>
                  <a:ext uri="{FF2B5EF4-FFF2-40B4-BE49-F238E27FC236}">
                    <a16:creationId xmlns:a16="http://schemas.microsoft.com/office/drawing/2014/main" id="{645DDFC6-B477-4038-6638-BD231DE98145}"/>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67">
                <a:extLst>
                  <a:ext uri="{FF2B5EF4-FFF2-40B4-BE49-F238E27FC236}">
                    <a16:creationId xmlns:a16="http://schemas.microsoft.com/office/drawing/2014/main" id="{AF5E059F-C3F9-AA30-DEAC-9FCF91C4C243}"/>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68">
                <a:extLst>
                  <a:ext uri="{FF2B5EF4-FFF2-40B4-BE49-F238E27FC236}">
                    <a16:creationId xmlns:a16="http://schemas.microsoft.com/office/drawing/2014/main" id="{F8AD2294-8FBE-5DDA-78B4-91802B872FCC}"/>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69">
                <a:extLst>
                  <a:ext uri="{FF2B5EF4-FFF2-40B4-BE49-F238E27FC236}">
                    <a16:creationId xmlns:a16="http://schemas.microsoft.com/office/drawing/2014/main" id="{9996951B-84C0-6156-C826-A01D4BE97577}"/>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nvGrpSpPr>
            <p:cNvPr id="26" name="Group 43">
              <a:extLst>
                <a:ext uri="{FF2B5EF4-FFF2-40B4-BE49-F238E27FC236}">
                  <a16:creationId xmlns:a16="http://schemas.microsoft.com/office/drawing/2014/main" id="{34464A0B-AE2F-AEBB-96E7-6168BC9CD7C4}"/>
                </a:ext>
              </a:extLst>
            </p:cNvPr>
            <p:cNvGrpSpPr/>
            <p:nvPr/>
          </p:nvGrpSpPr>
          <p:grpSpPr>
            <a:xfrm>
              <a:off x="3104966" y="372133"/>
              <a:ext cx="1245870" cy="2073701"/>
              <a:chOff x="3104966" y="0"/>
              <a:chExt cx="1245870" cy="2157521"/>
            </a:xfrm>
          </p:grpSpPr>
          <p:cxnSp>
            <p:nvCxnSpPr>
              <p:cNvPr id="27" name="Straight Connector 45">
                <a:extLst>
                  <a:ext uri="{FF2B5EF4-FFF2-40B4-BE49-F238E27FC236}">
                    <a16:creationId xmlns:a16="http://schemas.microsoft.com/office/drawing/2014/main" id="{9FC782C8-D3AC-723D-F4E2-C713ACC00868}"/>
                  </a:ext>
                </a:extLst>
              </p:cNvPr>
              <p:cNvCxnSpPr/>
              <p:nvPr/>
            </p:nvCxnSpPr>
            <p:spPr>
              <a:xfrm flipV="1">
                <a:off x="435083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46">
                <a:extLst>
                  <a:ext uri="{FF2B5EF4-FFF2-40B4-BE49-F238E27FC236}">
                    <a16:creationId xmlns:a16="http://schemas.microsoft.com/office/drawing/2014/main" id="{070958D6-A2D0-F111-7603-BB6A36E728C7}"/>
                  </a:ext>
                </a:extLst>
              </p:cNvPr>
              <p:cNvCxnSpPr/>
              <p:nvPr/>
            </p:nvCxnSpPr>
            <p:spPr>
              <a:xfrm flipV="1">
                <a:off x="393554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47">
                <a:extLst>
                  <a:ext uri="{FF2B5EF4-FFF2-40B4-BE49-F238E27FC236}">
                    <a16:creationId xmlns:a16="http://schemas.microsoft.com/office/drawing/2014/main" id="{E801D3CA-02BD-DBED-EF06-A3F2F7D9E419}"/>
                  </a:ext>
                </a:extLst>
              </p:cNvPr>
              <p:cNvCxnSpPr/>
              <p:nvPr/>
            </p:nvCxnSpPr>
            <p:spPr>
              <a:xfrm flipV="1">
                <a:off x="352025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48">
                <a:extLst>
                  <a:ext uri="{FF2B5EF4-FFF2-40B4-BE49-F238E27FC236}">
                    <a16:creationId xmlns:a16="http://schemas.microsoft.com/office/drawing/2014/main" id="{A6B3D8B0-7A2A-D71B-19F7-8104A70C4C9F}"/>
                  </a:ext>
                </a:extLst>
              </p:cNvPr>
              <p:cNvCxnSpPr/>
              <p:nvPr/>
            </p:nvCxnSpPr>
            <p:spPr>
              <a:xfrm flipV="1">
                <a:off x="3104966" y="0"/>
                <a:ext cx="0" cy="2157521"/>
              </a:xfrm>
              <a:prstGeom prst="line">
                <a:avLst/>
              </a:prstGeom>
              <a:ln w="6350">
                <a:solidFill>
                  <a:srgbClr val="677E87">
                    <a:alpha val="50000"/>
                  </a:srgbClr>
                </a:solidFill>
                <a:prstDash val="dash"/>
              </a:ln>
            </p:spPr>
            <p:style>
              <a:lnRef idx="1">
                <a:schemeClr val="accent1"/>
              </a:lnRef>
              <a:fillRef idx="0">
                <a:schemeClr val="accent1"/>
              </a:fillRef>
              <a:effectRef idx="0">
                <a:schemeClr val="accent1"/>
              </a:effectRef>
              <a:fontRef idx="minor">
                <a:schemeClr val="tx1"/>
              </a:fontRef>
            </p:style>
          </p:cxnSp>
        </p:grpSp>
      </p:grpSp>
      <p:sp>
        <p:nvSpPr>
          <p:cNvPr id="43" name="TextBox 49">
            <a:extLst>
              <a:ext uri="{FF2B5EF4-FFF2-40B4-BE49-F238E27FC236}">
                <a16:creationId xmlns:a16="http://schemas.microsoft.com/office/drawing/2014/main" id="{ECD933DA-AFAA-568E-D033-25E3AD3B89D4}"/>
              </a:ext>
            </a:extLst>
          </p:cNvPr>
          <p:cNvSpPr txBox="1"/>
          <p:nvPr/>
        </p:nvSpPr>
        <p:spPr>
          <a:xfrm rot="16200000">
            <a:off x="2478918"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#1</a:t>
            </a:r>
          </a:p>
        </p:txBody>
      </p:sp>
      <p:graphicFrame>
        <p:nvGraphicFramePr>
          <p:cNvPr id="48" name="Table 39">
            <a:extLst>
              <a:ext uri="{FF2B5EF4-FFF2-40B4-BE49-F238E27FC236}">
                <a16:creationId xmlns:a16="http://schemas.microsoft.com/office/drawing/2014/main" id="{21577790-8D43-F122-A9D5-2B00BC34B616}"/>
              </a:ext>
            </a:extLst>
          </p:cNvPr>
          <p:cNvGraphicFramePr>
            <a:graphicFrameLocks noGrp="1"/>
          </p:cNvGraphicFramePr>
          <p:nvPr>
            <p:extLst>
              <p:ext uri="{D42A27DB-BD31-4B8C-83A1-F6EECF244321}">
                <p14:modId xmlns:p14="http://schemas.microsoft.com/office/powerpoint/2010/main" val="2145007571"/>
              </p:ext>
            </p:extLst>
          </p:nvPr>
        </p:nvGraphicFramePr>
        <p:xfrm>
          <a:off x="2709796" y="239383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graphicFrame>
        <p:nvGraphicFramePr>
          <p:cNvPr id="49" name="Table 39">
            <a:extLst>
              <a:ext uri="{FF2B5EF4-FFF2-40B4-BE49-F238E27FC236}">
                <a16:creationId xmlns:a16="http://schemas.microsoft.com/office/drawing/2014/main" id="{06872D28-6F37-D4C1-98C9-E9F1D9C8B303}"/>
              </a:ext>
            </a:extLst>
          </p:cNvPr>
          <p:cNvGraphicFramePr>
            <a:graphicFrameLocks noGrp="1"/>
          </p:cNvGraphicFramePr>
          <p:nvPr>
            <p:extLst>
              <p:ext uri="{D42A27DB-BD31-4B8C-83A1-F6EECF244321}">
                <p14:modId xmlns:p14="http://schemas.microsoft.com/office/powerpoint/2010/main" val="369643529"/>
              </p:ext>
            </p:extLst>
          </p:nvPr>
        </p:nvGraphicFramePr>
        <p:xfrm>
          <a:off x="4980268" y="239383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graphicFrame>
        <p:nvGraphicFramePr>
          <p:cNvPr id="50" name="Table 39">
            <a:extLst>
              <a:ext uri="{FF2B5EF4-FFF2-40B4-BE49-F238E27FC236}">
                <a16:creationId xmlns:a16="http://schemas.microsoft.com/office/drawing/2014/main" id="{CDFD83D8-33B8-63D2-5516-81FC4ACE959C}"/>
              </a:ext>
            </a:extLst>
          </p:cNvPr>
          <p:cNvGraphicFramePr>
            <a:graphicFrameLocks noGrp="1"/>
          </p:cNvGraphicFramePr>
          <p:nvPr>
            <p:extLst>
              <p:ext uri="{D42A27DB-BD31-4B8C-83A1-F6EECF244321}">
                <p14:modId xmlns:p14="http://schemas.microsoft.com/office/powerpoint/2010/main" val="3446806786"/>
              </p:ext>
            </p:extLst>
          </p:nvPr>
        </p:nvGraphicFramePr>
        <p:xfrm>
          <a:off x="7250744" y="239383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R/A</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graphicFrame>
        <p:nvGraphicFramePr>
          <p:cNvPr id="64" name="Table 39">
            <a:extLst>
              <a:ext uri="{FF2B5EF4-FFF2-40B4-BE49-F238E27FC236}">
                <a16:creationId xmlns:a16="http://schemas.microsoft.com/office/drawing/2014/main" id="{B619D8B0-6BFE-CDCC-0AA1-685CC160B899}"/>
              </a:ext>
            </a:extLst>
          </p:cNvPr>
          <p:cNvGraphicFramePr>
            <a:graphicFrameLocks noGrp="1"/>
          </p:cNvGraphicFramePr>
          <p:nvPr>
            <p:extLst>
              <p:ext uri="{D42A27DB-BD31-4B8C-83A1-F6EECF244321}">
                <p14:modId xmlns:p14="http://schemas.microsoft.com/office/powerpoint/2010/main" val="3194605443"/>
              </p:ext>
            </p:extLst>
          </p:nvPr>
        </p:nvGraphicFramePr>
        <p:xfrm>
          <a:off x="9515292" y="2410446"/>
          <a:ext cx="2113480" cy="3738402"/>
        </p:xfrm>
        <a:graphic>
          <a:graphicData uri="http://schemas.openxmlformats.org/drawingml/2006/table">
            <a:tbl>
              <a:tblPr bandRow="1">
                <a:tableStyleId>{5C22544A-7EE6-4342-B048-85BDC9FD1C3A}</a:tableStyleId>
              </a:tblPr>
              <a:tblGrid>
                <a:gridCol w="422696">
                  <a:extLst>
                    <a:ext uri="{9D8B030D-6E8A-4147-A177-3AD203B41FA5}">
                      <a16:colId xmlns:a16="http://schemas.microsoft.com/office/drawing/2014/main" val="1106234969"/>
                    </a:ext>
                  </a:extLst>
                </a:gridCol>
                <a:gridCol w="422696">
                  <a:extLst>
                    <a:ext uri="{9D8B030D-6E8A-4147-A177-3AD203B41FA5}">
                      <a16:colId xmlns:a16="http://schemas.microsoft.com/office/drawing/2014/main" val="2588934205"/>
                    </a:ext>
                  </a:extLst>
                </a:gridCol>
                <a:gridCol w="422696">
                  <a:extLst>
                    <a:ext uri="{9D8B030D-6E8A-4147-A177-3AD203B41FA5}">
                      <a16:colId xmlns:a16="http://schemas.microsoft.com/office/drawing/2014/main" val="1998800693"/>
                    </a:ext>
                  </a:extLst>
                </a:gridCol>
                <a:gridCol w="422696">
                  <a:extLst>
                    <a:ext uri="{9D8B030D-6E8A-4147-A177-3AD203B41FA5}">
                      <a16:colId xmlns:a16="http://schemas.microsoft.com/office/drawing/2014/main" val="1734305569"/>
                    </a:ext>
                  </a:extLst>
                </a:gridCol>
                <a:gridCol w="422696">
                  <a:extLst>
                    <a:ext uri="{9D8B030D-6E8A-4147-A177-3AD203B41FA5}">
                      <a16:colId xmlns:a16="http://schemas.microsoft.com/office/drawing/2014/main" val="2577815461"/>
                    </a:ext>
                  </a:extLst>
                </a:gridCol>
              </a:tblGrid>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9932032"/>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2297516"/>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05049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5305023"/>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0616703"/>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538311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8417570"/>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27162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932882"/>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9952340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A/C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6189835"/>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772924"/>
                  </a:ext>
                </a:extLst>
              </a:tr>
              <a:tr h="219906">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1670174"/>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0039517"/>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42707757"/>
                  </a:ext>
                </a:extLst>
              </a:tr>
              <a:tr h="219906">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C</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6350" cap="flat" cmpd="sng" algn="ctr">
                      <a:solidFill>
                        <a:srgbClr val="CFD8DB"/>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8231075"/>
                  </a:ext>
                </a:extLst>
              </a:tr>
              <a:tr h="219906">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noFill/>
                      <a:prstDash val="solid"/>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latin typeface="Open Sans" panose="020B0606030504020204" pitchFamily="34" charset="0"/>
                          <a:ea typeface="Open Sans" panose="020B0606030504020204" pitchFamily="34" charset="0"/>
                          <a:cs typeface="Open Sans" panose="020B0606030504020204" pitchFamily="34" charset="0"/>
                        </a:rPr>
                        <a:t>I</a:t>
                      </a: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6350" cap="flat" cmpd="sng" algn="ctr">
                      <a:solidFill>
                        <a:srgbClr val="CFD8DB"/>
                      </a:solidFill>
                      <a:prstDash val="sysDash"/>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latin typeface="Open Sans" panose="020B0606030504020204" pitchFamily="34" charset="0"/>
                        <a:ea typeface="Open Sans" panose="020B0606030504020204" pitchFamily="34" charset="0"/>
                        <a:cs typeface="Open Sans" panose="020B0606030504020204" pitchFamily="34" charset="0"/>
                      </a:endParaRPr>
                    </a:p>
                  </a:txBody>
                  <a:tcPr>
                    <a:lnL w="6350" cap="flat" cmpd="sng" algn="ctr">
                      <a:solidFill>
                        <a:srgbClr val="CFD8DB"/>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rgbClr val="CFD8DB"/>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214051"/>
                  </a:ext>
                </a:extLst>
              </a:tr>
            </a:tbl>
          </a:graphicData>
        </a:graphic>
      </p:graphicFrame>
      <p:sp>
        <p:nvSpPr>
          <p:cNvPr id="65" name="Rectangle: Top Corners Rounded 17">
            <a:extLst>
              <a:ext uri="{FF2B5EF4-FFF2-40B4-BE49-F238E27FC236}">
                <a16:creationId xmlns:a16="http://schemas.microsoft.com/office/drawing/2014/main" id="{8538B7AF-E6AB-6C83-80C3-2CEB0B8585B8}"/>
              </a:ext>
            </a:extLst>
          </p:cNvPr>
          <p:cNvSpPr/>
          <p:nvPr/>
        </p:nvSpPr>
        <p:spPr>
          <a:xfrm>
            <a:off x="2709794" y="1926334"/>
            <a:ext cx="2113482" cy="473074"/>
          </a:xfrm>
          <a:prstGeom prst="round2SameRect">
            <a:avLst>
              <a:gd name="adj1" fmla="val 21644"/>
              <a:gd name="adj2" fmla="val 0"/>
            </a:avLst>
          </a:prstGeom>
          <a:solidFill>
            <a:srgbClr val="38BAD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EQUIPE PROJET</a:t>
            </a:r>
          </a:p>
        </p:txBody>
      </p:sp>
      <p:sp>
        <p:nvSpPr>
          <p:cNvPr id="66" name="Rectangle: Top Corners Rounded 38">
            <a:extLst>
              <a:ext uri="{FF2B5EF4-FFF2-40B4-BE49-F238E27FC236}">
                <a16:creationId xmlns:a16="http://schemas.microsoft.com/office/drawing/2014/main" id="{DC557B9A-C52A-F45B-DC28-1E1E45225006}"/>
              </a:ext>
            </a:extLst>
          </p:cNvPr>
          <p:cNvSpPr/>
          <p:nvPr/>
        </p:nvSpPr>
        <p:spPr>
          <a:xfrm>
            <a:off x="4980268" y="1926334"/>
            <a:ext cx="2113482" cy="473074"/>
          </a:xfrm>
          <a:prstGeom prst="round2SameRect">
            <a:avLst>
              <a:gd name="adj1" fmla="val 21644"/>
              <a:gd name="adj2" fmla="val 0"/>
            </a:avLst>
          </a:prstGeom>
          <a:solidFill>
            <a:srgbClr val="E50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EQUIPE XXX</a:t>
            </a:r>
          </a:p>
        </p:txBody>
      </p:sp>
      <p:sp>
        <p:nvSpPr>
          <p:cNvPr id="67" name="Rectangle: Top Corners Rounded 35">
            <a:extLst>
              <a:ext uri="{FF2B5EF4-FFF2-40B4-BE49-F238E27FC236}">
                <a16:creationId xmlns:a16="http://schemas.microsoft.com/office/drawing/2014/main" id="{2C6142F2-C98D-DF84-5945-79E082EE8E2F}"/>
              </a:ext>
            </a:extLst>
          </p:cNvPr>
          <p:cNvSpPr/>
          <p:nvPr/>
        </p:nvSpPr>
        <p:spPr>
          <a:xfrm>
            <a:off x="7250742" y="1926334"/>
            <a:ext cx="2113482" cy="473074"/>
          </a:xfrm>
          <a:prstGeom prst="round2SameRect">
            <a:avLst>
              <a:gd name="adj1" fmla="val 21644"/>
              <a:gd name="adj2" fmla="val 0"/>
            </a:avLst>
          </a:prstGeom>
          <a:solidFill>
            <a:srgbClr val="FAB5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EQUIPE XXX</a:t>
            </a:r>
          </a:p>
        </p:txBody>
      </p:sp>
      <p:sp>
        <p:nvSpPr>
          <p:cNvPr id="68" name="Rectangle: Top Corners Rounded 32">
            <a:extLst>
              <a:ext uri="{FF2B5EF4-FFF2-40B4-BE49-F238E27FC236}">
                <a16:creationId xmlns:a16="http://schemas.microsoft.com/office/drawing/2014/main" id="{A74F32AE-580F-65EE-F553-824F5A8C4D26}"/>
              </a:ext>
            </a:extLst>
          </p:cNvPr>
          <p:cNvSpPr/>
          <p:nvPr/>
        </p:nvSpPr>
        <p:spPr>
          <a:xfrm>
            <a:off x="9521215" y="1926334"/>
            <a:ext cx="2113482" cy="473074"/>
          </a:xfrm>
          <a:prstGeom prst="round2SameRect">
            <a:avLst>
              <a:gd name="adj1" fmla="val 21644"/>
              <a:gd name="adj2" fmla="val 0"/>
            </a:avLst>
          </a:prstGeom>
          <a:solidFill>
            <a:srgbClr val="97C21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RESSOURCES EXTERNES</a:t>
            </a:r>
          </a:p>
        </p:txBody>
      </p:sp>
      <p:grpSp>
        <p:nvGrpSpPr>
          <p:cNvPr id="69" name="Group 1">
            <a:extLst>
              <a:ext uri="{FF2B5EF4-FFF2-40B4-BE49-F238E27FC236}">
                <a16:creationId xmlns:a16="http://schemas.microsoft.com/office/drawing/2014/main" id="{6598453C-B78A-8A0A-C18C-704B031A95D7}"/>
              </a:ext>
            </a:extLst>
          </p:cNvPr>
          <p:cNvGrpSpPr/>
          <p:nvPr/>
        </p:nvGrpSpPr>
        <p:grpSpPr>
          <a:xfrm>
            <a:off x="507242" y="2399408"/>
            <a:ext cx="1933543" cy="3711200"/>
            <a:chOff x="507242" y="2682371"/>
            <a:chExt cx="1933543" cy="3622406"/>
          </a:xfrm>
        </p:grpSpPr>
        <p:sp>
          <p:nvSpPr>
            <p:cNvPr id="70" name="TextBox 111">
              <a:extLst>
                <a:ext uri="{FF2B5EF4-FFF2-40B4-BE49-F238E27FC236}">
                  <a16:creationId xmlns:a16="http://schemas.microsoft.com/office/drawing/2014/main" id="{09857F3C-94BC-79BF-D941-840C69BAB6A0}"/>
                </a:ext>
              </a:extLst>
            </p:cNvPr>
            <p:cNvSpPr txBox="1"/>
            <p:nvPr/>
          </p:nvSpPr>
          <p:spPr>
            <a:xfrm>
              <a:off x="512322" y="2682371"/>
              <a:ext cx="686406" cy="192264"/>
            </a:xfrm>
            <a:prstGeom prst="rect">
              <a:avLst/>
            </a:prstGeom>
            <a:noFill/>
          </p:spPr>
          <p:txBody>
            <a:bodyPr wrap="none" tIns="27432" rtlCol="0">
              <a:spAutoFit/>
            </a:bodyPr>
            <a:lstStyle/>
            <a:p>
              <a:r>
                <a:rPr lang="en-US" sz="800" b="1" dirty="0">
                  <a:latin typeface="Open Sans" panose="020B0606030504020204" pitchFamily="34" charset="0"/>
                  <a:ea typeface="Open Sans" panose="020B0606030504020204" pitchFamily="34" charset="0"/>
                  <a:cs typeface="Open Sans" panose="020B0606030504020204" pitchFamily="34" charset="0"/>
                </a:rPr>
                <a:t>CADRAGE</a:t>
              </a:r>
            </a:p>
          </p:txBody>
        </p:sp>
        <p:sp>
          <p:nvSpPr>
            <p:cNvPr id="71" name="TextBox 112">
              <a:extLst>
                <a:ext uri="{FF2B5EF4-FFF2-40B4-BE49-F238E27FC236}">
                  <a16:creationId xmlns:a16="http://schemas.microsoft.com/office/drawing/2014/main" id="{7D63A0EF-16D1-9087-9A90-6CF2F56EC51B}"/>
                </a:ext>
              </a:extLst>
            </p:cNvPr>
            <p:cNvSpPr txBox="1"/>
            <p:nvPr/>
          </p:nvSpPr>
          <p:spPr>
            <a:xfrm>
              <a:off x="507242" y="2896755"/>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2" name="TextBox 113">
              <a:extLst>
                <a:ext uri="{FF2B5EF4-FFF2-40B4-BE49-F238E27FC236}">
                  <a16:creationId xmlns:a16="http://schemas.microsoft.com/office/drawing/2014/main" id="{15278B45-CCBD-45E8-A550-16AB6A1C34D8}"/>
                </a:ext>
              </a:extLst>
            </p:cNvPr>
            <p:cNvSpPr txBox="1"/>
            <p:nvPr/>
          </p:nvSpPr>
          <p:spPr>
            <a:xfrm>
              <a:off x="507242" y="3111139"/>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3" name="TextBox 114">
              <a:extLst>
                <a:ext uri="{FF2B5EF4-FFF2-40B4-BE49-F238E27FC236}">
                  <a16:creationId xmlns:a16="http://schemas.microsoft.com/office/drawing/2014/main" id="{11420FB1-4951-CC3D-EA7B-814FCC8B9AC5}"/>
                </a:ext>
              </a:extLst>
            </p:cNvPr>
            <p:cNvSpPr txBox="1"/>
            <p:nvPr/>
          </p:nvSpPr>
          <p:spPr>
            <a:xfrm>
              <a:off x="507242" y="3325523"/>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115">
              <a:extLst>
                <a:ext uri="{FF2B5EF4-FFF2-40B4-BE49-F238E27FC236}">
                  <a16:creationId xmlns:a16="http://schemas.microsoft.com/office/drawing/2014/main" id="{AA493570-070A-4C5D-45B6-C1DC97427348}"/>
                </a:ext>
              </a:extLst>
            </p:cNvPr>
            <p:cNvSpPr txBox="1"/>
            <p:nvPr/>
          </p:nvSpPr>
          <p:spPr>
            <a:xfrm>
              <a:off x="507242" y="3539907"/>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116">
              <a:extLst>
                <a:ext uri="{FF2B5EF4-FFF2-40B4-BE49-F238E27FC236}">
                  <a16:creationId xmlns:a16="http://schemas.microsoft.com/office/drawing/2014/main" id="{41F5CB09-3F17-1F9C-CEFD-CD95F4C5D832}"/>
                </a:ext>
              </a:extLst>
            </p:cNvPr>
            <p:cNvSpPr txBox="1"/>
            <p:nvPr/>
          </p:nvSpPr>
          <p:spPr>
            <a:xfrm>
              <a:off x="512322" y="3754291"/>
              <a:ext cx="978153" cy="192264"/>
            </a:xfrm>
            <a:prstGeom prst="rect">
              <a:avLst/>
            </a:prstGeom>
            <a:noFill/>
          </p:spPr>
          <p:txBody>
            <a:bodyPr wrap="none" tIns="27432" rtlCol="0">
              <a:spAutoFit/>
            </a:bodyPr>
            <a:lstStyle/>
            <a:p>
              <a:r>
                <a:rPr lang="en-US" sz="800" b="1" dirty="0">
                  <a:latin typeface="Open Sans" panose="020B0606030504020204" pitchFamily="34" charset="0"/>
                  <a:ea typeface="Open Sans" panose="020B0606030504020204" pitchFamily="34" charset="0"/>
                  <a:cs typeface="Open Sans" panose="020B0606030504020204" pitchFamily="34" charset="0"/>
                </a:rPr>
                <a:t>PLANIFICATION</a:t>
              </a:r>
            </a:p>
          </p:txBody>
        </p:sp>
        <p:sp>
          <p:nvSpPr>
            <p:cNvPr id="76" name="TextBox 117">
              <a:extLst>
                <a:ext uri="{FF2B5EF4-FFF2-40B4-BE49-F238E27FC236}">
                  <a16:creationId xmlns:a16="http://schemas.microsoft.com/office/drawing/2014/main" id="{0DE6853E-5668-EF81-2E63-0162F1CB9BB6}"/>
                </a:ext>
              </a:extLst>
            </p:cNvPr>
            <p:cNvSpPr txBox="1"/>
            <p:nvPr/>
          </p:nvSpPr>
          <p:spPr>
            <a:xfrm>
              <a:off x="507242" y="3968675"/>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7" name="TextBox 118">
              <a:extLst>
                <a:ext uri="{FF2B5EF4-FFF2-40B4-BE49-F238E27FC236}">
                  <a16:creationId xmlns:a16="http://schemas.microsoft.com/office/drawing/2014/main" id="{A5DFE783-ED36-A045-F64E-7CE3AADA7066}"/>
                </a:ext>
              </a:extLst>
            </p:cNvPr>
            <p:cNvSpPr txBox="1"/>
            <p:nvPr/>
          </p:nvSpPr>
          <p:spPr>
            <a:xfrm>
              <a:off x="507242" y="4183059"/>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8" name="TextBox 119">
              <a:extLst>
                <a:ext uri="{FF2B5EF4-FFF2-40B4-BE49-F238E27FC236}">
                  <a16:creationId xmlns:a16="http://schemas.microsoft.com/office/drawing/2014/main" id="{0042E266-F5C1-679A-B867-B35A467FD13F}"/>
                </a:ext>
              </a:extLst>
            </p:cNvPr>
            <p:cNvSpPr txBox="1"/>
            <p:nvPr/>
          </p:nvSpPr>
          <p:spPr>
            <a:xfrm>
              <a:off x="507242" y="4397443"/>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79" name="TextBox 120">
              <a:extLst>
                <a:ext uri="{FF2B5EF4-FFF2-40B4-BE49-F238E27FC236}">
                  <a16:creationId xmlns:a16="http://schemas.microsoft.com/office/drawing/2014/main" id="{36A7BA55-6E96-35E8-7AD7-F8C0640108CC}"/>
                </a:ext>
              </a:extLst>
            </p:cNvPr>
            <p:cNvSpPr txBox="1"/>
            <p:nvPr/>
          </p:nvSpPr>
          <p:spPr>
            <a:xfrm>
              <a:off x="512322" y="4611827"/>
              <a:ext cx="769763" cy="192264"/>
            </a:xfrm>
            <a:prstGeom prst="rect">
              <a:avLst/>
            </a:prstGeom>
            <a:noFill/>
          </p:spPr>
          <p:txBody>
            <a:bodyPr wrap="none" tIns="27432" rtlCol="0">
              <a:spAutoFit/>
            </a:bodyPr>
            <a:lstStyle/>
            <a:p>
              <a:r>
                <a:rPr lang="en-US" sz="800" b="1" dirty="0">
                  <a:latin typeface="Open Sans" panose="020B0606030504020204" pitchFamily="34" charset="0"/>
                  <a:ea typeface="Open Sans" panose="020B0606030504020204" pitchFamily="34" charset="0"/>
                  <a:cs typeface="Open Sans" panose="020B0606030504020204" pitchFamily="34" charset="0"/>
                </a:rPr>
                <a:t>EXECUTION</a:t>
              </a:r>
            </a:p>
          </p:txBody>
        </p:sp>
        <p:sp>
          <p:nvSpPr>
            <p:cNvPr id="80" name="TextBox 121">
              <a:extLst>
                <a:ext uri="{FF2B5EF4-FFF2-40B4-BE49-F238E27FC236}">
                  <a16:creationId xmlns:a16="http://schemas.microsoft.com/office/drawing/2014/main" id="{E60B7EA9-13F5-DD57-9D1B-71F5015B168C}"/>
                </a:ext>
              </a:extLst>
            </p:cNvPr>
            <p:cNvSpPr txBox="1"/>
            <p:nvPr/>
          </p:nvSpPr>
          <p:spPr>
            <a:xfrm>
              <a:off x="507242" y="4826211"/>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81" name="TextBox 122">
              <a:extLst>
                <a:ext uri="{FF2B5EF4-FFF2-40B4-BE49-F238E27FC236}">
                  <a16:creationId xmlns:a16="http://schemas.microsoft.com/office/drawing/2014/main" id="{4CC705E8-0AF3-7877-F0C0-CD83197FE515}"/>
                </a:ext>
              </a:extLst>
            </p:cNvPr>
            <p:cNvSpPr txBox="1"/>
            <p:nvPr/>
          </p:nvSpPr>
          <p:spPr>
            <a:xfrm>
              <a:off x="507242" y="5040595"/>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82" name="TextBox 123">
              <a:extLst>
                <a:ext uri="{FF2B5EF4-FFF2-40B4-BE49-F238E27FC236}">
                  <a16:creationId xmlns:a16="http://schemas.microsoft.com/office/drawing/2014/main" id="{24AF0282-D6DD-36E1-632B-4D6FBD5EFC67}"/>
                </a:ext>
              </a:extLst>
            </p:cNvPr>
            <p:cNvSpPr txBox="1"/>
            <p:nvPr/>
          </p:nvSpPr>
          <p:spPr>
            <a:xfrm>
              <a:off x="512322" y="5254979"/>
              <a:ext cx="739305" cy="192264"/>
            </a:xfrm>
            <a:prstGeom prst="rect">
              <a:avLst/>
            </a:prstGeom>
            <a:noFill/>
          </p:spPr>
          <p:txBody>
            <a:bodyPr wrap="none" tIns="27432" rtlCol="0">
              <a:spAutoFit/>
            </a:bodyPr>
            <a:lstStyle/>
            <a:p>
              <a:r>
                <a:rPr lang="en-US" sz="800" b="1" dirty="0">
                  <a:latin typeface="Open Sans" panose="020B0606030504020204" pitchFamily="34" charset="0"/>
                  <a:ea typeface="Open Sans" panose="020B0606030504020204" pitchFamily="34" charset="0"/>
                  <a:cs typeface="Open Sans" panose="020B0606030504020204" pitchFamily="34" charset="0"/>
                </a:rPr>
                <a:t>CONTRÔLE</a:t>
              </a:r>
            </a:p>
          </p:txBody>
        </p:sp>
        <p:sp>
          <p:nvSpPr>
            <p:cNvPr id="83" name="TextBox 124">
              <a:extLst>
                <a:ext uri="{FF2B5EF4-FFF2-40B4-BE49-F238E27FC236}">
                  <a16:creationId xmlns:a16="http://schemas.microsoft.com/office/drawing/2014/main" id="{9AD809AA-694D-6BA5-2598-F02B9832E2E3}"/>
                </a:ext>
              </a:extLst>
            </p:cNvPr>
            <p:cNvSpPr txBox="1"/>
            <p:nvPr/>
          </p:nvSpPr>
          <p:spPr>
            <a:xfrm>
              <a:off x="507242" y="5469363"/>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84" name="TextBox 125">
              <a:extLst>
                <a:ext uri="{FF2B5EF4-FFF2-40B4-BE49-F238E27FC236}">
                  <a16:creationId xmlns:a16="http://schemas.microsoft.com/office/drawing/2014/main" id="{A35FCE51-5A86-C396-F3D7-B8428E13F363}"/>
                </a:ext>
              </a:extLst>
            </p:cNvPr>
            <p:cNvSpPr txBox="1"/>
            <p:nvPr/>
          </p:nvSpPr>
          <p:spPr>
            <a:xfrm>
              <a:off x="512322" y="5683747"/>
              <a:ext cx="651140" cy="192264"/>
            </a:xfrm>
            <a:prstGeom prst="rect">
              <a:avLst/>
            </a:prstGeom>
            <a:noFill/>
          </p:spPr>
          <p:txBody>
            <a:bodyPr wrap="none" tIns="27432" rtlCol="0">
              <a:spAutoFit/>
            </a:bodyPr>
            <a:lstStyle/>
            <a:p>
              <a:r>
                <a:rPr lang="en-US" sz="800" b="1" dirty="0">
                  <a:latin typeface="Open Sans" panose="020B0606030504020204" pitchFamily="34" charset="0"/>
                  <a:ea typeface="Open Sans" panose="020B0606030504020204" pitchFamily="34" charset="0"/>
                  <a:cs typeface="Open Sans" panose="020B0606030504020204" pitchFamily="34" charset="0"/>
                </a:rPr>
                <a:t>CLOTURE</a:t>
              </a:r>
            </a:p>
          </p:txBody>
        </p:sp>
        <p:sp>
          <p:nvSpPr>
            <p:cNvPr id="85" name="TextBox 126">
              <a:extLst>
                <a:ext uri="{FF2B5EF4-FFF2-40B4-BE49-F238E27FC236}">
                  <a16:creationId xmlns:a16="http://schemas.microsoft.com/office/drawing/2014/main" id="{9A729693-371A-4A06-52DE-46CE1341ED8E}"/>
                </a:ext>
              </a:extLst>
            </p:cNvPr>
            <p:cNvSpPr txBox="1"/>
            <p:nvPr/>
          </p:nvSpPr>
          <p:spPr>
            <a:xfrm>
              <a:off x="507242" y="5898131"/>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86" name="TextBox 127">
              <a:extLst>
                <a:ext uri="{FF2B5EF4-FFF2-40B4-BE49-F238E27FC236}">
                  <a16:creationId xmlns:a16="http://schemas.microsoft.com/office/drawing/2014/main" id="{B95EEA52-2C60-B803-A3E3-25A21964A9C3}"/>
                </a:ext>
              </a:extLst>
            </p:cNvPr>
            <p:cNvSpPr txBox="1"/>
            <p:nvPr/>
          </p:nvSpPr>
          <p:spPr>
            <a:xfrm>
              <a:off x="507242" y="6112513"/>
              <a:ext cx="1933543" cy="192264"/>
            </a:xfrm>
            <a:prstGeom prst="rect">
              <a:avLst/>
            </a:prstGeom>
            <a:noFill/>
          </p:spPr>
          <p:txBody>
            <a:bodyPr wrap="none" tIns="27432" rtlCol="0">
              <a:spAutoFit/>
            </a:bodyPr>
            <a:lstStyle/>
            <a:p>
              <a:r>
                <a:rPr lang="en-US" sz="800" dirty="0" err="1">
                  <a:latin typeface="Open Sans" panose="020B0606030504020204" pitchFamily="34" charset="0"/>
                  <a:ea typeface="Open Sans" panose="020B0606030504020204" pitchFamily="34" charset="0"/>
                  <a:cs typeface="Open Sans" panose="020B0606030504020204" pitchFamily="34" charset="0"/>
                </a:rPr>
                <a:t>Xxxxxxxxxxxxxxxxxxxxxxxxxxxxxxxx</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87" name="TextBox 163">
            <a:extLst>
              <a:ext uri="{FF2B5EF4-FFF2-40B4-BE49-F238E27FC236}">
                <a16:creationId xmlns:a16="http://schemas.microsoft.com/office/drawing/2014/main" id="{10DF4E7E-B92E-9739-BAC8-48A29C7A60DF}"/>
              </a:ext>
            </a:extLst>
          </p:cNvPr>
          <p:cNvSpPr txBox="1"/>
          <p:nvPr/>
        </p:nvSpPr>
        <p:spPr>
          <a:xfrm>
            <a:off x="517189" y="2013343"/>
            <a:ext cx="824265" cy="301878"/>
          </a:xfrm>
          <a:prstGeom prst="rect">
            <a:avLst/>
          </a:prstGeom>
          <a:noFill/>
        </p:spPr>
        <p:txBody>
          <a:bodyPr wrap="none" rtlCol="0">
            <a:spAutoFit/>
          </a:bodyPr>
          <a:lstStyle>
            <a:defPPr>
              <a:defRPr lang="en-US"/>
            </a:defPPr>
            <a:lvl1pPr algn="ctr">
              <a:defRPr sz="3000" b="1">
                <a:solidFill>
                  <a:schemeClr val="bg1"/>
                </a:solidFill>
                <a:latin typeface="Century Gothic" panose="020B0502020202020204" pitchFamily="34" charset="0"/>
              </a:defRPr>
            </a:lvl1pPr>
          </a:lstStyle>
          <a:p>
            <a:pPr algn="l">
              <a:lnSpc>
                <a:spcPts val="1800"/>
              </a:lnSpc>
            </a:pPr>
            <a:r>
              <a:rPr lang="en-US" sz="1100" dirty="0" err="1">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Livrables</a:t>
            </a:r>
            <a:endParaRPr lang="en-US" sz="11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8" name="TextBox 90">
            <a:extLst>
              <a:ext uri="{FF2B5EF4-FFF2-40B4-BE49-F238E27FC236}">
                <a16:creationId xmlns:a16="http://schemas.microsoft.com/office/drawing/2014/main" id="{2372AB7D-CE5A-33EC-B1C8-40FA75B99ECC}"/>
              </a:ext>
            </a:extLst>
          </p:cNvPr>
          <p:cNvSpPr txBox="1"/>
          <p:nvPr/>
        </p:nvSpPr>
        <p:spPr>
          <a:xfrm>
            <a:off x="506291" y="529370"/>
            <a:ext cx="1654309" cy="1134221"/>
          </a:xfrm>
          <a:prstGeom prst="rect">
            <a:avLst/>
          </a:prstGeom>
          <a:noFill/>
        </p:spPr>
        <p:txBody>
          <a:bodyPr wrap="square" rtlCol="0">
            <a:spAutoFit/>
          </a:bodyPr>
          <a:lstStyle>
            <a:defPPr>
              <a:defRPr lang="en-US"/>
            </a:defPPr>
            <a:lvl1pPr algn="ctr">
              <a:defRPr sz="3000" b="1">
                <a:solidFill>
                  <a:schemeClr val="bg1"/>
                </a:solidFill>
                <a:latin typeface="Century Gothic" panose="020B0502020202020204" pitchFamily="34" charset="0"/>
              </a:defRPr>
            </a:lvl1pPr>
          </a:lstStyle>
          <a:p>
            <a:pPr algn="l">
              <a:lnSpc>
                <a:spcPts val="4200"/>
              </a:lnSpc>
            </a:pPr>
            <a:r>
              <a:rPr lang="en-US" dirty="0" err="1">
                <a:solidFill>
                  <a:schemeClr val="tx1">
                    <a:lumMod val="95000"/>
                    <a:lumOff val="5000"/>
                  </a:schemeClr>
                </a:solidFill>
                <a:latin typeface="Quicksand" pitchFamily="2" charset="0"/>
                <a:ea typeface="Open Sans" panose="020B0606030504020204" pitchFamily="34" charset="0"/>
                <a:cs typeface="Open Sans" panose="020B0606030504020204" pitchFamily="34" charset="0"/>
              </a:rPr>
              <a:t>Matrice</a:t>
            </a:r>
            <a:r>
              <a:rPr lang="en-US" dirty="0">
                <a:solidFill>
                  <a:schemeClr val="tx1">
                    <a:lumMod val="95000"/>
                    <a:lumOff val="5000"/>
                  </a:schemeClr>
                </a:solidFill>
                <a:latin typeface="Quicksand" pitchFamily="2" charset="0"/>
                <a:ea typeface="Open Sans" panose="020B0606030504020204" pitchFamily="34" charset="0"/>
                <a:cs typeface="Open Sans" panose="020B0606030504020204" pitchFamily="34" charset="0"/>
              </a:rPr>
              <a:t> RACI</a:t>
            </a:r>
          </a:p>
        </p:txBody>
      </p:sp>
      <p:sp>
        <p:nvSpPr>
          <p:cNvPr id="89" name="TextBox 49">
            <a:extLst>
              <a:ext uri="{FF2B5EF4-FFF2-40B4-BE49-F238E27FC236}">
                <a16:creationId xmlns:a16="http://schemas.microsoft.com/office/drawing/2014/main" id="{45DD2B76-A52E-724A-5C80-515D38A312F3}"/>
              </a:ext>
            </a:extLst>
          </p:cNvPr>
          <p:cNvSpPr txBox="1"/>
          <p:nvPr/>
        </p:nvSpPr>
        <p:spPr>
          <a:xfrm rot="16200000">
            <a:off x="2917469"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#2</a:t>
            </a:r>
          </a:p>
        </p:txBody>
      </p:sp>
      <p:sp>
        <p:nvSpPr>
          <p:cNvPr id="90" name="TextBox 49">
            <a:extLst>
              <a:ext uri="{FF2B5EF4-FFF2-40B4-BE49-F238E27FC236}">
                <a16:creationId xmlns:a16="http://schemas.microsoft.com/office/drawing/2014/main" id="{7409A3F1-DA84-50FF-B0AB-A8E2AED2E875}"/>
              </a:ext>
            </a:extLst>
          </p:cNvPr>
          <p:cNvSpPr txBox="1"/>
          <p:nvPr/>
        </p:nvSpPr>
        <p:spPr>
          <a:xfrm rot="16200000">
            <a:off x="3345606"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#3</a:t>
            </a:r>
          </a:p>
        </p:txBody>
      </p:sp>
      <p:sp>
        <p:nvSpPr>
          <p:cNvPr id="91" name="TextBox 49">
            <a:extLst>
              <a:ext uri="{FF2B5EF4-FFF2-40B4-BE49-F238E27FC236}">
                <a16:creationId xmlns:a16="http://schemas.microsoft.com/office/drawing/2014/main" id="{C9A000B0-E2EA-DCF9-BA67-1A1446A18357}"/>
              </a:ext>
            </a:extLst>
          </p:cNvPr>
          <p:cNvSpPr txBox="1"/>
          <p:nvPr/>
        </p:nvSpPr>
        <p:spPr>
          <a:xfrm rot="16200000">
            <a:off x="3784157"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#4</a:t>
            </a:r>
          </a:p>
        </p:txBody>
      </p:sp>
      <p:sp>
        <p:nvSpPr>
          <p:cNvPr id="92" name="TextBox 49">
            <a:extLst>
              <a:ext uri="{FF2B5EF4-FFF2-40B4-BE49-F238E27FC236}">
                <a16:creationId xmlns:a16="http://schemas.microsoft.com/office/drawing/2014/main" id="{3566C4D8-0979-626B-6EF8-FDDBF7BD4BB6}"/>
              </a:ext>
            </a:extLst>
          </p:cNvPr>
          <p:cNvSpPr txBox="1"/>
          <p:nvPr/>
        </p:nvSpPr>
        <p:spPr>
          <a:xfrm rot="16200000">
            <a:off x="4155966"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#5</a:t>
            </a:r>
          </a:p>
        </p:txBody>
      </p:sp>
      <p:sp>
        <p:nvSpPr>
          <p:cNvPr id="99" name="TextBox 49">
            <a:extLst>
              <a:ext uri="{FF2B5EF4-FFF2-40B4-BE49-F238E27FC236}">
                <a16:creationId xmlns:a16="http://schemas.microsoft.com/office/drawing/2014/main" id="{20E5F95A-7D00-7383-9124-23330D927334}"/>
              </a:ext>
            </a:extLst>
          </p:cNvPr>
          <p:cNvSpPr txBox="1"/>
          <p:nvPr/>
        </p:nvSpPr>
        <p:spPr>
          <a:xfrm rot="16200000">
            <a:off x="4748598"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100" name="TextBox 49">
            <a:extLst>
              <a:ext uri="{FF2B5EF4-FFF2-40B4-BE49-F238E27FC236}">
                <a16:creationId xmlns:a16="http://schemas.microsoft.com/office/drawing/2014/main" id="{7A662C77-9727-9683-B6C2-6885EBBB89E8}"/>
              </a:ext>
            </a:extLst>
          </p:cNvPr>
          <p:cNvSpPr txBox="1"/>
          <p:nvPr/>
        </p:nvSpPr>
        <p:spPr>
          <a:xfrm rot="16200000">
            <a:off x="5187149"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#2</a:t>
            </a:r>
          </a:p>
        </p:txBody>
      </p:sp>
      <p:sp>
        <p:nvSpPr>
          <p:cNvPr id="101" name="TextBox 49">
            <a:extLst>
              <a:ext uri="{FF2B5EF4-FFF2-40B4-BE49-F238E27FC236}">
                <a16:creationId xmlns:a16="http://schemas.microsoft.com/office/drawing/2014/main" id="{E98E9094-FB17-5183-BE29-6E3565A351FB}"/>
              </a:ext>
            </a:extLst>
          </p:cNvPr>
          <p:cNvSpPr txBox="1"/>
          <p:nvPr/>
        </p:nvSpPr>
        <p:spPr>
          <a:xfrm rot="16200000">
            <a:off x="5615286"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#3</a:t>
            </a:r>
          </a:p>
        </p:txBody>
      </p:sp>
      <p:sp>
        <p:nvSpPr>
          <p:cNvPr id="102" name="TextBox 49">
            <a:extLst>
              <a:ext uri="{FF2B5EF4-FFF2-40B4-BE49-F238E27FC236}">
                <a16:creationId xmlns:a16="http://schemas.microsoft.com/office/drawing/2014/main" id="{43926F6C-CFD2-2E2C-AC4B-7057B6D1BFD9}"/>
              </a:ext>
            </a:extLst>
          </p:cNvPr>
          <p:cNvSpPr txBox="1"/>
          <p:nvPr/>
        </p:nvSpPr>
        <p:spPr>
          <a:xfrm rot="16200000">
            <a:off x="6053837"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#4</a:t>
            </a:r>
          </a:p>
        </p:txBody>
      </p:sp>
      <p:sp>
        <p:nvSpPr>
          <p:cNvPr id="103" name="TextBox 49">
            <a:extLst>
              <a:ext uri="{FF2B5EF4-FFF2-40B4-BE49-F238E27FC236}">
                <a16:creationId xmlns:a16="http://schemas.microsoft.com/office/drawing/2014/main" id="{E7F6F2DE-0AE0-9CF6-838C-70FB23D7D3D1}"/>
              </a:ext>
            </a:extLst>
          </p:cNvPr>
          <p:cNvSpPr txBox="1"/>
          <p:nvPr/>
        </p:nvSpPr>
        <p:spPr>
          <a:xfrm rot="16200000">
            <a:off x="6425646"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#5</a:t>
            </a:r>
          </a:p>
        </p:txBody>
      </p:sp>
      <p:sp>
        <p:nvSpPr>
          <p:cNvPr id="104" name="TextBox 49">
            <a:extLst>
              <a:ext uri="{FF2B5EF4-FFF2-40B4-BE49-F238E27FC236}">
                <a16:creationId xmlns:a16="http://schemas.microsoft.com/office/drawing/2014/main" id="{02560DE4-D257-289F-506E-375B2F1F344C}"/>
              </a:ext>
            </a:extLst>
          </p:cNvPr>
          <p:cNvSpPr txBox="1"/>
          <p:nvPr/>
        </p:nvSpPr>
        <p:spPr>
          <a:xfrm rot="16200000">
            <a:off x="7015417"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105" name="TextBox 49">
            <a:extLst>
              <a:ext uri="{FF2B5EF4-FFF2-40B4-BE49-F238E27FC236}">
                <a16:creationId xmlns:a16="http://schemas.microsoft.com/office/drawing/2014/main" id="{385B64CA-62AD-96B6-F1C4-8353854359E1}"/>
              </a:ext>
            </a:extLst>
          </p:cNvPr>
          <p:cNvSpPr txBox="1"/>
          <p:nvPr/>
        </p:nvSpPr>
        <p:spPr>
          <a:xfrm rot="16200000">
            <a:off x="7453968"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#2</a:t>
            </a:r>
          </a:p>
        </p:txBody>
      </p:sp>
      <p:sp>
        <p:nvSpPr>
          <p:cNvPr id="106" name="TextBox 49">
            <a:extLst>
              <a:ext uri="{FF2B5EF4-FFF2-40B4-BE49-F238E27FC236}">
                <a16:creationId xmlns:a16="http://schemas.microsoft.com/office/drawing/2014/main" id="{4ED8FAA6-DDCC-DDA0-BDD5-4F384AA4150C}"/>
              </a:ext>
            </a:extLst>
          </p:cNvPr>
          <p:cNvSpPr txBox="1"/>
          <p:nvPr/>
        </p:nvSpPr>
        <p:spPr>
          <a:xfrm rot="16200000">
            <a:off x="7882105"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#3</a:t>
            </a:r>
          </a:p>
        </p:txBody>
      </p:sp>
      <p:sp>
        <p:nvSpPr>
          <p:cNvPr id="107" name="TextBox 49">
            <a:extLst>
              <a:ext uri="{FF2B5EF4-FFF2-40B4-BE49-F238E27FC236}">
                <a16:creationId xmlns:a16="http://schemas.microsoft.com/office/drawing/2014/main" id="{0107A636-F986-B343-5D36-A90FC52D155B}"/>
              </a:ext>
            </a:extLst>
          </p:cNvPr>
          <p:cNvSpPr txBox="1"/>
          <p:nvPr/>
        </p:nvSpPr>
        <p:spPr>
          <a:xfrm rot="16200000">
            <a:off x="8320656"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#4</a:t>
            </a:r>
          </a:p>
        </p:txBody>
      </p:sp>
      <p:sp>
        <p:nvSpPr>
          <p:cNvPr id="108" name="TextBox 49">
            <a:extLst>
              <a:ext uri="{FF2B5EF4-FFF2-40B4-BE49-F238E27FC236}">
                <a16:creationId xmlns:a16="http://schemas.microsoft.com/office/drawing/2014/main" id="{68AAC46A-2C76-2BD1-9367-08E6E16AC4C9}"/>
              </a:ext>
            </a:extLst>
          </p:cNvPr>
          <p:cNvSpPr txBox="1"/>
          <p:nvPr/>
        </p:nvSpPr>
        <p:spPr>
          <a:xfrm rot="16200000">
            <a:off x="8692465"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#5</a:t>
            </a:r>
          </a:p>
        </p:txBody>
      </p:sp>
      <p:sp>
        <p:nvSpPr>
          <p:cNvPr id="109" name="TextBox 49">
            <a:extLst>
              <a:ext uri="{FF2B5EF4-FFF2-40B4-BE49-F238E27FC236}">
                <a16:creationId xmlns:a16="http://schemas.microsoft.com/office/drawing/2014/main" id="{FB771659-5522-173C-7D32-F021711EED56}"/>
              </a:ext>
            </a:extLst>
          </p:cNvPr>
          <p:cNvSpPr txBox="1"/>
          <p:nvPr/>
        </p:nvSpPr>
        <p:spPr>
          <a:xfrm rot="16200000">
            <a:off x="9300164"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110" name="TextBox 49">
            <a:extLst>
              <a:ext uri="{FF2B5EF4-FFF2-40B4-BE49-F238E27FC236}">
                <a16:creationId xmlns:a16="http://schemas.microsoft.com/office/drawing/2014/main" id="{E6E9F432-C1FD-2D23-1E11-BD5D9D50638A}"/>
              </a:ext>
            </a:extLst>
          </p:cNvPr>
          <p:cNvSpPr txBox="1"/>
          <p:nvPr/>
        </p:nvSpPr>
        <p:spPr>
          <a:xfrm rot="16200000">
            <a:off x="9738715"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#2</a:t>
            </a:r>
          </a:p>
        </p:txBody>
      </p:sp>
      <p:sp>
        <p:nvSpPr>
          <p:cNvPr id="111" name="TextBox 49">
            <a:extLst>
              <a:ext uri="{FF2B5EF4-FFF2-40B4-BE49-F238E27FC236}">
                <a16:creationId xmlns:a16="http://schemas.microsoft.com/office/drawing/2014/main" id="{D9E2CDB1-7557-1B69-AEEC-50472A0700C3}"/>
              </a:ext>
            </a:extLst>
          </p:cNvPr>
          <p:cNvSpPr txBox="1"/>
          <p:nvPr/>
        </p:nvSpPr>
        <p:spPr>
          <a:xfrm rot="16200000">
            <a:off x="10166852"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#3</a:t>
            </a:r>
          </a:p>
        </p:txBody>
      </p:sp>
      <p:sp>
        <p:nvSpPr>
          <p:cNvPr id="112" name="TextBox 49">
            <a:extLst>
              <a:ext uri="{FF2B5EF4-FFF2-40B4-BE49-F238E27FC236}">
                <a16:creationId xmlns:a16="http://schemas.microsoft.com/office/drawing/2014/main" id="{C6889186-B546-EE04-1C71-0949006902DE}"/>
              </a:ext>
            </a:extLst>
          </p:cNvPr>
          <p:cNvSpPr txBox="1"/>
          <p:nvPr/>
        </p:nvSpPr>
        <p:spPr>
          <a:xfrm rot="16200000">
            <a:off x="10605403"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#4</a:t>
            </a:r>
          </a:p>
        </p:txBody>
      </p:sp>
      <p:sp>
        <p:nvSpPr>
          <p:cNvPr id="113" name="TextBox 49">
            <a:extLst>
              <a:ext uri="{FF2B5EF4-FFF2-40B4-BE49-F238E27FC236}">
                <a16:creationId xmlns:a16="http://schemas.microsoft.com/office/drawing/2014/main" id="{351B8C1A-8C7B-0D2D-B143-B2212BC99186}"/>
              </a:ext>
            </a:extLst>
          </p:cNvPr>
          <p:cNvSpPr txBox="1"/>
          <p:nvPr/>
        </p:nvSpPr>
        <p:spPr>
          <a:xfrm rot="16200000">
            <a:off x="10977212" y="1185335"/>
            <a:ext cx="902010" cy="230832"/>
          </a:xfrm>
          <a:prstGeom prst="rect">
            <a:avLst/>
          </a:prstGeom>
          <a:noFill/>
        </p:spPr>
        <p:txBody>
          <a:bodyPr wrap="square" rtlCol="0">
            <a:spAutoFit/>
          </a:bodyPr>
          <a:lstStyle/>
          <a:p>
            <a:r>
              <a:rPr lang="en-US" sz="900" dirty="0" err="1">
                <a:latin typeface="Open Sans" panose="020B0606030504020204" pitchFamily="34" charset="0"/>
                <a:ea typeface="Open Sans" panose="020B0606030504020204" pitchFamily="34" charset="0"/>
                <a:cs typeface="Open Sans" panose="020B0606030504020204" pitchFamily="34" charset="0"/>
              </a:rPr>
              <a:t>Rôle</a:t>
            </a:r>
            <a:r>
              <a:rPr lang="en-US" sz="900" dirty="0">
                <a:latin typeface="Open Sans" panose="020B0606030504020204" pitchFamily="34" charset="0"/>
                <a:ea typeface="Open Sans" panose="020B0606030504020204" pitchFamily="34" charset="0"/>
                <a:cs typeface="Open Sans" panose="020B0606030504020204" pitchFamily="34" charset="0"/>
              </a:rPr>
              <a:t> #5</a:t>
            </a:r>
          </a:p>
        </p:txBody>
      </p:sp>
    </p:spTree>
    <p:extLst>
      <p:ext uri="{BB962C8B-B14F-4D97-AF65-F5344CB8AC3E}">
        <p14:creationId xmlns:p14="http://schemas.microsoft.com/office/powerpoint/2010/main" val="18122769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3" name="Rounded Rectangle 36">
            <a:extLst>
              <a:ext uri="{FF2B5EF4-FFF2-40B4-BE49-F238E27FC236}">
                <a16:creationId xmlns:a16="http://schemas.microsoft.com/office/drawing/2014/main" id="{09EE3E4E-2205-9A37-5261-1D90B040AD41}"/>
              </a:ext>
            </a:extLst>
          </p:cNvPr>
          <p:cNvSpPr/>
          <p:nvPr/>
        </p:nvSpPr>
        <p:spPr>
          <a:xfrm>
            <a:off x="1445907" y="2206976"/>
            <a:ext cx="1379328" cy="556362"/>
          </a:xfrm>
          <a:prstGeom prst="roundRect">
            <a:avLst>
              <a:gd name="adj" fmla="val 11223"/>
            </a:avLst>
          </a:prstGeom>
          <a:noFill/>
          <a:ln w="38100">
            <a:solidFill>
              <a:srgbClr val="E50071">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900" b="1" dirty="0">
                <a:solidFill>
                  <a:srgbClr val="E50071"/>
                </a:solidFill>
                <a:latin typeface="Open Sans" panose="020B0606030504020204" pitchFamily="34" charset="0"/>
                <a:ea typeface="Open Sans" panose="020B0606030504020204" pitchFamily="34" charset="0"/>
                <a:cs typeface="Open Sans" panose="020B0606030504020204" pitchFamily="34" charset="0"/>
              </a:rPr>
              <a:t>ACTION</a:t>
            </a:r>
            <a:b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ounded Rectangle 38">
            <a:extLst>
              <a:ext uri="{FF2B5EF4-FFF2-40B4-BE49-F238E27FC236}">
                <a16:creationId xmlns:a16="http://schemas.microsoft.com/office/drawing/2014/main" id="{6A1B0D54-0CFE-5DB2-D158-2706A209AFD2}"/>
              </a:ext>
            </a:extLst>
          </p:cNvPr>
          <p:cNvSpPr/>
          <p:nvPr/>
        </p:nvSpPr>
        <p:spPr>
          <a:xfrm>
            <a:off x="1445907" y="2880362"/>
            <a:ext cx="1379328" cy="556362"/>
          </a:xfrm>
          <a:prstGeom prst="roundRect">
            <a:avLst>
              <a:gd name="adj" fmla="val 11223"/>
            </a:avLst>
          </a:prstGeom>
          <a:noFill/>
          <a:ln w="38100">
            <a:solidFill>
              <a:srgbClr val="E50071">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E50071"/>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rgbClr val="E5007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ounded Rectangle 39">
            <a:extLst>
              <a:ext uri="{FF2B5EF4-FFF2-40B4-BE49-F238E27FC236}">
                <a16:creationId xmlns:a16="http://schemas.microsoft.com/office/drawing/2014/main" id="{64F9A0FE-CED9-E996-B48C-7A872163F09F}"/>
              </a:ext>
            </a:extLst>
          </p:cNvPr>
          <p:cNvSpPr/>
          <p:nvPr/>
        </p:nvSpPr>
        <p:spPr>
          <a:xfrm>
            <a:off x="1445907" y="3553749"/>
            <a:ext cx="1379328" cy="556362"/>
          </a:xfrm>
          <a:prstGeom prst="roundRect">
            <a:avLst>
              <a:gd name="adj" fmla="val 11223"/>
            </a:avLst>
          </a:prstGeom>
          <a:noFill/>
          <a:ln w="38100">
            <a:solidFill>
              <a:srgbClr val="E50071">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E50071"/>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ounded Rectangle 40">
            <a:extLst>
              <a:ext uri="{FF2B5EF4-FFF2-40B4-BE49-F238E27FC236}">
                <a16:creationId xmlns:a16="http://schemas.microsoft.com/office/drawing/2014/main" id="{394FCC81-CD46-450E-2AB4-7AB8B9B0B9AD}"/>
              </a:ext>
            </a:extLst>
          </p:cNvPr>
          <p:cNvSpPr/>
          <p:nvPr/>
        </p:nvSpPr>
        <p:spPr>
          <a:xfrm>
            <a:off x="1445907" y="4227135"/>
            <a:ext cx="1379328" cy="556362"/>
          </a:xfrm>
          <a:prstGeom prst="roundRect">
            <a:avLst>
              <a:gd name="adj" fmla="val 11223"/>
            </a:avLst>
          </a:prstGeom>
          <a:noFill/>
          <a:ln w="38100">
            <a:solidFill>
              <a:srgbClr val="E50071">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E50071"/>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rgbClr val="E5007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ounded Rectangle 41">
            <a:extLst>
              <a:ext uri="{FF2B5EF4-FFF2-40B4-BE49-F238E27FC236}">
                <a16:creationId xmlns:a16="http://schemas.microsoft.com/office/drawing/2014/main" id="{F9FEA5DA-611A-BFE2-A509-F8DC3A45B5B5}"/>
              </a:ext>
            </a:extLst>
          </p:cNvPr>
          <p:cNvSpPr/>
          <p:nvPr/>
        </p:nvSpPr>
        <p:spPr>
          <a:xfrm>
            <a:off x="1445907" y="4900521"/>
            <a:ext cx="1379328" cy="556362"/>
          </a:xfrm>
          <a:prstGeom prst="roundRect">
            <a:avLst>
              <a:gd name="adj" fmla="val 11223"/>
            </a:avLst>
          </a:prstGeom>
          <a:noFill/>
          <a:ln w="38100">
            <a:solidFill>
              <a:srgbClr val="E50071">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E50071"/>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ounded Rectangle 42">
            <a:extLst>
              <a:ext uri="{FF2B5EF4-FFF2-40B4-BE49-F238E27FC236}">
                <a16:creationId xmlns:a16="http://schemas.microsoft.com/office/drawing/2014/main" id="{C4351394-7AFB-D0A7-AB39-C2C57B1B6796}"/>
              </a:ext>
            </a:extLst>
          </p:cNvPr>
          <p:cNvSpPr/>
          <p:nvPr/>
        </p:nvSpPr>
        <p:spPr>
          <a:xfrm>
            <a:off x="2998669" y="2206976"/>
            <a:ext cx="1379328" cy="556362"/>
          </a:xfrm>
          <a:prstGeom prst="roundRect">
            <a:avLst>
              <a:gd name="adj" fmla="val 11223"/>
            </a:avLst>
          </a:prstGeom>
          <a:noFill/>
          <a:ln w="38100">
            <a:solidFill>
              <a:srgbClr val="FAB500">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900" b="1" dirty="0">
                <a:solidFill>
                  <a:srgbClr val="FAB500"/>
                </a:solidFill>
                <a:latin typeface="Open Sans" panose="020B0606030504020204" pitchFamily="34" charset="0"/>
                <a:ea typeface="Open Sans" panose="020B0606030504020204" pitchFamily="34" charset="0"/>
                <a:cs typeface="Open Sans" panose="020B0606030504020204" pitchFamily="34" charset="0"/>
              </a:rPr>
              <a:t>ACTION</a:t>
            </a:r>
            <a:b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ounded Rectangle 43">
            <a:extLst>
              <a:ext uri="{FF2B5EF4-FFF2-40B4-BE49-F238E27FC236}">
                <a16:creationId xmlns:a16="http://schemas.microsoft.com/office/drawing/2014/main" id="{E5AFDAE7-A7C6-D463-4EF3-58797675A67A}"/>
              </a:ext>
            </a:extLst>
          </p:cNvPr>
          <p:cNvSpPr/>
          <p:nvPr/>
        </p:nvSpPr>
        <p:spPr>
          <a:xfrm>
            <a:off x="2998669" y="2880362"/>
            <a:ext cx="1379328" cy="556362"/>
          </a:xfrm>
          <a:prstGeom prst="roundRect">
            <a:avLst>
              <a:gd name="adj" fmla="val 11223"/>
            </a:avLst>
          </a:prstGeom>
          <a:noFill/>
          <a:ln w="38100">
            <a:solidFill>
              <a:srgbClr val="FAB500">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FAB500"/>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ounded Rectangle 44">
            <a:extLst>
              <a:ext uri="{FF2B5EF4-FFF2-40B4-BE49-F238E27FC236}">
                <a16:creationId xmlns:a16="http://schemas.microsoft.com/office/drawing/2014/main" id="{7F386737-A6A9-6407-60E5-E6A75775DAE6}"/>
              </a:ext>
            </a:extLst>
          </p:cNvPr>
          <p:cNvSpPr/>
          <p:nvPr/>
        </p:nvSpPr>
        <p:spPr>
          <a:xfrm>
            <a:off x="2998669" y="3553749"/>
            <a:ext cx="1379328" cy="556362"/>
          </a:xfrm>
          <a:prstGeom prst="roundRect">
            <a:avLst>
              <a:gd name="adj" fmla="val 11223"/>
            </a:avLst>
          </a:prstGeom>
          <a:noFill/>
          <a:ln w="38100">
            <a:solidFill>
              <a:srgbClr val="FAB500">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FAB500"/>
                </a:solidFill>
                <a:latin typeface="Open Sans" panose="020B0606030504020204" pitchFamily="34" charset="0"/>
                <a:ea typeface="Open Sans" panose="020B0606030504020204" pitchFamily="34" charset="0"/>
                <a:cs typeface="Open Sans" panose="020B0606030504020204" pitchFamily="34" charset="0"/>
              </a:rPr>
              <a:t>ACTION</a:t>
            </a:r>
            <a:br>
              <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Rounded Rectangle 45">
            <a:extLst>
              <a:ext uri="{FF2B5EF4-FFF2-40B4-BE49-F238E27FC236}">
                <a16:creationId xmlns:a16="http://schemas.microsoft.com/office/drawing/2014/main" id="{C533D4F7-F59B-6FC9-ADDF-42642CD8AC93}"/>
              </a:ext>
            </a:extLst>
          </p:cNvPr>
          <p:cNvSpPr/>
          <p:nvPr/>
        </p:nvSpPr>
        <p:spPr>
          <a:xfrm>
            <a:off x="2998669" y="4227135"/>
            <a:ext cx="1379328" cy="556362"/>
          </a:xfrm>
          <a:prstGeom prst="roundRect">
            <a:avLst>
              <a:gd name="adj" fmla="val 11223"/>
            </a:avLst>
          </a:prstGeom>
          <a:noFill/>
          <a:ln w="38100">
            <a:solidFill>
              <a:srgbClr val="FAB500">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FAB500"/>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ounded Rectangle 46">
            <a:extLst>
              <a:ext uri="{FF2B5EF4-FFF2-40B4-BE49-F238E27FC236}">
                <a16:creationId xmlns:a16="http://schemas.microsoft.com/office/drawing/2014/main" id="{4B764307-83D3-0EEE-3DCC-DFA086E8F900}"/>
              </a:ext>
            </a:extLst>
          </p:cNvPr>
          <p:cNvSpPr/>
          <p:nvPr/>
        </p:nvSpPr>
        <p:spPr>
          <a:xfrm>
            <a:off x="2998669" y="4900521"/>
            <a:ext cx="1379328" cy="556362"/>
          </a:xfrm>
          <a:prstGeom prst="roundRect">
            <a:avLst>
              <a:gd name="adj" fmla="val 11223"/>
            </a:avLst>
          </a:prstGeom>
          <a:noFill/>
          <a:ln w="38100">
            <a:solidFill>
              <a:srgbClr val="FAB500">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FAB500"/>
                </a:solidFill>
                <a:latin typeface="Open Sans" panose="020B0606030504020204" pitchFamily="34" charset="0"/>
                <a:ea typeface="Open Sans" panose="020B0606030504020204" pitchFamily="34" charset="0"/>
                <a:cs typeface="Open Sans" panose="020B0606030504020204" pitchFamily="34" charset="0"/>
              </a:rPr>
              <a:t>ACTION</a:t>
            </a:r>
            <a:br>
              <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ounded Rectangle 47">
            <a:extLst>
              <a:ext uri="{FF2B5EF4-FFF2-40B4-BE49-F238E27FC236}">
                <a16:creationId xmlns:a16="http://schemas.microsoft.com/office/drawing/2014/main" id="{070F326B-DF97-4487-806B-F5B28DE9F1D6}"/>
              </a:ext>
            </a:extLst>
          </p:cNvPr>
          <p:cNvSpPr/>
          <p:nvPr/>
        </p:nvSpPr>
        <p:spPr>
          <a:xfrm>
            <a:off x="2998669" y="5573908"/>
            <a:ext cx="1379328" cy="556362"/>
          </a:xfrm>
          <a:prstGeom prst="roundRect">
            <a:avLst>
              <a:gd name="adj" fmla="val 11223"/>
            </a:avLst>
          </a:prstGeom>
          <a:noFill/>
          <a:ln w="38100">
            <a:solidFill>
              <a:srgbClr val="FAB500">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FAB500"/>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ounded Rectangle 48">
            <a:extLst>
              <a:ext uri="{FF2B5EF4-FFF2-40B4-BE49-F238E27FC236}">
                <a16:creationId xmlns:a16="http://schemas.microsoft.com/office/drawing/2014/main" id="{F50B35E5-508F-88A7-7F1A-429BE682FF7F}"/>
              </a:ext>
            </a:extLst>
          </p:cNvPr>
          <p:cNvSpPr/>
          <p:nvPr/>
        </p:nvSpPr>
        <p:spPr>
          <a:xfrm>
            <a:off x="4551431" y="2206976"/>
            <a:ext cx="1379328" cy="556362"/>
          </a:xfrm>
          <a:prstGeom prst="roundRect">
            <a:avLst>
              <a:gd name="adj" fmla="val 11223"/>
            </a:avLst>
          </a:prstGeom>
          <a:noFill/>
          <a:ln w="38100">
            <a:solidFill>
              <a:srgbClr val="97C21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900" b="1" dirty="0">
                <a:solidFill>
                  <a:srgbClr val="97C21D"/>
                </a:solidFill>
                <a:latin typeface="Open Sans" panose="020B0606030504020204" pitchFamily="34" charset="0"/>
                <a:ea typeface="Open Sans" panose="020B0606030504020204" pitchFamily="34" charset="0"/>
                <a:cs typeface="Open Sans" panose="020B0606030504020204" pitchFamily="34" charset="0"/>
              </a:rPr>
              <a:t>ACTION</a:t>
            </a:r>
            <a:b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ounded Rectangle 49">
            <a:extLst>
              <a:ext uri="{FF2B5EF4-FFF2-40B4-BE49-F238E27FC236}">
                <a16:creationId xmlns:a16="http://schemas.microsoft.com/office/drawing/2014/main" id="{903120B1-E72F-7EE5-A643-983E850CA941}"/>
              </a:ext>
            </a:extLst>
          </p:cNvPr>
          <p:cNvSpPr/>
          <p:nvPr/>
        </p:nvSpPr>
        <p:spPr>
          <a:xfrm>
            <a:off x="4551431" y="2880362"/>
            <a:ext cx="1379328" cy="556362"/>
          </a:xfrm>
          <a:prstGeom prst="roundRect">
            <a:avLst>
              <a:gd name="adj" fmla="val 11223"/>
            </a:avLst>
          </a:prstGeom>
          <a:noFill/>
          <a:ln w="38100">
            <a:solidFill>
              <a:srgbClr val="97C21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97C21D"/>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ounded Rectangle 50">
            <a:extLst>
              <a:ext uri="{FF2B5EF4-FFF2-40B4-BE49-F238E27FC236}">
                <a16:creationId xmlns:a16="http://schemas.microsoft.com/office/drawing/2014/main" id="{32676DC5-2BC1-0D42-14E4-4A6AE7767BCB}"/>
              </a:ext>
            </a:extLst>
          </p:cNvPr>
          <p:cNvSpPr/>
          <p:nvPr/>
        </p:nvSpPr>
        <p:spPr>
          <a:xfrm>
            <a:off x="4551431" y="3553749"/>
            <a:ext cx="1379328" cy="556362"/>
          </a:xfrm>
          <a:prstGeom prst="roundRect">
            <a:avLst>
              <a:gd name="adj" fmla="val 11223"/>
            </a:avLst>
          </a:prstGeom>
          <a:noFill/>
          <a:ln w="38100">
            <a:solidFill>
              <a:srgbClr val="97C21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97C21D"/>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ounded Rectangle 51">
            <a:extLst>
              <a:ext uri="{FF2B5EF4-FFF2-40B4-BE49-F238E27FC236}">
                <a16:creationId xmlns:a16="http://schemas.microsoft.com/office/drawing/2014/main" id="{3CCD7822-50E8-5DDB-8AFE-1FF16697E8F8}"/>
              </a:ext>
            </a:extLst>
          </p:cNvPr>
          <p:cNvSpPr/>
          <p:nvPr/>
        </p:nvSpPr>
        <p:spPr>
          <a:xfrm>
            <a:off x="4551431" y="4227135"/>
            <a:ext cx="1379328" cy="556362"/>
          </a:xfrm>
          <a:prstGeom prst="roundRect">
            <a:avLst>
              <a:gd name="adj" fmla="val 11223"/>
            </a:avLst>
          </a:prstGeom>
          <a:noFill/>
          <a:ln w="38100">
            <a:solidFill>
              <a:srgbClr val="97C21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97C21D"/>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kern="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ounded Rectangle 53">
            <a:extLst>
              <a:ext uri="{FF2B5EF4-FFF2-40B4-BE49-F238E27FC236}">
                <a16:creationId xmlns:a16="http://schemas.microsoft.com/office/drawing/2014/main" id="{3C3286D4-F6D2-C4A2-D723-F5D655231D0C}"/>
              </a:ext>
            </a:extLst>
          </p:cNvPr>
          <p:cNvSpPr/>
          <p:nvPr/>
        </p:nvSpPr>
        <p:spPr>
          <a:xfrm>
            <a:off x="6104193" y="2206976"/>
            <a:ext cx="1379328" cy="556362"/>
          </a:xfrm>
          <a:prstGeom prst="roundRect">
            <a:avLst>
              <a:gd name="adj" fmla="val 11223"/>
            </a:avLst>
          </a:prstGeom>
          <a:noFill/>
          <a:ln w="38100">
            <a:solidFill>
              <a:srgbClr val="38BADB">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900" b="1" dirty="0">
                <a:solidFill>
                  <a:srgbClr val="38BADB"/>
                </a:solidFill>
                <a:latin typeface="Open Sans" panose="020B0606030504020204" pitchFamily="34" charset="0"/>
                <a:ea typeface="Open Sans" panose="020B0606030504020204" pitchFamily="34" charset="0"/>
                <a:cs typeface="Open Sans" panose="020B0606030504020204" pitchFamily="34" charset="0"/>
              </a:rPr>
              <a:t>ACTION</a:t>
            </a:r>
            <a:b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7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7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ounded Rectangle 54">
            <a:extLst>
              <a:ext uri="{FF2B5EF4-FFF2-40B4-BE49-F238E27FC236}">
                <a16:creationId xmlns:a16="http://schemas.microsoft.com/office/drawing/2014/main" id="{1CD6453E-6229-67FB-9538-8409FFA11F72}"/>
              </a:ext>
            </a:extLst>
          </p:cNvPr>
          <p:cNvSpPr/>
          <p:nvPr/>
        </p:nvSpPr>
        <p:spPr>
          <a:xfrm>
            <a:off x="6104193" y="2880362"/>
            <a:ext cx="1379328" cy="556362"/>
          </a:xfrm>
          <a:prstGeom prst="roundRect">
            <a:avLst>
              <a:gd name="adj" fmla="val 11223"/>
            </a:avLst>
          </a:prstGeom>
          <a:noFill/>
          <a:ln w="38100">
            <a:solidFill>
              <a:srgbClr val="38BADB">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38BADB"/>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ounded Rectangle 55">
            <a:extLst>
              <a:ext uri="{FF2B5EF4-FFF2-40B4-BE49-F238E27FC236}">
                <a16:creationId xmlns:a16="http://schemas.microsoft.com/office/drawing/2014/main" id="{4EC44D59-C863-61A4-B5BD-EC7F091A5F14}"/>
              </a:ext>
            </a:extLst>
          </p:cNvPr>
          <p:cNvSpPr/>
          <p:nvPr/>
        </p:nvSpPr>
        <p:spPr>
          <a:xfrm>
            <a:off x="6104193" y="3553749"/>
            <a:ext cx="1379328" cy="556362"/>
          </a:xfrm>
          <a:prstGeom prst="roundRect">
            <a:avLst>
              <a:gd name="adj" fmla="val 11223"/>
            </a:avLst>
          </a:prstGeom>
          <a:noFill/>
          <a:ln w="38100">
            <a:solidFill>
              <a:srgbClr val="38BADB">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38BADB"/>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ounded Rectangle 57">
            <a:extLst>
              <a:ext uri="{FF2B5EF4-FFF2-40B4-BE49-F238E27FC236}">
                <a16:creationId xmlns:a16="http://schemas.microsoft.com/office/drawing/2014/main" id="{BB0A8627-5058-0688-85F4-AA650A8A52B6}"/>
              </a:ext>
            </a:extLst>
          </p:cNvPr>
          <p:cNvSpPr/>
          <p:nvPr/>
        </p:nvSpPr>
        <p:spPr>
          <a:xfrm>
            <a:off x="7656955" y="2206976"/>
            <a:ext cx="1379328" cy="556362"/>
          </a:xfrm>
          <a:prstGeom prst="roundRect">
            <a:avLst>
              <a:gd name="adj" fmla="val 11223"/>
            </a:avLst>
          </a:prstGeom>
          <a:noFill/>
          <a:ln w="38100">
            <a:solidFill>
              <a:srgbClr val="0060A8">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900" b="1" dirty="0">
                <a:solidFill>
                  <a:srgbClr val="0060A8"/>
                </a:solidFill>
                <a:latin typeface="Open Sans" panose="020B0606030504020204" pitchFamily="34" charset="0"/>
                <a:ea typeface="Open Sans" panose="020B0606030504020204" pitchFamily="34" charset="0"/>
                <a:cs typeface="Open Sans" panose="020B0606030504020204" pitchFamily="34" charset="0"/>
              </a:rPr>
              <a:t>ACTION</a:t>
            </a:r>
            <a:b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7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7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ounded Rectangle 58">
            <a:extLst>
              <a:ext uri="{FF2B5EF4-FFF2-40B4-BE49-F238E27FC236}">
                <a16:creationId xmlns:a16="http://schemas.microsoft.com/office/drawing/2014/main" id="{6246343B-1B0F-15CF-585A-4CFB57B338F0}"/>
              </a:ext>
            </a:extLst>
          </p:cNvPr>
          <p:cNvSpPr/>
          <p:nvPr/>
        </p:nvSpPr>
        <p:spPr>
          <a:xfrm>
            <a:off x="7656955" y="2880362"/>
            <a:ext cx="1379328" cy="556362"/>
          </a:xfrm>
          <a:prstGeom prst="roundRect">
            <a:avLst>
              <a:gd name="adj" fmla="val 11223"/>
            </a:avLst>
          </a:prstGeom>
          <a:noFill/>
          <a:ln w="38100">
            <a:solidFill>
              <a:srgbClr val="0060A8">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0060A8"/>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ounded Rectangle 59">
            <a:extLst>
              <a:ext uri="{FF2B5EF4-FFF2-40B4-BE49-F238E27FC236}">
                <a16:creationId xmlns:a16="http://schemas.microsoft.com/office/drawing/2014/main" id="{A818B25F-B530-1132-AEEA-19CF26910744}"/>
              </a:ext>
            </a:extLst>
          </p:cNvPr>
          <p:cNvSpPr/>
          <p:nvPr/>
        </p:nvSpPr>
        <p:spPr>
          <a:xfrm>
            <a:off x="7656955" y="3553749"/>
            <a:ext cx="1379328" cy="556362"/>
          </a:xfrm>
          <a:prstGeom prst="roundRect">
            <a:avLst>
              <a:gd name="adj" fmla="val 11223"/>
            </a:avLst>
          </a:prstGeom>
          <a:noFill/>
          <a:ln w="38100">
            <a:solidFill>
              <a:srgbClr val="0060A8">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50" b="1" dirty="0">
                <a:solidFill>
                  <a:srgbClr val="0060A8"/>
                </a:solidFill>
                <a:latin typeface="Open Sans" panose="020B0606030504020204" pitchFamily="34" charset="0"/>
                <a:ea typeface="Open Sans" panose="020B0606030504020204" pitchFamily="34" charset="0"/>
                <a:cs typeface="Open Sans" panose="020B0606030504020204" pitchFamily="34" charset="0"/>
              </a:rPr>
              <a:t>ACTION</a:t>
            </a:r>
            <a:b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ounded Rectangle 60">
            <a:extLst>
              <a:ext uri="{FF2B5EF4-FFF2-40B4-BE49-F238E27FC236}">
                <a16:creationId xmlns:a16="http://schemas.microsoft.com/office/drawing/2014/main" id="{1FB77957-0E03-3A60-C262-0ADECCCB632E}"/>
              </a:ext>
            </a:extLst>
          </p:cNvPr>
          <p:cNvSpPr/>
          <p:nvPr/>
        </p:nvSpPr>
        <p:spPr>
          <a:xfrm>
            <a:off x="7656955" y="4227135"/>
            <a:ext cx="1379328" cy="556362"/>
          </a:xfrm>
          <a:prstGeom prst="roundRect">
            <a:avLst>
              <a:gd name="adj" fmla="val 11223"/>
            </a:avLst>
          </a:prstGeom>
          <a:noFill/>
          <a:ln w="38100">
            <a:solidFill>
              <a:srgbClr val="0060A8">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50" b="1" dirty="0">
                <a:solidFill>
                  <a:srgbClr val="0060A8"/>
                </a:solidFill>
                <a:latin typeface="Open Sans" panose="020B0606030504020204" pitchFamily="34" charset="0"/>
                <a:ea typeface="Open Sans" panose="020B0606030504020204" pitchFamily="34" charset="0"/>
                <a:cs typeface="Open Sans" panose="020B0606030504020204" pitchFamily="34" charset="0"/>
              </a:rPr>
              <a:t>ACTION</a:t>
            </a:r>
            <a:b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61">
            <a:extLst>
              <a:ext uri="{FF2B5EF4-FFF2-40B4-BE49-F238E27FC236}">
                <a16:creationId xmlns:a16="http://schemas.microsoft.com/office/drawing/2014/main" id="{2F6B70BC-C390-554E-7910-73A14F02E282}"/>
              </a:ext>
            </a:extLst>
          </p:cNvPr>
          <p:cNvSpPr/>
          <p:nvPr/>
        </p:nvSpPr>
        <p:spPr>
          <a:xfrm>
            <a:off x="9209717" y="2206976"/>
            <a:ext cx="1379328" cy="556362"/>
          </a:xfrm>
          <a:prstGeom prst="roundRect">
            <a:avLst>
              <a:gd name="adj" fmla="val 11223"/>
            </a:avLst>
          </a:prstGeom>
          <a:noFill/>
          <a:ln w="38100">
            <a:solidFill>
              <a:srgbClr val="ED6C4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900" b="1" dirty="0">
                <a:solidFill>
                  <a:srgbClr val="ED6C4D"/>
                </a:solidFill>
                <a:latin typeface="Open Sans" panose="020B0606030504020204" pitchFamily="34" charset="0"/>
                <a:ea typeface="Open Sans" panose="020B0606030504020204" pitchFamily="34" charset="0"/>
                <a:cs typeface="Open Sans" panose="020B0606030504020204" pitchFamily="34" charset="0"/>
              </a:rPr>
              <a:t>ACTION</a:t>
            </a:r>
            <a:b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7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7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ounded Rectangle 62">
            <a:extLst>
              <a:ext uri="{FF2B5EF4-FFF2-40B4-BE49-F238E27FC236}">
                <a16:creationId xmlns:a16="http://schemas.microsoft.com/office/drawing/2014/main" id="{3D12BAC3-39B3-F6D1-9636-96CE78B5B27D}"/>
              </a:ext>
            </a:extLst>
          </p:cNvPr>
          <p:cNvSpPr/>
          <p:nvPr/>
        </p:nvSpPr>
        <p:spPr>
          <a:xfrm>
            <a:off x="9209717" y="2880362"/>
            <a:ext cx="1379328" cy="556362"/>
          </a:xfrm>
          <a:prstGeom prst="roundRect">
            <a:avLst>
              <a:gd name="adj" fmla="val 11223"/>
            </a:avLst>
          </a:prstGeom>
          <a:noFill/>
          <a:ln w="38100">
            <a:solidFill>
              <a:srgbClr val="ED6C4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ED6C4D"/>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63">
            <a:extLst>
              <a:ext uri="{FF2B5EF4-FFF2-40B4-BE49-F238E27FC236}">
                <a16:creationId xmlns:a16="http://schemas.microsoft.com/office/drawing/2014/main" id="{8E034581-6F73-20AC-79A4-15338EE43CB2}"/>
              </a:ext>
            </a:extLst>
          </p:cNvPr>
          <p:cNvSpPr/>
          <p:nvPr/>
        </p:nvSpPr>
        <p:spPr>
          <a:xfrm>
            <a:off x="9209717" y="3553749"/>
            <a:ext cx="1379328" cy="556362"/>
          </a:xfrm>
          <a:prstGeom prst="roundRect">
            <a:avLst>
              <a:gd name="adj" fmla="val 11223"/>
            </a:avLst>
          </a:prstGeom>
          <a:noFill/>
          <a:ln w="38100">
            <a:solidFill>
              <a:srgbClr val="ED6C4D">
                <a:alpha val="50000"/>
              </a:srgbClr>
            </a:solidFill>
            <a:prstDash val="solid"/>
          </a:ln>
          <a:effectLst>
            <a:outerShdw blurRad="127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ts val="1080"/>
              </a:lnSpc>
            </a:pPr>
            <a:r>
              <a:rPr lang="en-US" sz="1000" b="1" dirty="0">
                <a:solidFill>
                  <a:srgbClr val="ED6C4D"/>
                </a:solidFill>
                <a:latin typeface="Open Sans" panose="020B0606030504020204" pitchFamily="34" charset="0"/>
                <a:ea typeface="Open Sans" panose="020B0606030504020204" pitchFamily="34" charset="0"/>
                <a:cs typeface="Open Sans" panose="020B0606030504020204" pitchFamily="34" charset="0"/>
              </a:rPr>
              <a:t>ACTION</a:t>
            </a:r>
            <a:b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800" i="1" kern="12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détails</a:t>
            </a:r>
            <a:endParaRPr lang="en-US" sz="8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a:extLst>
              <a:ext uri="{FF2B5EF4-FFF2-40B4-BE49-F238E27FC236}">
                <a16:creationId xmlns:a16="http://schemas.microsoft.com/office/drawing/2014/main" id="{980D3377-8B52-8B7E-F5FD-74EFE1A9E873}"/>
              </a:ext>
            </a:extLst>
          </p:cNvPr>
          <p:cNvSpPr/>
          <p:nvPr/>
        </p:nvSpPr>
        <p:spPr>
          <a:xfrm>
            <a:off x="2967815" y="1482177"/>
            <a:ext cx="1668599" cy="556362"/>
          </a:xfrm>
          <a:custGeom>
            <a:avLst/>
            <a:gdLst/>
            <a:ahLst/>
            <a:cxnLst>
              <a:cxn ang="0">
                <a:pos x="wd2" y="hd2"/>
              </a:cxn>
              <a:cxn ang="5400000">
                <a:pos x="wd2" y="hd2"/>
              </a:cxn>
              <a:cxn ang="10800000">
                <a:pos x="wd2" y="hd2"/>
              </a:cxn>
              <a:cxn ang="16200000">
                <a:pos x="wd2" y="hd2"/>
              </a:cxn>
            </a:cxnLst>
            <a:rect l="0" t="0" r="r" b="b"/>
            <a:pathLst>
              <a:path w="21568" h="21593" extrusionOk="0">
                <a:moveTo>
                  <a:pt x="18567" y="722"/>
                </a:moveTo>
                <a:lnTo>
                  <a:pt x="21421" y="9711"/>
                </a:lnTo>
                <a:cubicBezTo>
                  <a:pt x="21527" y="10071"/>
                  <a:pt x="21577" y="10482"/>
                  <a:pt x="21566" y="10896"/>
                </a:cubicBezTo>
                <a:cubicBezTo>
                  <a:pt x="21555" y="11304"/>
                  <a:pt x="21486" y="11698"/>
                  <a:pt x="21365" y="12032"/>
                </a:cubicBezTo>
                <a:lnTo>
                  <a:pt x="18637" y="20739"/>
                </a:lnTo>
                <a:cubicBezTo>
                  <a:pt x="18569" y="20975"/>
                  <a:pt x="18472" y="21174"/>
                  <a:pt x="18355" y="21319"/>
                </a:cubicBezTo>
                <a:cubicBezTo>
                  <a:pt x="18226" y="21478"/>
                  <a:pt x="18078" y="21566"/>
                  <a:pt x="17926" y="21575"/>
                </a:cubicBezTo>
                <a:lnTo>
                  <a:pt x="366" y="21593"/>
                </a:lnTo>
                <a:cubicBezTo>
                  <a:pt x="234" y="21567"/>
                  <a:pt x="117" y="21418"/>
                  <a:pt x="53" y="21193"/>
                </a:cubicBezTo>
                <a:cubicBezTo>
                  <a:pt x="-23" y="20930"/>
                  <a:pt x="-17" y="20607"/>
                  <a:pt x="69" y="20357"/>
                </a:cubicBezTo>
                <a:lnTo>
                  <a:pt x="2533" y="12554"/>
                </a:lnTo>
                <a:cubicBezTo>
                  <a:pt x="2697" y="11984"/>
                  <a:pt x="2779" y="11339"/>
                  <a:pt x="2769" y="10686"/>
                </a:cubicBezTo>
                <a:cubicBezTo>
                  <a:pt x="2760" y="10020"/>
                  <a:pt x="2656" y="9372"/>
                  <a:pt x="2469" y="8814"/>
                </a:cubicBezTo>
                <a:lnTo>
                  <a:pt x="64" y="1219"/>
                </a:lnTo>
                <a:cubicBezTo>
                  <a:pt x="-13" y="984"/>
                  <a:pt x="-20" y="688"/>
                  <a:pt x="44" y="440"/>
                </a:cubicBezTo>
                <a:cubicBezTo>
                  <a:pt x="115" y="164"/>
                  <a:pt x="261" y="-7"/>
                  <a:pt x="419" y="0"/>
                </a:cubicBezTo>
                <a:lnTo>
                  <a:pt x="17939" y="7"/>
                </a:lnTo>
                <a:cubicBezTo>
                  <a:pt x="18069" y="20"/>
                  <a:pt x="18196" y="96"/>
                  <a:pt x="18308" y="228"/>
                </a:cubicBezTo>
                <a:cubicBezTo>
                  <a:pt x="18412" y="351"/>
                  <a:pt x="18501" y="521"/>
                  <a:pt x="18567" y="722"/>
                </a:cubicBezTo>
                <a:close/>
              </a:path>
            </a:pathLst>
          </a:custGeom>
          <a:solidFill>
            <a:srgbClr val="FAB500"/>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b="0">
                <a:solidFill>
                  <a:srgbClr val="FFFFFF"/>
                </a:solidFill>
                <a:latin typeface="+mn-lt"/>
                <a:ea typeface="+mn-ea"/>
                <a:cs typeface="+mn-cs"/>
                <a:sym typeface="Helvetica Neue Medium"/>
              </a:defRPr>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ETAPE 2</a:t>
            </a:r>
            <a:endParaRPr sz="1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a:extLst>
              <a:ext uri="{FF2B5EF4-FFF2-40B4-BE49-F238E27FC236}">
                <a16:creationId xmlns:a16="http://schemas.microsoft.com/office/drawing/2014/main" id="{7DCB786E-1DEA-B319-4B04-F213325263D8}"/>
              </a:ext>
            </a:extLst>
          </p:cNvPr>
          <p:cNvSpPr/>
          <p:nvPr/>
        </p:nvSpPr>
        <p:spPr>
          <a:xfrm>
            <a:off x="4497072" y="1480798"/>
            <a:ext cx="1668599" cy="556362"/>
          </a:xfrm>
          <a:custGeom>
            <a:avLst/>
            <a:gdLst/>
            <a:ahLst/>
            <a:cxnLst>
              <a:cxn ang="0">
                <a:pos x="wd2" y="hd2"/>
              </a:cxn>
              <a:cxn ang="5400000">
                <a:pos x="wd2" y="hd2"/>
              </a:cxn>
              <a:cxn ang="10800000">
                <a:pos x="wd2" y="hd2"/>
              </a:cxn>
              <a:cxn ang="16200000">
                <a:pos x="wd2" y="hd2"/>
              </a:cxn>
            </a:cxnLst>
            <a:rect l="0" t="0" r="r" b="b"/>
            <a:pathLst>
              <a:path w="21568" h="21593" extrusionOk="0">
                <a:moveTo>
                  <a:pt x="18567" y="722"/>
                </a:moveTo>
                <a:lnTo>
                  <a:pt x="21421" y="9711"/>
                </a:lnTo>
                <a:cubicBezTo>
                  <a:pt x="21527" y="10071"/>
                  <a:pt x="21577" y="10482"/>
                  <a:pt x="21566" y="10896"/>
                </a:cubicBezTo>
                <a:cubicBezTo>
                  <a:pt x="21555" y="11304"/>
                  <a:pt x="21486" y="11698"/>
                  <a:pt x="21365" y="12032"/>
                </a:cubicBezTo>
                <a:lnTo>
                  <a:pt x="18637" y="20739"/>
                </a:lnTo>
                <a:cubicBezTo>
                  <a:pt x="18569" y="20975"/>
                  <a:pt x="18472" y="21174"/>
                  <a:pt x="18355" y="21319"/>
                </a:cubicBezTo>
                <a:cubicBezTo>
                  <a:pt x="18226" y="21478"/>
                  <a:pt x="18078" y="21566"/>
                  <a:pt x="17926" y="21575"/>
                </a:cubicBezTo>
                <a:lnTo>
                  <a:pt x="366" y="21593"/>
                </a:lnTo>
                <a:cubicBezTo>
                  <a:pt x="234" y="21567"/>
                  <a:pt x="117" y="21418"/>
                  <a:pt x="53" y="21193"/>
                </a:cubicBezTo>
                <a:cubicBezTo>
                  <a:pt x="-23" y="20930"/>
                  <a:pt x="-17" y="20607"/>
                  <a:pt x="69" y="20357"/>
                </a:cubicBezTo>
                <a:lnTo>
                  <a:pt x="2533" y="12554"/>
                </a:lnTo>
                <a:cubicBezTo>
                  <a:pt x="2697" y="11984"/>
                  <a:pt x="2779" y="11339"/>
                  <a:pt x="2769" y="10686"/>
                </a:cubicBezTo>
                <a:cubicBezTo>
                  <a:pt x="2760" y="10020"/>
                  <a:pt x="2656" y="9372"/>
                  <a:pt x="2469" y="8814"/>
                </a:cubicBezTo>
                <a:lnTo>
                  <a:pt x="64" y="1219"/>
                </a:lnTo>
                <a:cubicBezTo>
                  <a:pt x="-13" y="984"/>
                  <a:pt x="-20" y="688"/>
                  <a:pt x="44" y="440"/>
                </a:cubicBezTo>
                <a:cubicBezTo>
                  <a:pt x="115" y="164"/>
                  <a:pt x="261" y="-7"/>
                  <a:pt x="419" y="0"/>
                </a:cubicBezTo>
                <a:lnTo>
                  <a:pt x="17939" y="7"/>
                </a:lnTo>
                <a:cubicBezTo>
                  <a:pt x="18069" y="20"/>
                  <a:pt x="18196" y="96"/>
                  <a:pt x="18308" y="228"/>
                </a:cubicBezTo>
                <a:cubicBezTo>
                  <a:pt x="18412" y="351"/>
                  <a:pt x="18501" y="521"/>
                  <a:pt x="18567" y="722"/>
                </a:cubicBezTo>
                <a:close/>
              </a:path>
            </a:pathLst>
          </a:custGeom>
          <a:solidFill>
            <a:srgbClr val="97C21D"/>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b="0">
                <a:solidFill>
                  <a:srgbClr val="FFFFFF"/>
                </a:solidFill>
                <a:latin typeface="+mn-lt"/>
                <a:ea typeface="+mn-ea"/>
                <a:cs typeface="+mn-cs"/>
                <a:sym typeface="Helvetica Neue Medium"/>
              </a:defRPr>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ETAPE 3</a:t>
            </a:r>
            <a:endParaRPr sz="1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Shape">
            <a:extLst>
              <a:ext uri="{FF2B5EF4-FFF2-40B4-BE49-F238E27FC236}">
                <a16:creationId xmlns:a16="http://schemas.microsoft.com/office/drawing/2014/main" id="{40582ECE-EAB8-B5AF-8DBD-61FBBBD20D81}"/>
              </a:ext>
            </a:extLst>
          </p:cNvPr>
          <p:cNvSpPr/>
          <p:nvPr/>
        </p:nvSpPr>
        <p:spPr>
          <a:xfrm>
            <a:off x="6022957" y="1482865"/>
            <a:ext cx="1668598" cy="556362"/>
          </a:xfrm>
          <a:custGeom>
            <a:avLst/>
            <a:gdLst/>
            <a:ahLst/>
            <a:cxnLst>
              <a:cxn ang="0">
                <a:pos x="wd2" y="hd2"/>
              </a:cxn>
              <a:cxn ang="5400000">
                <a:pos x="wd2" y="hd2"/>
              </a:cxn>
              <a:cxn ang="10800000">
                <a:pos x="wd2" y="hd2"/>
              </a:cxn>
              <a:cxn ang="16200000">
                <a:pos x="wd2" y="hd2"/>
              </a:cxn>
            </a:cxnLst>
            <a:rect l="0" t="0" r="r" b="b"/>
            <a:pathLst>
              <a:path w="21568" h="21593" extrusionOk="0">
                <a:moveTo>
                  <a:pt x="18567" y="722"/>
                </a:moveTo>
                <a:lnTo>
                  <a:pt x="21421" y="9711"/>
                </a:lnTo>
                <a:cubicBezTo>
                  <a:pt x="21527" y="10071"/>
                  <a:pt x="21577" y="10482"/>
                  <a:pt x="21566" y="10896"/>
                </a:cubicBezTo>
                <a:cubicBezTo>
                  <a:pt x="21555" y="11304"/>
                  <a:pt x="21486" y="11698"/>
                  <a:pt x="21365" y="12032"/>
                </a:cubicBezTo>
                <a:lnTo>
                  <a:pt x="18637" y="20739"/>
                </a:lnTo>
                <a:cubicBezTo>
                  <a:pt x="18569" y="20975"/>
                  <a:pt x="18472" y="21174"/>
                  <a:pt x="18355" y="21319"/>
                </a:cubicBezTo>
                <a:cubicBezTo>
                  <a:pt x="18226" y="21478"/>
                  <a:pt x="18078" y="21566"/>
                  <a:pt x="17926" y="21575"/>
                </a:cubicBezTo>
                <a:lnTo>
                  <a:pt x="366" y="21593"/>
                </a:lnTo>
                <a:cubicBezTo>
                  <a:pt x="234" y="21567"/>
                  <a:pt x="117" y="21418"/>
                  <a:pt x="53" y="21193"/>
                </a:cubicBezTo>
                <a:cubicBezTo>
                  <a:pt x="-23" y="20930"/>
                  <a:pt x="-17" y="20607"/>
                  <a:pt x="69" y="20357"/>
                </a:cubicBezTo>
                <a:lnTo>
                  <a:pt x="2533" y="12554"/>
                </a:lnTo>
                <a:cubicBezTo>
                  <a:pt x="2697" y="11984"/>
                  <a:pt x="2779" y="11339"/>
                  <a:pt x="2769" y="10686"/>
                </a:cubicBezTo>
                <a:cubicBezTo>
                  <a:pt x="2760" y="10020"/>
                  <a:pt x="2656" y="9372"/>
                  <a:pt x="2469" y="8814"/>
                </a:cubicBezTo>
                <a:lnTo>
                  <a:pt x="64" y="1219"/>
                </a:lnTo>
                <a:cubicBezTo>
                  <a:pt x="-13" y="984"/>
                  <a:pt x="-20" y="688"/>
                  <a:pt x="44" y="440"/>
                </a:cubicBezTo>
                <a:cubicBezTo>
                  <a:pt x="115" y="164"/>
                  <a:pt x="261" y="-7"/>
                  <a:pt x="419" y="0"/>
                </a:cubicBezTo>
                <a:lnTo>
                  <a:pt x="17939" y="7"/>
                </a:lnTo>
                <a:cubicBezTo>
                  <a:pt x="18069" y="20"/>
                  <a:pt x="18196" y="96"/>
                  <a:pt x="18308" y="228"/>
                </a:cubicBezTo>
                <a:cubicBezTo>
                  <a:pt x="18412" y="351"/>
                  <a:pt x="18501" y="521"/>
                  <a:pt x="18567" y="722"/>
                </a:cubicBezTo>
                <a:close/>
              </a:path>
            </a:pathLst>
          </a:custGeom>
          <a:solidFill>
            <a:srgbClr val="38BADB"/>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b="0">
                <a:solidFill>
                  <a:srgbClr val="FFFFFF"/>
                </a:solidFill>
                <a:latin typeface="+mn-lt"/>
                <a:ea typeface="+mn-ea"/>
                <a:cs typeface="+mn-cs"/>
                <a:sym typeface="Helvetica Neue Medium"/>
              </a:defRPr>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ETAPE 4</a:t>
            </a:r>
            <a:endParaRPr sz="1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a:extLst>
              <a:ext uri="{FF2B5EF4-FFF2-40B4-BE49-F238E27FC236}">
                <a16:creationId xmlns:a16="http://schemas.microsoft.com/office/drawing/2014/main" id="{34EB1BA8-0B55-C986-4775-16063BBC561B}"/>
              </a:ext>
            </a:extLst>
          </p:cNvPr>
          <p:cNvSpPr/>
          <p:nvPr/>
        </p:nvSpPr>
        <p:spPr>
          <a:xfrm>
            <a:off x="7552215" y="1481486"/>
            <a:ext cx="1668598" cy="556362"/>
          </a:xfrm>
          <a:custGeom>
            <a:avLst/>
            <a:gdLst/>
            <a:ahLst/>
            <a:cxnLst>
              <a:cxn ang="0">
                <a:pos x="wd2" y="hd2"/>
              </a:cxn>
              <a:cxn ang="5400000">
                <a:pos x="wd2" y="hd2"/>
              </a:cxn>
              <a:cxn ang="10800000">
                <a:pos x="wd2" y="hd2"/>
              </a:cxn>
              <a:cxn ang="16200000">
                <a:pos x="wd2" y="hd2"/>
              </a:cxn>
            </a:cxnLst>
            <a:rect l="0" t="0" r="r" b="b"/>
            <a:pathLst>
              <a:path w="21568" h="21593" extrusionOk="0">
                <a:moveTo>
                  <a:pt x="18567" y="722"/>
                </a:moveTo>
                <a:lnTo>
                  <a:pt x="21421" y="9711"/>
                </a:lnTo>
                <a:cubicBezTo>
                  <a:pt x="21527" y="10071"/>
                  <a:pt x="21577" y="10482"/>
                  <a:pt x="21566" y="10896"/>
                </a:cubicBezTo>
                <a:cubicBezTo>
                  <a:pt x="21555" y="11304"/>
                  <a:pt x="21486" y="11698"/>
                  <a:pt x="21365" y="12032"/>
                </a:cubicBezTo>
                <a:lnTo>
                  <a:pt x="18637" y="20739"/>
                </a:lnTo>
                <a:cubicBezTo>
                  <a:pt x="18569" y="20975"/>
                  <a:pt x="18472" y="21174"/>
                  <a:pt x="18355" y="21319"/>
                </a:cubicBezTo>
                <a:cubicBezTo>
                  <a:pt x="18226" y="21478"/>
                  <a:pt x="18078" y="21566"/>
                  <a:pt x="17926" y="21575"/>
                </a:cubicBezTo>
                <a:lnTo>
                  <a:pt x="366" y="21593"/>
                </a:lnTo>
                <a:cubicBezTo>
                  <a:pt x="234" y="21567"/>
                  <a:pt x="117" y="21418"/>
                  <a:pt x="53" y="21193"/>
                </a:cubicBezTo>
                <a:cubicBezTo>
                  <a:pt x="-23" y="20930"/>
                  <a:pt x="-17" y="20607"/>
                  <a:pt x="69" y="20357"/>
                </a:cubicBezTo>
                <a:lnTo>
                  <a:pt x="2533" y="12554"/>
                </a:lnTo>
                <a:cubicBezTo>
                  <a:pt x="2697" y="11984"/>
                  <a:pt x="2779" y="11339"/>
                  <a:pt x="2769" y="10686"/>
                </a:cubicBezTo>
                <a:cubicBezTo>
                  <a:pt x="2760" y="10020"/>
                  <a:pt x="2656" y="9372"/>
                  <a:pt x="2469" y="8814"/>
                </a:cubicBezTo>
                <a:lnTo>
                  <a:pt x="64" y="1219"/>
                </a:lnTo>
                <a:cubicBezTo>
                  <a:pt x="-13" y="984"/>
                  <a:pt x="-20" y="688"/>
                  <a:pt x="44" y="440"/>
                </a:cubicBezTo>
                <a:cubicBezTo>
                  <a:pt x="115" y="164"/>
                  <a:pt x="261" y="-7"/>
                  <a:pt x="419" y="0"/>
                </a:cubicBezTo>
                <a:lnTo>
                  <a:pt x="17939" y="7"/>
                </a:lnTo>
                <a:cubicBezTo>
                  <a:pt x="18069" y="20"/>
                  <a:pt x="18196" y="96"/>
                  <a:pt x="18308" y="228"/>
                </a:cubicBezTo>
                <a:cubicBezTo>
                  <a:pt x="18412" y="351"/>
                  <a:pt x="18501" y="521"/>
                  <a:pt x="18567" y="722"/>
                </a:cubicBezTo>
                <a:close/>
              </a:path>
            </a:pathLst>
          </a:custGeom>
          <a:solidFill>
            <a:srgbClr val="0060A8"/>
          </a:solidFill>
          <a:ln w="12700" cap="flat">
            <a:solidFill>
              <a:srgbClr val="FFFFFF"/>
            </a:solid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b="0">
                <a:solidFill>
                  <a:srgbClr val="FFFFFF"/>
                </a:solidFill>
                <a:latin typeface="+mn-lt"/>
                <a:ea typeface="+mn-ea"/>
                <a:cs typeface="+mn-cs"/>
                <a:sym typeface="Helvetica Neue Medium"/>
              </a:defRPr>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ETAPE 5</a:t>
            </a:r>
            <a:endParaRPr sz="1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a:extLst>
              <a:ext uri="{FF2B5EF4-FFF2-40B4-BE49-F238E27FC236}">
                <a16:creationId xmlns:a16="http://schemas.microsoft.com/office/drawing/2014/main" id="{6DC0031D-C6D2-C9DB-495A-7F7F4BA83737}"/>
              </a:ext>
            </a:extLst>
          </p:cNvPr>
          <p:cNvSpPr/>
          <p:nvPr/>
        </p:nvSpPr>
        <p:spPr>
          <a:xfrm>
            <a:off x="1441928" y="1482176"/>
            <a:ext cx="1668599" cy="556362"/>
          </a:xfrm>
          <a:custGeom>
            <a:avLst/>
            <a:gdLst/>
            <a:ahLst/>
            <a:cxnLst>
              <a:cxn ang="0">
                <a:pos x="wd2" y="hd2"/>
              </a:cxn>
              <a:cxn ang="5400000">
                <a:pos x="wd2" y="hd2"/>
              </a:cxn>
              <a:cxn ang="10800000">
                <a:pos x="wd2" y="hd2"/>
              </a:cxn>
              <a:cxn ang="16200000">
                <a:pos x="wd2" y="hd2"/>
              </a:cxn>
            </a:cxnLst>
            <a:rect l="0" t="0" r="r" b="b"/>
            <a:pathLst>
              <a:path w="21568" h="21593" extrusionOk="0">
                <a:moveTo>
                  <a:pt x="18567" y="722"/>
                </a:moveTo>
                <a:lnTo>
                  <a:pt x="21421" y="9711"/>
                </a:lnTo>
                <a:cubicBezTo>
                  <a:pt x="21527" y="10071"/>
                  <a:pt x="21577" y="10482"/>
                  <a:pt x="21566" y="10896"/>
                </a:cubicBezTo>
                <a:cubicBezTo>
                  <a:pt x="21555" y="11304"/>
                  <a:pt x="21486" y="11698"/>
                  <a:pt x="21365" y="12032"/>
                </a:cubicBezTo>
                <a:lnTo>
                  <a:pt x="18637" y="20739"/>
                </a:lnTo>
                <a:cubicBezTo>
                  <a:pt x="18569" y="20975"/>
                  <a:pt x="18472" y="21174"/>
                  <a:pt x="18355" y="21319"/>
                </a:cubicBezTo>
                <a:cubicBezTo>
                  <a:pt x="18226" y="21478"/>
                  <a:pt x="18078" y="21566"/>
                  <a:pt x="17926" y="21575"/>
                </a:cubicBezTo>
                <a:lnTo>
                  <a:pt x="366" y="21593"/>
                </a:lnTo>
                <a:cubicBezTo>
                  <a:pt x="234" y="21567"/>
                  <a:pt x="117" y="21418"/>
                  <a:pt x="53" y="21193"/>
                </a:cubicBezTo>
                <a:cubicBezTo>
                  <a:pt x="-23" y="20930"/>
                  <a:pt x="-17" y="20607"/>
                  <a:pt x="69" y="20357"/>
                </a:cubicBezTo>
                <a:lnTo>
                  <a:pt x="2533" y="12554"/>
                </a:lnTo>
                <a:cubicBezTo>
                  <a:pt x="2697" y="11984"/>
                  <a:pt x="2779" y="11339"/>
                  <a:pt x="2769" y="10686"/>
                </a:cubicBezTo>
                <a:cubicBezTo>
                  <a:pt x="2760" y="10020"/>
                  <a:pt x="2656" y="9372"/>
                  <a:pt x="2469" y="8814"/>
                </a:cubicBezTo>
                <a:lnTo>
                  <a:pt x="64" y="1219"/>
                </a:lnTo>
                <a:cubicBezTo>
                  <a:pt x="-13" y="984"/>
                  <a:pt x="-20" y="688"/>
                  <a:pt x="44" y="440"/>
                </a:cubicBezTo>
                <a:cubicBezTo>
                  <a:pt x="115" y="164"/>
                  <a:pt x="261" y="-7"/>
                  <a:pt x="419" y="0"/>
                </a:cubicBezTo>
                <a:lnTo>
                  <a:pt x="17939" y="7"/>
                </a:lnTo>
                <a:cubicBezTo>
                  <a:pt x="18069" y="20"/>
                  <a:pt x="18196" y="96"/>
                  <a:pt x="18308" y="228"/>
                </a:cubicBezTo>
                <a:cubicBezTo>
                  <a:pt x="18412" y="351"/>
                  <a:pt x="18501" y="521"/>
                  <a:pt x="18567" y="722"/>
                </a:cubicBezTo>
                <a:close/>
              </a:path>
            </a:pathLst>
          </a:custGeom>
          <a:solidFill>
            <a:srgbClr val="E50071"/>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b="0">
                <a:solidFill>
                  <a:srgbClr val="FFFFFF"/>
                </a:solidFill>
                <a:latin typeface="+mn-lt"/>
                <a:ea typeface="+mn-ea"/>
                <a:cs typeface="+mn-cs"/>
                <a:sym typeface="Helvetica Neue Medium"/>
              </a:defRPr>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ETAPE 1</a:t>
            </a:r>
            <a:endParaRPr sz="1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Shape">
            <a:extLst>
              <a:ext uri="{FF2B5EF4-FFF2-40B4-BE49-F238E27FC236}">
                <a16:creationId xmlns:a16="http://schemas.microsoft.com/office/drawing/2014/main" id="{5DA400C9-D6D1-B9BD-DB40-E598445B33FE}"/>
              </a:ext>
            </a:extLst>
          </p:cNvPr>
          <p:cNvSpPr/>
          <p:nvPr/>
        </p:nvSpPr>
        <p:spPr>
          <a:xfrm>
            <a:off x="9081474" y="1480798"/>
            <a:ext cx="1668598" cy="556362"/>
          </a:xfrm>
          <a:custGeom>
            <a:avLst/>
            <a:gdLst/>
            <a:ahLst/>
            <a:cxnLst>
              <a:cxn ang="0">
                <a:pos x="wd2" y="hd2"/>
              </a:cxn>
              <a:cxn ang="5400000">
                <a:pos x="wd2" y="hd2"/>
              </a:cxn>
              <a:cxn ang="10800000">
                <a:pos x="wd2" y="hd2"/>
              </a:cxn>
              <a:cxn ang="16200000">
                <a:pos x="wd2" y="hd2"/>
              </a:cxn>
            </a:cxnLst>
            <a:rect l="0" t="0" r="r" b="b"/>
            <a:pathLst>
              <a:path w="21568" h="21593" extrusionOk="0">
                <a:moveTo>
                  <a:pt x="18567" y="722"/>
                </a:moveTo>
                <a:lnTo>
                  <a:pt x="21421" y="9711"/>
                </a:lnTo>
                <a:cubicBezTo>
                  <a:pt x="21527" y="10071"/>
                  <a:pt x="21577" y="10482"/>
                  <a:pt x="21566" y="10896"/>
                </a:cubicBezTo>
                <a:cubicBezTo>
                  <a:pt x="21555" y="11304"/>
                  <a:pt x="21486" y="11698"/>
                  <a:pt x="21365" y="12032"/>
                </a:cubicBezTo>
                <a:lnTo>
                  <a:pt x="18637" y="20739"/>
                </a:lnTo>
                <a:cubicBezTo>
                  <a:pt x="18569" y="20975"/>
                  <a:pt x="18472" y="21174"/>
                  <a:pt x="18355" y="21319"/>
                </a:cubicBezTo>
                <a:cubicBezTo>
                  <a:pt x="18226" y="21478"/>
                  <a:pt x="18078" y="21566"/>
                  <a:pt x="17926" y="21575"/>
                </a:cubicBezTo>
                <a:lnTo>
                  <a:pt x="366" y="21593"/>
                </a:lnTo>
                <a:cubicBezTo>
                  <a:pt x="234" y="21567"/>
                  <a:pt x="117" y="21418"/>
                  <a:pt x="53" y="21193"/>
                </a:cubicBezTo>
                <a:cubicBezTo>
                  <a:pt x="-23" y="20930"/>
                  <a:pt x="-17" y="20607"/>
                  <a:pt x="69" y="20357"/>
                </a:cubicBezTo>
                <a:lnTo>
                  <a:pt x="2533" y="12554"/>
                </a:lnTo>
                <a:cubicBezTo>
                  <a:pt x="2697" y="11984"/>
                  <a:pt x="2779" y="11339"/>
                  <a:pt x="2769" y="10686"/>
                </a:cubicBezTo>
                <a:cubicBezTo>
                  <a:pt x="2760" y="10020"/>
                  <a:pt x="2656" y="9372"/>
                  <a:pt x="2469" y="8814"/>
                </a:cubicBezTo>
                <a:lnTo>
                  <a:pt x="64" y="1219"/>
                </a:lnTo>
                <a:cubicBezTo>
                  <a:pt x="-13" y="984"/>
                  <a:pt x="-20" y="688"/>
                  <a:pt x="44" y="440"/>
                </a:cubicBezTo>
                <a:cubicBezTo>
                  <a:pt x="115" y="164"/>
                  <a:pt x="261" y="-7"/>
                  <a:pt x="419" y="0"/>
                </a:cubicBezTo>
                <a:lnTo>
                  <a:pt x="17939" y="7"/>
                </a:lnTo>
                <a:cubicBezTo>
                  <a:pt x="18069" y="20"/>
                  <a:pt x="18196" y="96"/>
                  <a:pt x="18308" y="228"/>
                </a:cubicBezTo>
                <a:cubicBezTo>
                  <a:pt x="18412" y="351"/>
                  <a:pt x="18501" y="521"/>
                  <a:pt x="18567" y="722"/>
                </a:cubicBezTo>
                <a:close/>
              </a:path>
            </a:pathLst>
          </a:custGeom>
          <a:solidFill>
            <a:srgbClr val="ED6C4D"/>
          </a:solidFill>
          <a:ln w="12700" cap="flat">
            <a:noFill/>
            <a:miter lim="400000"/>
          </a:ln>
          <a:effectLst/>
        </p:spPr>
        <p:txBody>
          <a:bodyPr wrap="square" lIns="0" tIns="0" rIns="0" bIns="0" numCol="1"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200" b="0">
                <a:solidFill>
                  <a:srgbClr val="FFFFFF"/>
                </a:solidFill>
                <a:latin typeface="+mn-lt"/>
                <a:ea typeface="+mn-ea"/>
                <a:cs typeface="+mn-cs"/>
                <a:sym typeface="Helvetica Neue Medium"/>
              </a:defRPr>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ETAPE 6</a:t>
            </a:r>
            <a:endParaRPr sz="1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4" name="Image 33">
            <a:extLst>
              <a:ext uri="{FF2B5EF4-FFF2-40B4-BE49-F238E27FC236}">
                <a16:creationId xmlns:a16="http://schemas.microsoft.com/office/drawing/2014/main" id="{B73A3A76-C408-26F8-7B4C-FE40C38B2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5" name="Espace réservé du texte 6">
            <a:extLst>
              <a:ext uri="{FF2B5EF4-FFF2-40B4-BE49-F238E27FC236}">
                <a16:creationId xmlns:a16="http://schemas.microsoft.com/office/drawing/2014/main" id="{76575199-4208-C218-0C29-55E5FE2FAE80}"/>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02500566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AB872A13-FA39-5BA7-9820-B2BA4CE34A46}"/>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3" name="Picture 11" descr="iphone-6-white.png">
            <a:extLst>
              <a:ext uri="{FF2B5EF4-FFF2-40B4-BE49-F238E27FC236}">
                <a16:creationId xmlns:a16="http://schemas.microsoft.com/office/drawing/2014/main" id="{1C3F41C8-9D70-D2C1-0FA6-000195A470D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6298"/>
          <a:stretch/>
        </p:blipFill>
        <p:spPr>
          <a:xfrm>
            <a:off x="5072869" y="2072120"/>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6" name="Picture Placeholder 12">
            <a:extLst>
              <a:ext uri="{FF2B5EF4-FFF2-40B4-BE49-F238E27FC236}">
                <a16:creationId xmlns:a16="http://schemas.microsoft.com/office/drawing/2014/main" id="{CE1B3EDA-0E55-4BFB-BC70-61B645F5B8F1}"/>
              </a:ext>
            </a:extLst>
          </p:cNvPr>
          <p:cNvSpPr>
            <a:spLocks noGrp="1"/>
          </p:cNvSpPr>
          <p:nvPr>
            <p:ph type="pic" sz="quarter" idx="10" hasCustomPrompt="1"/>
          </p:nvPr>
        </p:nvSpPr>
        <p:spPr>
          <a:xfrm>
            <a:off x="5516307" y="275865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Cliquer pour </a:t>
            </a:r>
            <a:r>
              <a:rPr lang="en-US" dirty="0" err="1"/>
              <a:t>ajouter</a:t>
            </a:r>
            <a:r>
              <a:rPr lang="en-US" dirty="0"/>
              <a:t> </a:t>
            </a:r>
            <a:r>
              <a:rPr lang="en-US" dirty="0" err="1"/>
              <a:t>une</a:t>
            </a:r>
            <a:r>
              <a:rPr lang="en-US" dirty="0"/>
              <a:t> image</a:t>
            </a:r>
          </a:p>
        </p:txBody>
      </p:sp>
      <p:pic>
        <p:nvPicPr>
          <p:cNvPr id="11" name="Image 10">
            <a:extLst>
              <a:ext uri="{FF2B5EF4-FFF2-40B4-BE49-F238E27FC236}">
                <a16:creationId xmlns:a16="http://schemas.microsoft.com/office/drawing/2014/main" id="{3DAE80AB-F4EA-031B-8351-CE456C9B6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pic>
        <p:nvPicPr>
          <p:cNvPr id="4" name="Picture 4" descr="iphone-6-white.png">
            <a:extLst>
              <a:ext uri="{FF2B5EF4-FFF2-40B4-BE49-F238E27FC236}">
                <a16:creationId xmlns:a16="http://schemas.microsoft.com/office/drawing/2014/main" id="{B1FFEA82-13EC-12F4-2FBA-EB05A4604E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6298"/>
          <a:stretch/>
        </p:blipFill>
        <p:spPr>
          <a:xfrm>
            <a:off x="6722318" y="2072120"/>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7" name="Picture Placeholder 15">
            <a:extLst>
              <a:ext uri="{FF2B5EF4-FFF2-40B4-BE49-F238E27FC236}">
                <a16:creationId xmlns:a16="http://schemas.microsoft.com/office/drawing/2014/main" id="{CBDBF507-B931-4973-82F8-EDB9B71753B0}"/>
              </a:ext>
            </a:extLst>
          </p:cNvPr>
          <p:cNvSpPr>
            <a:spLocks noGrp="1"/>
          </p:cNvSpPr>
          <p:nvPr>
            <p:ph type="pic" sz="quarter" idx="11" hasCustomPrompt="1"/>
          </p:nvPr>
        </p:nvSpPr>
        <p:spPr>
          <a:xfrm>
            <a:off x="7165756" y="275865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5" name="Picture 6" descr="iphone-6-white.png">
            <a:extLst>
              <a:ext uri="{FF2B5EF4-FFF2-40B4-BE49-F238E27FC236}">
                <a16:creationId xmlns:a16="http://schemas.microsoft.com/office/drawing/2014/main" id="{39CAC503-1638-8D31-A76E-FF47B6E52A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6298"/>
          <a:stretch/>
        </p:blipFill>
        <p:spPr>
          <a:xfrm>
            <a:off x="8293017" y="2072120"/>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8" name="Picture Placeholder 19">
            <a:extLst>
              <a:ext uri="{FF2B5EF4-FFF2-40B4-BE49-F238E27FC236}">
                <a16:creationId xmlns:a16="http://schemas.microsoft.com/office/drawing/2014/main" id="{1BD455FD-2A46-4BAD-977A-DDAFED078EE0}"/>
              </a:ext>
            </a:extLst>
          </p:cNvPr>
          <p:cNvSpPr>
            <a:spLocks noGrp="1"/>
          </p:cNvSpPr>
          <p:nvPr>
            <p:ph type="pic" sz="quarter" idx="12" hasCustomPrompt="1"/>
          </p:nvPr>
        </p:nvSpPr>
        <p:spPr>
          <a:xfrm>
            <a:off x="8736455" y="2758653"/>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9" name="Espace réservé du texte 6">
            <a:extLst>
              <a:ext uri="{FF2B5EF4-FFF2-40B4-BE49-F238E27FC236}">
                <a16:creationId xmlns:a16="http://schemas.microsoft.com/office/drawing/2014/main" id="{B26BFCD3-C5C1-85DB-1AF7-34E9E0CA446F}"/>
              </a:ext>
            </a:extLst>
          </p:cNvPr>
          <p:cNvSpPr>
            <a:spLocks noGrp="1"/>
          </p:cNvSpPr>
          <p:nvPr>
            <p:ph type="body" sz="quarter" idx="26" hasCustomPrompt="1"/>
          </p:nvPr>
        </p:nvSpPr>
        <p:spPr>
          <a:xfrm>
            <a:off x="966635" y="977689"/>
            <a:ext cx="379586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0" name="Espace réservé du texte 8">
            <a:extLst>
              <a:ext uri="{FF2B5EF4-FFF2-40B4-BE49-F238E27FC236}">
                <a16:creationId xmlns:a16="http://schemas.microsoft.com/office/drawing/2014/main" id="{B56B7784-EAB0-EE84-6842-91202929D0EE}"/>
              </a:ext>
            </a:extLst>
          </p:cNvPr>
          <p:cNvSpPr>
            <a:spLocks noGrp="1"/>
          </p:cNvSpPr>
          <p:nvPr>
            <p:ph type="body" sz="quarter" idx="37" hasCustomPrompt="1"/>
          </p:nvPr>
        </p:nvSpPr>
        <p:spPr>
          <a:xfrm>
            <a:off x="966635" y="2240521"/>
            <a:ext cx="3795866"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12" name="Espace réservé du texte 11">
            <a:extLst>
              <a:ext uri="{FF2B5EF4-FFF2-40B4-BE49-F238E27FC236}">
                <a16:creationId xmlns:a16="http://schemas.microsoft.com/office/drawing/2014/main" id="{170AC036-B900-C508-2161-784B0B155BD9}"/>
              </a:ext>
            </a:extLst>
          </p:cNvPr>
          <p:cNvSpPr>
            <a:spLocks noGrp="1"/>
          </p:cNvSpPr>
          <p:nvPr>
            <p:ph type="body" sz="quarter" idx="38" hasCustomPrompt="1"/>
          </p:nvPr>
        </p:nvSpPr>
        <p:spPr>
          <a:xfrm>
            <a:off x="966635" y="2682167"/>
            <a:ext cx="3795866"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2864725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88FA717F-9456-EE95-F1E1-CC966DD24878}"/>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1" name="Image 10">
            <a:extLst>
              <a:ext uri="{FF2B5EF4-FFF2-40B4-BE49-F238E27FC236}">
                <a16:creationId xmlns:a16="http://schemas.microsoft.com/office/drawing/2014/main" id="{3DAE80AB-F4EA-031B-8351-CE456C9B6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pic>
        <p:nvPicPr>
          <p:cNvPr id="3" name="Picture 11" descr="iphone-6-white.png">
            <a:extLst>
              <a:ext uri="{FF2B5EF4-FFF2-40B4-BE49-F238E27FC236}">
                <a16:creationId xmlns:a16="http://schemas.microsoft.com/office/drawing/2014/main" id="{3DE5DAAB-01F4-5FE3-84A7-86F16F1C1C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5168119"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4" name="Picture Placeholder 12">
            <a:extLst>
              <a:ext uri="{FF2B5EF4-FFF2-40B4-BE49-F238E27FC236}">
                <a16:creationId xmlns:a16="http://schemas.microsoft.com/office/drawing/2014/main" id="{844B217A-018E-0827-AC39-2991E381C3C8}"/>
              </a:ext>
            </a:extLst>
          </p:cNvPr>
          <p:cNvSpPr>
            <a:spLocks noGrp="1"/>
          </p:cNvSpPr>
          <p:nvPr>
            <p:ph type="pic" sz="quarter" idx="10" hasCustomPrompt="1"/>
          </p:nvPr>
        </p:nvSpPr>
        <p:spPr>
          <a:xfrm>
            <a:off x="5611557"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Cliquer pour </a:t>
            </a:r>
            <a:r>
              <a:rPr lang="en-US" dirty="0" err="1"/>
              <a:t>ajouter</a:t>
            </a:r>
            <a:r>
              <a:rPr lang="en-US" dirty="0"/>
              <a:t> </a:t>
            </a:r>
            <a:r>
              <a:rPr lang="en-US" dirty="0" err="1"/>
              <a:t>une</a:t>
            </a:r>
            <a:r>
              <a:rPr lang="en-US" dirty="0"/>
              <a:t> image</a:t>
            </a:r>
          </a:p>
        </p:txBody>
      </p:sp>
      <p:pic>
        <p:nvPicPr>
          <p:cNvPr id="5" name="Picture 4" descr="iphone-6-white.png">
            <a:extLst>
              <a:ext uri="{FF2B5EF4-FFF2-40B4-BE49-F238E27FC236}">
                <a16:creationId xmlns:a16="http://schemas.microsoft.com/office/drawing/2014/main" id="{7558543E-C4AB-4567-E6BA-27B3C6E751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6817568"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9" name="Picture Placeholder 15">
            <a:extLst>
              <a:ext uri="{FF2B5EF4-FFF2-40B4-BE49-F238E27FC236}">
                <a16:creationId xmlns:a16="http://schemas.microsoft.com/office/drawing/2014/main" id="{F93705A9-3B39-1D93-1027-0C3314E3230C}"/>
              </a:ext>
            </a:extLst>
          </p:cNvPr>
          <p:cNvSpPr>
            <a:spLocks noGrp="1"/>
          </p:cNvSpPr>
          <p:nvPr>
            <p:ph type="pic" sz="quarter" idx="11" hasCustomPrompt="1"/>
          </p:nvPr>
        </p:nvSpPr>
        <p:spPr>
          <a:xfrm>
            <a:off x="7261006"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10" name="Picture 6" descr="iphone-6-white.png">
            <a:extLst>
              <a:ext uri="{FF2B5EF4-FFF2-40B4-BE49-F238E27FC236}">
                <a16:creationId xmlns:a16="http://schemas.microsoft.com/office/drawing/2014/main" id="{E53D3B98-91DC-EBFC-FE2E-675AE94C8B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8388267"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12" name="Picture Placeholder 19">
            <a:extLst>
              <a:ext uri="{FF2B5EF4-FFF2-40B4-BE49-F238E27FC236}">
                <a16:creationId xmlns:a16="http://schemas.microsoft.com/office/drawing/2014/main" id="{952DC942-F657-1005-7D76-E38749D582A2}"/>
              </a:ext>
            </a:extLst>
          </p:cNvPr>
          <p:cNvSpPr>
            <a:spLocks noGrp="1"/>
          </p:cNvSpPr>
          <p:nvPr>
            <p:ph type="pic" sz="quarter" idx="12" hasCustomPrompt="1"/>
          </p:nvPr>
        </p:nvSpPr>
        <p:spPr>
          <a:xfrm>
            <a:off x="8831705"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13" name="Espace réservé du texte 6">
            <a:extLst>
              <a:ext uri="{FF2B5EF4-FFF2-40B4-BE49-F238E27FC236}">
                <a16:creationId xmlns:a16="http://schemas.microsoft.com/office/drawing/2014/main" id="{5EEA4516-9C6F-F796-6356-4077C714A838}"/>
              </a:ext>
            </a:extLst>
          </p:cNvPr>
          <p:cNvSpPr>
            <a:spLocks noGrp="1"/>
          </p:cNvSpPr>
          <p:nvPr>
            <p:ph type="body" sz="quarter" idx="26" hasCustomPrompt="1"/>
          </p:nvPr>
        </p:nvSpPr>
        <p:spPr>
          <a:xfrm>
            <a:off x="966635" y="977689"/>
            <a:ext cx="379586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4" name="Espace réservé du texte 8">
            <a:extLst>
              <a:ext uri="{FF2B5EF4-FFF2-40B4-BE49-F238E27FC236}">
                <a16:creationId xmlns:a16="http://schemas.microsoft.com/office/drawing/2014/main" id="{F56A75A2-5707-84E7-610F-DDFDD1DF1BCB}"/>
              </a:ext>
            </a:extLst>
          </p:cNvPr>
          <p:cNvSpPr>
            <a:spLocks noGrp="1"/>
          </p:cNvSpPr>
          <p:nvPr>
            <p:ph type="body" sz="quarter" idx="37" hasCustomPrompt="1"/>
          </p:nvPr>
        </p:nvSpPr>
        <p:spPr>
          <a:xfrm>
            <a:off x="966635" y="2240521"/>
            <a:ext cx="3795866"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15" name="Espace réservé du texte 11">
            <a:extLst>
              <a:ext uri="{FF2B5EF4-FFF2-40B4-BE49-F238E27FC236}">
                <a16:creationId xmlns:a16="http://schemas.microsoft.com/office/drawing/2014/main" id="{7C89B5E0-5610-58A9-4D7A-732D5ADFEA91}"/>
              </a:ext>
            </a:extLst>
          </p:cNvPr>
          <p:cNvSpPr>
            <a:spLocks noGrp="1"/>
          </p:cNvSpPr>
          <p:nvPr>
            <p:ph type="body" sz="quarter" idx="38" hasCustomPrompt="1"/>
          </p:nvPr>
        </p:nvSpPr>
        <p:spPr>
          <a:xfrm>
            <a:off x="966635" y="2682167"/>
            <a:ext cx="3795866"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23607282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DF446BBF-FB9A-7605-D80A-7D6E3309F772}"/>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1" name="Image 10">
            <a:extLst>
              <a:ext uri="{FF2B5EF4-FFF2-40B4-BE49-F238E27FC236}">
                <a16:creationId xmlns:a16="http://schemas.microsoft.com/office/drawing/2014/main" id="{3DAE80AB-F4EA-031B-8351-CE456C9B6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pic>
        <p:nvPicPr>
          <p:cNvPr id="3" name="Picture 11" descr="iphone-6-white.png">
            <a:extLst>
              <a:ext uri="{FF2B5EF4-FFF2-40B4-BE49-F238E27FC236}">
                <a16:creationId xmlns:a16="http://schemas.microsoft.com/office/drawing/2014/main" id="{97EE8FD7-AD4D-6EF7-5F32-43B10C88C3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5158594"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4" name="Picture Placeholder 12">
            <a:extLst>
              <a:ext uri="{FF2B5EF4-FFF2-40B4-BE49-F238E27FC236}">
                <a16:creationId xmlns:a16="http://schemas.microsoft.com/office/drawing/2014/main" id="{AB9E2BB5-20F6-C7E1-5AC4-7DE7D2D986D4}"/>
              </a:ext>
            </a:extLst>
          </p:cNvPr>
          <p:cNvSpPr>
            <a:spLocks noGrp="1"/>
          </p:cNvSpPr>
          <p:nvPr>
            <p:ph type="pic" sz="quarter" idx="10" hasCustomPrompt="1"/>
          </p:nvPr>
        </p:nvSpPr>
        <p:spPr>
          <a:xfrm>
            <a:off x="5602032"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Cliquer pour </a:t>
            </a:r>
            <a:r>
              <a:rPr lang="en-US" dirty="0" err="1"/>
              <a:t>ajouter</a:t>
            </a:r>
            <a:r>
              <a:rPr lang="en-US" dirty="0"/>
              <a:t> </a:t>
            </a:r>
            <a:r>
              <a:rPr lang="en-US" dirty="0" err="1"/>
              <a:t>une</a:t>
            </a:r>
            <a:r>
              <a:rPr lang="en-US" dirty="0"/>
              <a:t> image</a:t>
            </a:r>
          </a:p>
        </p:txBody>
      </p:sp>
      <p:pic>
        <p:nvPicPr>
          <p:cNvPr id="5" name="Picture 4" descr="iphone-6-white.png">
            <a:extLst>
              <a:ext uri="{FF2B5EF4-FFF2-40B4-BE49-F238E27FC236}">
                <a16:creationId xmlns:a16="http://schemas.microsoft.com/office/drawing/2014/main" id="{055C14C7-459D-B05E-8E66-61D0291638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6808043"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9" name="Picture Placeholder 15">
            <a:extLst>
              <a:ext uri="{FF2B5EF4-FFF2-40B4-BE49-F238E27FC236}">
                <a16:creationId xmlns:a16="http://schemas.microsoft.com/office/drawing/2014/main" id="{2413928C-F9E5-6320-1F64-BCB46F42E1B0}"/>
              </a:ext>
            </a:extLst>
          </p:cNvPr>
          <p:cNvSpPr>
            <a:spLocks noGrp="1"/>
          </p:cNvSpPr>
          <p:nvPr>
            <p:ph type="pic" sz="quarter" idx="11" hasCustomPrompt="1"/>
          </p:nvPr>
        </p:nvSpPr>
        <p:spPr>
          <a:xfrm>
            <a:off x="7251481"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10" name="Picture 6" descr="iphone-6-white.png">
            <a:extLst>
              <a:ext uri="{FF2B5EF4-FFF2-40B4-BE49-F238E27FC236}">
                <a16:creationId xmlns:a16="http://schemas.microsoft.com/office/drawing/2014/main" id="{D42C2021-944F-119E-9403-D7A9D25137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8378742"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12" name="Picture Placeholder 19">
            <a:extLst>
              <a:ext uri="{FF2B5EF4-FFF2-40B4-BE49-F238E27FC236}">
                <a16:creationId xmlns:a16="http://schemas.microsoft.com/office/drawing/2014/main" id="{73EF1CF8-3770-270C-00EA-19BC48353C85}"/>
              </a:ext>
            </a:extLst>
          </p:cNvPr>
          <p:cNvSpPr>
            <a:spLocks noGrp="1"/>
          </p:cNvSpPr>
          <p:nvPr>
            <p:ph type="pic" sz="quarter" idx="12" hasCustomPrompt="1"/>
          </p:nvPr>
        </p:nvSpPr>
        <p:spPr>
          <a:xfrm>
            <a:off x="8822180"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13" name="Espace réservé du texte 6">
            <a:extLst>
              <a:ext uri="{FF2B5EF4-FFF2-40B4-BE49-F238E27FC236}">
                <a16:creationId xmlns:a16="http://schemas.microsoft.com/office/drawing/2014/main" id="{51D5A491-ECDB-A3C3-5F4C-A8D554073A04}"/>
              </a:ext>
            </a:extLst>
          </p:cNvPr>
          <p:cNvSpPr>
            <a:spLocks noGrp="1"/>
          </p:cNvSpPr>
          <p:nvPr>
            <p:ph type="body" sz="quarter" idx="26" hasCustomPrompt="1"/>
          </p:nvPr>
        </p:nvSpPr>
        <p:spPr>
          <a:xfrm>
            <a:off x="966635" y="977689"/>
            <a:ext cx="379586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4" name="Espace réservé du texte 8">
            <a:extLst>
              <a:ext uri="{FF2B5EF4-FFF2-40B4-BE49-F238E27FC236}">
                <a16:creationId xmlns:a16="http://schemas.microsoft.com/office/drawing/2014/main" id="{575C263C-7E3D-59D3-2463-0C3CE0379E85}"/>
              </a:ext>
            </a:extLst>
          </p:cNvPr>
          <p:cNvSpPr>
            <a:spLocks noGrp="1"/>
          </p:cNvSpPr>
          <p:nvPr>
            <p:ph type="body" sz="quarter" idx="37" hasCustomPrompt="1"/>
          </p:nvPr>
        </p:nvSpPr>
        <p:spPr>
          <a:xfrm>
            <a:off x="966635" y="2240521"/>
            <a:ext cx="3795866"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15" name="Espace réservé du texte 11">
            <a:extLst>
              <a:ext uri="{FF2B5EF4-FFF2-40B4-BE49-F238E27FC236}">
                <a16:creationId xmlns:a16="http://schemas.microsoft.com/office/drawing/2014/main" id="{0871AC39-15A6-D911-C4E2-0AFDF93A8F72}"/>
              </a:ext>
            </a:extLst>
          </p:cNvPr>
          <p:cNvSpPr>
            <a:spLocks noGrp="1"/>
          </p:cNvSpPr>
          <p:nvPr>
            <p:ph type="body" sz="quarter" idx="38" hasCustomPrompt="1"/>
          </p:nvPr>
        </p:nvSpPr>
        <p:spPr>
          <a:xfrm>
            <a:off x="966635" y="2682167"/>
            <a:ext cx="3795866"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39101717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4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EA73A9C4-CA03-2E71-551B-0985CBF797C4}"/>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1" name="Image 10">
            <a:extLst>
              <a:ext uri="{FF2B5EF4-FFF2-40B4-BE49-F238E27FC236}">
                <a16:creationId xmlns:a16="http://schemas.microsoft.com/office/drawing/2014/main" id="{3DAE80AB-F4EA-031B-8351-CE456C9B6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pic>
        <p:nvPicPr>
          <p:cNvPr id="3" name="Picture 11" descr="iphone-6-white.png">
            <a:extLst>
              <a:ext uri="{FF2B5EF4-FFF2-40B4-BE49-F238E27FC236}">
                <a16:creationId xmlns:a16="http://schemas.microsoft.com/office/drawing/2014/main" id="{0127E17D-C212-61A2-4B33-A3EDA76581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5072869" y="206259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4" name="Picture Placeholder 12">
            <a:extLst>
              <a:ext uri="{FF2B5EF4-FFF2-40B4-BE49-F238E27FC236}">
                <a16:creationId xmlns:a16="http://schemas.microsoft.com/office/drawing/2014/main" id="{D64E739C-BE40-7BFA-1E4D-8770972AEA95}"/>
              </a:ext>
            </a:extLst>
          </p:cNvPr>
          <p:cNvSpPr>
            <a:spLocks noGrp="1"/>
          </p:cNvSpPr>
          <p:nvPr>
            <p:ph type="pic" sz="quarter" idx="10" hasCustomPrompt="1"/>
          </p:nvPr>
        </p:nvSpPr>
        <p:spPr>
          <a:xfrm>
            <a:off x="5516307" y="274912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Cliquer pour </a:t>
            </a:r>
            <a:r>
              <a:rPr lang="en-US" dirty="0" err="1"/>
              <a:t>ajouter</a:t>
            </a:r>
            <a:r>
              <a:rPr lang="en-US" dirty="0"/>
              <a:t> </a:t>
            </a:r>
            <a:r>
              <a:rPr lang="en-US" dirty="0" err="1"/>
              <a:t>une</a:t>
            </a:r>
            <a:r>
              <a:rPr lang="en-US" dirty="0"/>
              <a:t> image</a:t>
            </a:r>
          </a:p>
        </p:txBody>
      </p:sp>
      <p:pic>
        <p:nvPicPr>
          <p:cNvPr id="5" name="Picture 4" descr="iphone-6-white.png">
            <a:extLst>
              <a:ext uri="{FF2B5EF4-FFF2-40B4-BE49-F238E27FC236}">
                <a16:creationId xmlns:a16="http://schemas.microsoft.com/office/drawing/2014/main" id="{77D19A64-FA93-A636-2457-D2BC3B5ED6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6722318" y="206259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9" name="Picture Placeholder 15">
            <a:extLst>
              <a:ext uri="{FF2B5EF4-FFF2-40B4-BE49-F238E27FC236}">
                <a16:creationId xmlns:a16="http://schemas.microsoft.com/office/drawing/2014/main" id="{9A11EF3F-70C7-19E5-82D7-9940D59839FF}"/>
              </a:ext>
            </a:extLst>
          </p:cNvPr>
          <p:cNvSpPr>
            <a:spLocks noGrp="1"/>
          </p:cNvSpPr>
          <p:nvPr>
            <p:ph type="pic" sz="quarter" idx="11" hasCustomPrompt="1"/>
          </p:nvPr>
        </p:nvSpPr>
        <p:spPr>
          <a:xfrm>
            <a:off x="7165756" y="274912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10" name="Picture 6" descr="iphone-6-white.png">
            <a:extLst>
              <a:ext uri="{FF2B5EF4-FFF2-40B4-BE49-F238E27FC236}">
                <a16:creationId xmlns:a16="http://schemas.microsoft.com/office/drawing/2014/main" id="{5FFABC6D-3FFA-F060-4036-8A97921BF1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8293017" y="206259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12" name="Picture Placeholder 19">
            <a:extLst>
              <a:ext uri="{FF2B5EF4-FFF2-40B4-BE49-F238E27FC236}">
                <a16:creationId xmlns:a16="http://schemas.microsoft.com/office/drawing/2014/main" id="{BCA1961C-EDB1-3A58-622A-F06F61C377A1}"/>
              </a:ext>
            </a:extLst>
          </p:cNvPr>
          <p:cNvSpPr>
            <a:spLocks noGrp="1"/>
          </p:cNvSpPr>
          <p:nvPr>
            <p:ph type="pic" sz="quarter" idx="12" hasCustomPrompt="1"/>
          </p:nvPr>
        </p:nvSpPr>
        <p:spPr>
          <a:xfrm>
            <a:off x="8736455" y="274912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13" name="Espace réservé du texte 6">
            <a:extLst>
              <a:ext uri="{FF2B5EF4-FFF2-40B4-BE49-F238E27FC236}">
                <a16:creationId xmlns:a16="http://schemas.microsoft.com/office/drawing/2014/main" id="{CEA54A2B-7DEB-C951-7B05-FB83DB05FD95}"/>
              </a:ext>
            </a:extLst>
          </p:cNvPr>
          <p:cNvSpPr>
            <a:spLocks noGrp="1"/>
          </p:cNvSpPr>
          <p:nvPr>
            <p:ph type="body" sz="quarter" idx="26" hasCustomPrompt="1"/>
          </p:nvPr>
        </p:nvSpPr>
        <p:spPr>
          <a:xfrm>
            <a:off x="966635" y="977689"/>
            <a:ext cx="379586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4" name="Espace réservé du texte 8">
            <a:extLst>
              <a:ext uri="{FF2B5EF4-FFF2-40B4-BE49-F238E27FC236}">
                <a16:creationId xmlns:a16="http://schemas.microsoft.com/office/drawing/2014/main" id="{A245BF2A-AF78-E3EA-62A6-F1992529C201}"/>
              </a:ext>
            </a:extLst>
          </p:cNvPr>
          <p:cNvSpPr>
            <a:spLocks noGrp="1"/>
          </p:cNvSpPr>
          <p:nvPr>
            <p:ph type="body" sz="quarter" idx="37" hasCustomPrompt="1"/>
          </p:nvPr>
        </p:nvSpPr>
        <p:spPr>
          <a:xfrm>
            <a:off x="966635" y="2240521"/>
            <a:ext cx="3795866"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15" name="Espace réservé du texte 11">
            <a:extLst>
              <a:ext uri="{FF2B5EF4-FFF2-40B4-BE49-F238E27FC236}">
                <a16:creationId xmlns:a16="http://schemas.microsoft.com/office/drawing/2014/main" id="{C308F822-FE38-7104-B902-DFE8E7A4A1E5}"/>
              </a:ext>
            </a:extLst>
          </p:cNvPr>
          <p:cNvSpPr>
            <a:spLocks noGrp="1"/>
          </p:cNvSpPr>
          <p:nvPr>
            <p:ph type="body" sz="quarter" idx="38" hasCustomPrompt="1"/>
          </p:nvPr>
        </p:nvSpPr>
        <p:spPr>
          <a:xfrm>
            <a:off x="966635" y="2682167"/>
            <a:ext cx="3795866"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2297712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5_02 mockup">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E8BE0AA9-0580-57F7-9863-6DF632B6AF33}"/>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1" name="Image 10">
            <a:extLst>
              <a:ext uri="{FF2B5EF4-FFF2-40B4-BE49-F238E27FC236}">
                <a16:creationId xmlns:a16="http://schemas.microsoft.com/office/drawing/2014/main" id="{3DAE80AB-F4EA-031B-8351-CE456C9B6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74" y="6320141"/>
            <a:ext cx="1111419" cy="349484"/>
          </a:xfrm>
          <a:prstGeom prst="rect">
            <a:avLst/>
          </a:prstGeom>
        </p:spPr>
      </p:pic>
      <p:pic>
        <p:nvPicPr>
          <p:cNvPr id="3" name="Picture 11" descr="iphone-6-white.png">
            <a:extLst>
              <a:ext uri="{FF2B5EF4-FFF2-40B4-BE49-F238E27FC236}">
                <a16:creationId xmlns:a16="http://schemas.microsoft.com/office/drawing/2014/main" id="{548A0967-983E-713E-686C-B9D4A6525DA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5120494"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4" name="Picture Placeholder 12">
            <a:extLst>
              <a:ext uri="{FF2B5EF4-FFF2-40B4-BE49-F238E27FC236}">
                <a16:creationId xmlns:a16="http://schemas.microsoft.com/office/drawing/2014/main" id="{85E9F7FB-3E9F-E723-933E-D0536E52DD76}"/>
              </a:ext>
            </a:extLst>
          </p:cNvPr>
          <p:cNvSpPr>
            <a:spLocks noGrp="1"/>
          </p:cNvSpPr>
          <p:nvPr>
            <p:ph type="pic" sz="quarter" idx="10" hasCustomPrompt="1"/>
          </p:nvPr>
        </p:nvSpPr>
        <p:spPr>
          <a:xfrm>
            <a:off x="5563932"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wrap="square" anchor="ctr">
            <a:noAutofit/>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Cliquer pour </a:t>
            </a:r>
            <a:r>
              <a:rPr lang="en-US" dirty="0" err="1"/>
              <a:t>ajouter</a:t>
            </a:r>
            <a:r>
              <a:rPr lang="en-US" dirty="0"/>
              <a:t> </a:t>
            </a:r>
            <a:r>
              <a:rPr lang="en-US" dirty="0" err="1"/>
              <a:t>une</a:t>
            </a:r>
            <a:r>
              <a:rPr lang="en-US" dirty="0"/>
              <a:t> image</a:t>
            </a:r>
          </a:p>
        </p:txBody>
      </p:sp>
      <p:pic>
        <p:nvPicPr>
          <p:cNvPr id="5" name="Picture 4" descr="iphone-6-white.png">
            <a:extLst>
              <a:ext uri="{FF2B5EF4-FFF2-40B4-BE49-F238E27FC236}">
                <a16:creationId xmlns:a16="http://schemas.microsoft.com/office/drawing/2014/main" id="{2221246B-49C1-340F-3BBF-6A41DE66B3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6769943"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9" name="Picture Placeholder 15">
            <a:extLst>
              <a:ext uri="{FF2B5EF4-FFF2-40B4-BE49-F238E27FC236}">
                <a16:creationId xmlns:a16="http://schemas.microsoft.com/office/drawing/2014/main" id="{005A2CCA-9FA9-1823-477E-7412369DAFC2}"/>
              </a:ext>
            </a:extLst>
          </p:cNvPr>
          <p:cNvSpPr>
            <a:spLocks noGrp="1"/>
          </p:cNvSpPr>
          <p:nvPr>
            <p:ph type="pic" sz="quarter" idx="11" hasCustomPrompt="1"/>
          </p:nvPr>
        </p:nvSpPr>
        <p:spPr>
          <a:xfrm>
            <a:off x="7213381"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10" name="Picture 6" descr="iphone-6-white.png">
            <a:extLst>
              <a:ext uri="{FF2B5EF4-FFF2-40B4-BE49-F238E27FC236}">
                <a16:creationId xmlns:a16="http://schemas.microsoft.com/office/drawing/2014/main" id="{F1E69E21-AA8A-5CCF-B99B-CE12FB0CE1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98"/>
          <a:stretch/>
        </p:blipFill>
        <p:spPr>
          <a:xfrm>
            <a:off x="8340642" y="2081645"/>
            <a:ext cx="3136815" cy="4795405"/>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12" name="Picture Placeholder 19">
            <a:extLst>
              <a:ext uri="{FF2B5EF4-FFF2-40B4-BE49-F238E27FC236}">
                <a16:creationId xmlns:a16="http://schemas.microsoft.com/office/drawing/2014/main" id="{FA9AA04F-E894-A605-70BC-1F1329E2BF58}"/>
              </a:ext>
            </a:extLst>
          </p:cNvPr>
          <p:cNvSpPr>
            <a:spLocks noGrp="1"/>
          </p:cNvSpPr>
          <p:nvPr>
            <p:ph type="pic" sz="quarter" idx="12" hasCustomPrompt="1"/>
          </p:nvPr>
        </p:nvSpPr>
        <p:spPr>
          <a:xfrm>
            <a:off x="8784080" y="2768178"/>
            <a:ext cx="2450123" cy="4403481"/>
          </a:xfrm>
          <a:custGeom>
            <a:avLst/>
            <a:gdLst>
              <a:gd name="connsiteX0" fmla="*/ 0 w 2450123"/>
              <a:gd name="connsiteY0" fmla="*/ 0 h 4403481"/>
              <a:gd name="connsiteX1" fmla="*/ 2438400 w 2450123"/>
              <a:gd name="connsiteY1" fmla="*/ 152400 h 4403481"/>
              <a:gd name="connsiteX2" fmla="*/ 2450123 w 2450123"/>
              <a:gd name="connsiteY2" fmla="*/ 4403481 h 4403481"/>
              <a:gd name="connsiteX3" fmla="*/ 0 w 2450123"/>
              <a:gd name="connsiteY3" fmla="*/ 4368312 h 4403481"/>
            </a:gdLst>
            <a:ahLst/>
            <a:cxnLst>
              <a:cxn ang="0">
                <a:pos x="connsiteX0" y="connsiteY0"/>
              </a:cxn>
              <a:cxn ang="0">
                <a:pos x="connsiteX1" y="connsiteY1"/>
              </a:cxn>
              <a:cxn ang="0">
                <a:pos x="connsiteX2" y="connsiteY2"/>
              </a:cxn>
              <a:cxn ang="0">
                <a:pos x="connsiteX3" y="connsiteY3"/>
              </a:cxn>
            </a:cxnLst>
            <a:rect l="l" t="t" r="r" b="b"/>
            <a:pathLst>
              <a:path w="2450123" h="4403481">
                <a:moveTo>
                  <a:pt x="0" y="0"/>
                </a:moveTo>
                <a:lnTo>
                  <a:pt x="2438400" y="152400"/>
                </a:lnTo>
                <a:cubicBezTo>
                  <a:pt x="2442308" y="1608504"/>
                  <a:pt x="2446215" y="2947377"/>
                  <a:pt x="2450123" y="4403481"/>
                </a:cubicBezTo>
                <a:lnTo>
                  <a:pt x="0" y="436831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13" name="Espace réservé du texte 6">
            <a:extLst>
              <a:ext uri="{FF2B5EF4-FFF2-40B4-BE49-F238E27FC236}">
                <a16:creationId xmlns:a16="http://schemas.microsoft.com/office/drawing/2014/main" id="{2DF0DF35-7829-5C9F-33E4-70080F7C33E6}"/>
              </a:ext>
            </a:extLst>
          </p:cNvPr>
          <p:cNvSpPr>
            <a:spLocks noGrp="1"/>
          </p:cNvSpPr>
          <p:nvPr>
            <p:ph type="body" sz="quarter" idx="26" hasCustomPrompt="1"/>
          </p:nvPr>
        </p:nvSpPr>
        <p:spPr>
          <a:xfrm>
            <a:off x="966635" y="977689"/>
            <a:ext cx="379586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14" name="Espace réservé du texte 8">
            <a:extLst>
              <a:ext uri="{FF2B5EF4-FFF2-40B4-BE49-F238E27FC236}">
                <a16:creationId xmlns:a16="http://schemas.microsoft.com/office/drawing/2014/main" id="{62474AF8-4B90-E27E-5DE6-491C12E03B5E}"/>
              </a:ext>
            </a:extLst>
          </p:cNvPr>
          <p:cNvSpPr>
            <a:spLocks noGrp="1"/>
          </p:cNvSpPr>
          <p:nvPr>
            <p:ph type="body" sz="quarter" idx="37" hasCustomPrompt="1"/>
          </p:nvPr>
        </p:nvSpPr>
        <p:spPr>
          <a:xfrm>
            <a:off x="966635" y="2240521"/>
            <a:ext cx="3795866"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15" name="Espace réservé du texte 11">
            <a:extLst>
              <a:ext uri="{FF2B5EF4-FFF2-40B4-BE49-F238E27FC236}">
                <a16:creationId xmlns:a16="http://schemas.microsoft.com/office/drawing/2014/main" id="{C770F0D6-CBF6-9844-ADD1-DF3DDF49C907}"/>
              </a:ext>
            </a:extLst>
          </p:cNvPr>
          <p:cNvSpPr>
            <a:spLocks noGrp="1"/>
          </p:cNvSpPr>
          <p:nvPr>
            <p:ph type="body" sz="quarter" idx="38" hasCustomPrompt="1"/>
          </p:nvPr>
        </p:nvSpPr>
        <p:spPr>
          <a:xfrm>
            <a:off x="966635" y="2682167"/>
            <a:ext cx="3795866"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endParaRPr lang="fr-FR" dirty="0"/>
          </a:p>
        </p:txBody>
      </p:sp>
    </p:spTree>
    <p:extLst>
      <p:ext uri="{BB962C8B-B14F-4D97-AF65-F5344CB8AC3E}">
        <p14:creationId xmlns:p14="http://schemas.microsoft.com/office/powerpoint/2010/main" val="4558668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7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4" name="Picture 11" descr="iphone-6-white.png">
            <a:extLst>
              <a:ext uri="{FF2B5EF4-FFF2-40B4-BE49-F238E27FC236}">
                <a16:creationId xmlns:a16="http://schemas.microsoft.com/office/drawing/2014/main" id="{986D3185-9C0B-F130-8DFD-991433BA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883"/>
          <a:stretch/>
        </p:blipFill>
        <p:spPr>
          <a:xfrm>
            <a:off x="1874629" y="1866900"/>
            <a:ext cx="3136815" cy="4991100"/>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pour une image  9">
            <a:extLst>
              <a:ext uri="{FF2B5EF4-FFF2-40B4-BE49-F238E27FC236}">
                <a16:creationId xmlns:a16="http://schemas.microsoft.com/office/drawing/2014/main" id="{4389A868-C4B0-B5A7-7583-643A24D49DFF}"/>
              </a:ext>
            </a:extLst>
          </p:cNvPr>
          <p:cNvSpPr>
            <a:spLocks noGrp="1"/>
          </p:cNvSpPr>
          <p:nvPr>
            <p:ph type="pic" sz="quarter" idx="11" hasCustomPrompt="1"/>
          </p:nvPr>
        </p:nvSpPr>
        <p:spPr>
          <a:xfrm>
            <a:off x="6160496"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29019B17-2E57-9DDF-E309-153586313010}"/>
              </a:ext>
            </a:extLst>
          </p:cNvPr>
          <p:cNvSpPr>
            <a:spLocks noGrp="1"/>
          </p:cNvSpPr>
          <p:nvPr>
            <p:ph type="pic" sz="quarter" idx="12" hasCustomPrompt="1"/>
          </p:nvPr>
        </p:nvSpPr>
        <p:spPr>
          <a:xfrm>
            <a:off x="9279225"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Oval 3">
            <a:extLst>
              <a:ext uri="{FF2B5EF4-FFF2-40B4-BE49-F238E27FC236}">
                <a16:creationId xmlns:a16="http://schemas.microsoft.com/office/drawing/2014/main" id="{3B5FCFB8-9323-D412-C38C-150739EE1C20}"/>
              </a:ext>
            </a:extLst>
          </p:cNvPr>
          <p:cNvSpPr/>
          <p:nvPr/>
        </p:nvSpPr>
        <p:spPr bwMode="auto">
          <a:xfrm>
            <a:off x="6013916" y="1804342"/>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3" name="Espace réservé du texte 8">
            <a:extLst>
              <a:ext uri="{FF2B5EF4-FFF2-40B4-BE49-F238E27FC236}">
                <a16:creationId xmlns:a16="http://schemas.microsoft.com/office/drawing/2014/main" id="{C0C58F5A-425E-D8D7-AD33-6F42847AF8EC}"/>
              </a:ext>
            </a:extLst>
          </p:cNvPr>
          <p:cNvSpPr>
            <a:spLocks noGrp="1"/>
          </p:cNvSpPr>
          <p:nvPr>
            <p:ph type="body" sz="quarter" idx="37" hasCustomPrompt="1"/>
          </p:nvPr>
        </p:nvSpPr>
        <p:spPr>
          <a:xfrm>
            <a:off x="6707178" y="1866900"/>
            <a:ext cx="1536348"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4" name="Espace réservé du texte 11">
            <a:extLst>
              <a:ext uri="{FF2B5EF4-FFF2-40B4-BE49-F238E27FC236}">
                <a16:creationId xmlns:a16="http://schemas.microsoft.com/office/drawing/2014/main" id="{0090589B-C7C8-88E5-33CA-154DA58C880C}"/>
              </a:ext>
            </a:extLst>
          </p:cNvPr>
          <p:cNvSpPr>
            <a:spLocks noGrp="1"/>
          </p:cNvSpPr>
          <p:nvPr>
            <p:ph type="body" sz="quarter" idx="38" hasCustomPrompt="1"/>
          </p:nvPr>
        </p:nvSpPr>
        <p:spPr>
          <a:xfrm>
            <a:off x="6013916"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5" name="Oval 3">
            <a:extLst>
              <a:ext uri="{FF2B5EF4-FFF2-40B4-BE49-F238E27FC236}">
                <a16:creationId xmlns:a16="http://schemas.microsoft.com/office/drawing/2014/main" id="{133C4826-5ED4-C5A7-1281-0C3FD533B579}"/>
              </a:ext>
            </a:extLst>
          </p:cNvPr>
          <p:cNvSpPr/>
          <p:nvPr/>
        </p:nvSpPr>
        <p:spPr bwMode="auto">
          <a:xfrm>
            <a:off x="9143865" y="1804342"/>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B735E1D9-2B43-E56E-9446-30225B1C165D}"/>
              </a:ext>
            </a:extLst>
          </p:cNvPr>
          <p:cNvSpPr>
            <a:spLocks noGrp="1"/>
          </p:cNvSpPr>
          <p:nvPr>
            <p:ph type="body" sz="quarter" idx="39" hasCustomPrompt="1"/>
          </p:nvPr>
        </p:nvSpPr>
        <p:spPr>
          <a:xfrm>
            <a:off x="9837127" y="1866900"/>
            <a:ext cx="1536348"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0998255B-1C98-5786-8893-0A80E758AF57}"/>
              </a:ext>
            </a:extLst>
          </p:cNvPr>
          <p:cNvSpPr>
            <a:spLocks noGrp="1"/>
          </p:cNvSpPr>
          <p:nvPr>
            <p:ph type="body" sz="quarter" idx="40" hasCustomPrompt="1"/>
          </p:nvPr>
        </p:nvSpPr>
        <p:spPr>
          <a:xfrm>
            <a:off x="9143865"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8" name="Espace réservé pour une image  9">
            <a:extLst>
              <a:ext uri="{FF2B5EF4-FFF2-40B4-BE49-F238E27FC236}">
                <a16:creationId xmlns:a16="http://schemas.microsoft.com/office/drawing/2014/main" id="{CC927C45-9D90-20EF-E0EE-69ACBC3DE006}"/>
              </a:ext>
            </a:extLst>
          </p:cNvPr>
          <p:cNvSpPr>
            <a:spLocks noGrp="1"/>
          </p:cNvSpPr>
          <p:nvPr>
            <p:ph type="pic" sz="quarter" idx="41" hasCustomPrompt="1"/>
          </p:nvPr>
        </p:nvSpPr>
        <p:spPr>
          <a:xfrm>
            <a:off x="6160496"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9" name="Espace réservé pour une image  9">
            <a:extLst>
              <a:ext uri="{FF2B5EF4-FFF2-40B4-BE49-F238E27FC236}">
                <a16:creationId xmlns:a16="http://schemas.microsoft.com/office/drawing/2014/main" id="{8E082FC0-6201-BD78-5FC7-C251F1BD3FB9}"/>
              </a:ext>
            </a:extLst>
          </p:cNvPr>
          <p:cNvSpPr>
            <a:spLocks noGrp="1"/>
          </p:cNvSpPr>
          <p:nvPr>
            <p:ph type="pic" sz="quarter" idx="42" hasCustomPrompt="1"/>
          </p:nvPr>
        </p:nvSpPr>
        <p:spPr>
          <a:xfrm>
            <a:off x="9279225"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0" name="Oval 3">
            <a:extLst>
              <a:ext uri="{FF2B5EF4-FFF2-40B4-BE49-F238E27FC236}">
                <a16:creationId xmlns:a16="http://schemas.microsoft.com/office/drawing/2014/main" id="{45F4C44B-732B-38FB-511A-785B58DE07E5}"/>
              </a:ext>
            </a:extLst>
          </p:cNvPr>
          <p:cNvSpPr/>
          <p:nvPr/>
        </p:nvSpPr>
        <p:spPr bwMode="auto">
          <a:xfrm>
            <a:off x="6013916" y="4114832"/>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21" name="Espace réservé du texte 8">
            <a:extLst>
              <a:ext uri="{FF2B5EF4-FFF2-40B4-BE49-F238E27FC236}">
                <a16:creationId xmlns:a16="http://schemas.microsoft.com/office/drawing/2014/main" id="{C9B05CBB-BB0D-549F-D1BE-F984702BCF45}"/>
              </a:ext>
            </a:extLst>
          </p:cNvPr>
          <p:cNvSpPr>
            <a:spLocks noGrp="1"/>
          </p:cNvSpPr>
          <p:nvPr>
            <p:ph type="body" sz="quarter" idx="43" hasCustomPrompt="1"/>
          </p:nvPr>
        </p:nvSpPr>
        <p:spPr>
          <a:xfrm>
            <a:off x="6707178" y="4177390"/>
            <a:ext cx="1536348"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22" name="Espace réservé du texte 11">
            <a:extLst>
              <a:ext uri="{FF2B5EF4-FFF2-40B4-BE49-F238E27FC236}">
                <a16:creationId xmlns:a16="http://schemas.microsoft.com/office/drawing/2014/main" id="{D596C6B7-3DA8-37C6-2CC7-F5C6C6C511E5}"/>
              </a:ext>
            </a:extLst>
          </p:cNvPr>
          <p:cNvSpPr>
            <a:spLocks noGrp="1"/>
          </p:cNvSpPr>
          <p:nvPr>
            <p:ph type="body" sz="quarter" idx="44" hasCustomPrompt="1"/>
          </p:nvPr>
        </p:nvSpPr>
        <p:spPr>
          <a:xfrm>
            <a:off x="6013916"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3" name="Oval 3">
            <a:extLst>
              <a:ext uri="{FF2B5EF4-FFF2-40B4-BE49-F238E27FC236}">
                <a16:creationId xmlns:a16="http://schemas.microsoft.com/office/drawing/2014/main" id="{68B2B28C-6FE5-D45E-0C90-F6001368EAD7}"/>
              </a:ext>
            </a:extLst>
          </p:cNvPr>
          <p:cNvSpPr/>
          <p:nvPr/>
        </p:nvSpPr>
        <p:spPr bwMode="auto">
          <a:xfrm>
            <a:off x="9143865" y="4114832"/>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24" name="Espace réservé du texte 8">
            <a:extLst>
              <a:ext uri="{FF2B5EF4-FFF2-40B4-BE49-F238E27FC236}">
                <a16:creationId xmlns:a16="http://schemas.microsoft.com/office/drawing/2014/main" id="{047B5E35-DDAC-F2E0-D628-68D786F61F33}"/>
              </a:ext>
            </a:extLst>
          </p:cNvPr>
          <p:cNvSpPr>
            <a:spLocks noGrp="1"/>
          </p:cNvSpPr>
          <p:nvPr>
            <p:ph type="body" sz="quarter" idx="45" hasCustomPrompt="1"/>
          </p:nvPr>
        </p:nvSpPr>
        <p:spPr>
          <a:xfrm>
            <a:off x="9837127" y="4177390"/>
            <a:ext cx="1536348"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25" name="Espace réservé du texte 11">
            <a:extLst>
              <a:ext uri="{FF2B5EF4-FFF2-40B4-BE49-F238E27FC236}">
                <a16:creationId xmlns:a16="http://schemas.microsoft.com/office/drawing/2014/main" id="{C7E3A128-327B-0AD3-1EFE-0E9DD929606A}"/>
              </a:ext>
            </a:extLst>
          </p:cNvPr>
          <p:cNvSpPr>
            <a:spLocks noGrp="1"/>
          </p:cNvSpPr>
          <p:nvPr>
            <p:ph type="body" sz="quarter" idx="46" hasCustomPrompt="1"/>
          </p:nvPr>
        </p:nvSpPr>
        <p:spPr>
          <a:xfrm>
            <a:off x="9143865"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6" name="Espace réservé du texte 6">
            <a:extLst>
              <a:ext uri="{FF2B5EF4-FFF2-40B4-BE49-F238E27FC236}">
                <a16:creationId xmlns:a16="http://schemas.microsoft.com/office/drawing/2014/main" id="{4F87432C-31F5-1E18-8582-A47F8DD3D566}"/>
              </a:ext>
            </a:extLst>
          </p:cNvPr>
          <p:cNvSpPr>
            <a:spLocks noGrp="1"/>
          </p:cNvSpPr>
          <p:nvPr>
            <p:ph type="body" sz="quarter" idx="26" hasCustomPrompt="1"/>
          </p:nvPr>
        </p:nvSpPr>
        <p:spPr>
          <a:xfrm>
            <a:off x="6013916" y="377894"/>
            <a:ext cx="5359559"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21190659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6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4" name="Picture 11" descr="iphone-6-white.png">
            <a:extLst>
              <a:ext uri="{FF2B5EF4-FFF2-40B4-BE49-F238E27FC236}">
                <a16:creationId xmlns:a16="http://schemas.microsoft.com/office/drawing/2014/main" id="{986D3185-9C0B-F130-8DFD-991433BA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883"/>
          <a:stretch/>
        </p:blipFill>
        <p:spPr>
          <a:xfrm>
            <a:off x="1874629" y="1866900"/>
            <a:ext cx="3136815" cy="4991100"/>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pour une image  9">
            <a:extLst>
              <a:ext uri="{FF2B5EF4-FFF2-40B4-BE49-F238E27FC236}">
                <a16:creationId xmlns:a16="http://schemas.microsoft.com/office/drawing/2014/main" id="{4389A868-C4B0-B5A7-7583-643A24D49DFF}"/>
              </a:ext>
            </a:extLst>
          </p:cNvPr>
          <p:cNvSpPr>
            <a:spLocks noGrp="1"/>
          </p:cNvSpPr>
          <p:nvPr>
            <p:ph type="pic" sz="quarter" idx="11" hasCustomPrompt="1"/>
          </p:nvPr>
        </p:nvSpPr>
        <p:spPr>
          <a:xfrm>
            <a:off x="6160496"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29019B17-2E57-9DDF-E309-153586313010}"/>
              </a:ext>
            </a:extLst>
          </p:cNvPr>
          <p:cNvSpPr>
            <a:spLocks noGrp="1"/>
          </p:cNvSpPr>
          <p:nvPr>
            <p:ph type="pic" sz="quarter" idx="12" hasCustomPrompt="1"/>
          </p:nvPr>
        </p:nvSpPr>
        <p:spPr>
          <a:xfrm>
            <a:off x="9279225"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Oval 3">
            <a:extLst>
              <a:ext uri="{FF2B5EF4-FFF2-40B4-BE49-F238E27FC236}">
                <a16:creationId xmlns:a16="http://schemas.microsoft.com/office/drawing/2014/main" id="{3B5FCFB8-9323-D412-C38C-150739EE1C20}"/>
              </a:ext>
            </a:extLst>
          </p:cNvPr>
          <p:cNvSpPr/>
          <p:nvPr/>
        </p:nvSpPr>
        <p:spPr bwMode="auto">
          <a:xfrm>
            <a:off x="6013916" y="1804342"/>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3" name="Espace réservé du texte 8">
            <a:extLst>
              <a:ext uri="{FF2B5EF4-FFF2-40B4-BE49-F238E27FC236}">
                <a16:creationId xmlns:a16="http://schemas.microsoft.com/office/drawing/2014/main" id="{C0C58F5A-425E-D8D7-AD33-6F42847AF8EC}"/>
              </a:ext>
            </a:extLst>
          </p:cNvPr>
          <p:cNvSpPr>
            <a:spLocks noGrp="1"/>
          </p:cNvSpPr>
          <p:nvPr>
            <p:ph type="body" sz="quarter" idx="37" hasCustomPrompt="1"/>
          </p:nvPr>
        </p:nvSpPr>
        <p:spPr>
          <a:xfrm>
            <a:off x="6707178" y="1866900"/>
            <a:ext cx="1536348"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4" name="Espace réservé du texte 11">
            <a:extLst>
              <a:ext uri="{FF2B5EF4-FFF2-40B4-BE49-F238E27FC236}">
                <a16:creationId xmlns:a16="http://schemas.microsoft.com/office/drawing/2014/main" id="{0090589B-C7C8-88E5-33CA-154DA58C880C}"/>
              </a:ext>
            </a:extLst>
          </p:cNvPr>
          <p:cNvSpPr>
            <a:spLocks noGrp="1"/>
          </p:cNvSpPr>
          <p:nvPr>
            <p:ph type="body" sz="quarter" idx="38" hasCustomPrompt="1"/>
          </p:nvPr>
        </p:nvSpPr>
        <p:spPr>
          <a:xfrm>
            <a:off x="6013916"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5" name="Oval 3">
            <a:extLst>
              <a:ext uri="{FF2B5EF4-FFF2-40B4-BE49-F238E27FC236}">
                <a16:creationId xmlns:a16="http://schemas.microsoft.com/office/drawing/2014/main" id="{133C4826-5ED4-C5A7-1281-0C3FD533B579}"/>
              </a:ext>
            </a:extLst>
          </p:cNvPr>
          <p:cNvSpPr/>
          <p:nvPr/>
        </p:nvSpPr>
        <p:spPr bwMode="auto">
          <a:xfrm>
            <a:off x="9143865" y="1804342"/>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B735E1D9-2B43-E56E-9446-30225B1C165D}"/>
              </a:ext>
            </a:extLst>
          </p:cNvPr>
          <p:cNvSpPr>
            <a:spLocks noGrp="1"/>
          </p:cNvSpPr>
          <p:nvPr>
            <p:ph type="body" sz="quarter" idx="39" hasCustomPrompt="1"/>
          </p:nvPr>
        </p:nvSpPr>
        <p:spPr>
          <a:xfrm>
            <a:off x="9837127" y="1866900"/>
            <a:ext cx="1536348"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0998255B-1C98-5786-8893-0A80E758AF57}"/>
              </a:ext>
            </a:extLst>
          </p:cNvPr>
          <p:cNvSpPr>
            <a:spLocks noGrp="1"/>
          </p:cNvSpPr>
          <p:nvPr>
            <p:ph type="body" sz="quarter" idx="40" hasCustomPrompt="1"/>
          </p:nvPr>
        </p:nvSpPr>
        <p:spPr>
          <a:xfrm>
            <a:off x="9143865"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8" name="Espace réservé pour une image  9">
            <a:extLst>
              <a:ext uri="{FF2B5EF4-FFF2-40B4-BE49-F238E27FC236}">
                <a16:creationId xmlns:a16="http://schemas.microsoft.com/office/drawing/2014/main" id="{CC927C45-9D90-20EF-E0EE-69ACBC3DE006}"/>
              </a:ext>
            </a:extLst>
          </p:cNvPr>
          <p:cNvSpPr>
            <a:spLocks noGrp="1"/>
          </p:cNvSpPr>
          <p:nvPr>
            <p:ph type="pic" sz="quarter" idx="41" hasCustomPrompt="1"/>
          </p:nvPr>
        </p:nvSpPr>
        <p:spPr>
          <a:xfrm>
            <a:off x="6160496"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9" name="Espace réservé pour une image  9">
            <a:extLst>
              <a:ext uri="{FF2B5EF4-FFF2-40B4-BE49-F238E27FC236}">
                <a16:creationId xmlns:a16="http://schemas.microsoft.com/office/drawing/2014/main" id="{8E082FC0-6201-BD78-5FC7-C251F1BD3FB9}"/>
              </a:ext>
            </a:extLst>
          </p:cNvPr>
          <p:cNvSpPr>
            <a:spLocks noGrp="1"/>
          </p:cNvSpPr>
          <p:nvPr>
            <p:ph type="pic" sz="quarter" idx="42" hasCustomPrompt="1"/>
          </p:nvPr>
        </p:nvSpPr>
        <p:spPr>
          <a:xfrm>
            <a:off x="9279225"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0" name="Oval 3">
            <a:extLst>
              <a:ext uri="{FF2B5EF4-FFF2-40B4-BE49-F238E27FC236}">
                <a16:creationId xmlns:a16="http://schemas.microsoft.com/office/drawing/2014/main" id="{45F4C44B-732B-38FB-511A-785B58DE07E5}"/>
              </a:ext>
            </a:extLst>
          </p:cNvPr>
          <p:cNvSpPr/>
          <p:nvPr/>
        </p:nvSpPr>
        <p:spPr bwMode="auto">
          <a:xfrm>
            <a:off x="6013916" y="4114832"/>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21" name="Espace réservé du texte 8">
            <a:extLst>
              <a:ext uri="{FF2B5EF4-FFF2-40B4-BE49-F238E27FC236}">
                <a16:creationId xmlns:a16="http://schemas.microsoft.com/office/drawing/2014/main" id="{C9B05CBB-BB0D-549F-D1BE-F984702BCF45}"/>
              </a:ext>
            </a:extLst>
          </p:cNvPr>
          <p:cNvSpPr>
            <a:spLocks noGrp="1"/>
          </p:cNvSpPr>
          <p:nvPr>
            <p:ph type="body" sz="quarter" idx="43" hasCustomPrompt="1"/>
          </p:nvPr>
        </p:nvSpPr>
        <p:spPr>
          <a:xfrm>
            <a:off x="6707178" y="4177390"/>
            <a:ext cx="1536348"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22" name="Espace réservé du texte 11">
            <a:extLst>
              <a:ext uri="{FF2B5EF4-FFF2-40B4-BE49-F238E27FC236}">
                <a16:creationId xmlns:a16="http://schemas.microsoft.com/office/drawing/2014/main" id="{D596C6B7-3DA8-37C6-2CC7-F5C6C6C511E5}"/>
              </a:ext>
            </a:extLst>
          </p:cNvPr>
          <p:cNvSpPr>
            <a:spLocks noGrp="1"/>
          </p:cNvSpPr>
          <p:nvPr>
            <p:ph type="body" sz="quarter" idx="44" hasCustomPrompt="1"/>
          </p:nvPr>
        </p:nvSpPr>
        <p:spPr>
          <a:xfrm>
            <a:off x="6013916"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3" name="Oval 3">
            <a:extLst>
              <a:ext uri="{FF2B5EF4-FFF2-40B4-BE49-F238E27FC236}">
                <a16:creationId xmlns:a16="http://schemas.microsoft.com/office/drawing/2014/main" id="{68B2B28C-6FE5-D45E-0C90-F6001368EAD7}"/>
              </a:ext>
            </a:extLst>
          </p:cNvPr>
          <p:cNvSpPr/>
          <p:nvPr/>
        </p:nvSpPr>
        <p:spPr bwMode="auto">
          <a:xfrm>
            <a:off x="9143865" y="4114832"/>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24" name="Espace réservé du texte 8">
            <a:extLst>
              <a:ext uri="{FF2B5EF4-FFF2-40B4-BE49-F238E27FC236}">
                <a16:creationId xmlns:a16="http://schemas.microsoft.com/office/drawing/2014/main" id="{047B5E35-DDAC-F2E0-D628-68D786F61F33}"/>
              </a:ext>
            </a:extLst>
          </p:cNvPr>
          <p:cNvSpPr>
            <a:spLocks noGrp="1"/>
          </p:cNvSpPr>
          <p:nvPr>
            <p:ph type="body" sz="quarter" idx="45" hasCustomPrompt="1"/>
          </p:nvPr>
        </p:nvSpPr>
        <p:spPr>
          <a:xfrm>
            <a:off x="9837127" y="4177390"/>
            <a:ext cx="1536348"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25" name="Espace réservé du texte 11">
            <a:extLst>
              <a:ext uri="{FF2B5EF4-FFF2-40B4-BE49-F238E27FC236}">
                <a16:creationId xmlns:a16="http://schemas.microsoft.com/office/drawing/2014/main" id="{C7E3A128-327B-0AD3-1EFE-0E9DD929606A}"/>
              </a:ext>
            </a:extLst>
          </p:cNvPr>
          <p:cNvSpPr>
            <a:spLocks noGrp="1"/>
          </p:cNvSpPr>
          <p:nvPr>
            <p:ph type="body" sz="quarter" idx="46" hasCustomPrompt="1"/>
          </p:nvPr>
        </p:nvSpPr>
        <p:spPr>
          <a:xfrm>
            <a:off x="9143865"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6" name="Espace réservé du texte 6">
            <a:extLst>
              <a:ext uri="{FF2B5EF4-FFF2-40B4-BE49-F238E27FC236}">
                <a16:creationId xmlns:a16="http://schemas.microsoft.com/office/drawing/2014/main" id="{4F87432C-31F5-1E18-8582-A47F8DD3D566}"/>
              </a:ext>
            </a:extLst>
          </p:cNvPr>
          <p:cNvSpPr>
            <a:spLocks noGrp="1"/>
          </p:cNvSpPr>
          <p:nvPr>
            <p:ph type="body" sz="quarter" idx="26" hasCustomPrompt="1"/>
          </p:nvPr>
        </p:nvSpPr>
        <p:spPr>
          <a:xfrm>
            <a:off x="6013916" y="377894"/>
            <a:ext cx="5359559"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50934941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8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4" name="Picture 11" descr="iphone-6-white.png">
            <a:extLst>
              <a:ext uri="{FF2B5EF4-FFF2-40B4-BE49-F238E27FC236}">
                <a16:creationId xmlns:a16="http://schemas.microsoft.com/office/drawing/2014/main" id="{986D3185-9C0B-F130-8DFD-991433BA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883"/>
          <a:stretch/>
        </p:blipFill>
        <p:spPr>
          <a:xfrm>
            <a:off x="1874629" y="1866900"/>
            <a:ext cx="3136815" cy="4991100"/>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pour une image  9">
            <a:extLst>
              <a:ext uri="{FF2B5EF4-FFF2-40B4-BE49-F238E27FC236}">
                <a16:creationId xmlns:a16="http://schemas.microsoft.com/office/drawing/2014/main" id="{4389A868-C4B0-B5A7-7583-643A24D49DFF}"/>
              </a:ext>
            </a:extLst>
          </p:cNvPr>
          <p:cNvSpPr>
            <a:spLocks noGrp="1"/>
          </p:cNvSpPr>
          <p:nvPr>
            <p:ph type="pic" sz="quarter" idx="11" hasCustomPrompt="1"/>
          </p:nvPr>
        </p:nvSpPr>
        <p:spPr>
          <a:xfrm>
            <a:off x="6160496"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29019B17-2E57-9DDF-E309-153586313010}"/>
              </a:ext>
            </a:extLst>
          </p:cNvPr>
          <p:cNvSpPr>
            <a:spLocks noGrp="1"/>
          </p:cNvSpPr>
          <p:nvPr>
            <p:ph type="pic" sz="quarter" idx="12" hasCustomPrompt="1"/>
          </p:nvPr>
        </p:nvSpPr>
        <p:spPr>
          <a:xfrm>
            <a:off x="9279225"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Oval 3">
            <a:extLst>
              <a:ext uri="{FF2B5EF4-FFF2-40B4-BE49-F238E27FC236}">
                <a16:creationId xmlns:a16="http://schemas.microsoft.com/office/drawing/2014/main" id="{3B5FCFB8-9323-D412-C38C-150739EE1C20}"/>
              </a:ext>
            </a:extLst>
          </p:cNvPr>
          <p:cNvSpPr/>
          <p:nvPr/>
        </p:nvSpPr>
        <p:spPr bwMode="auto">
          <a:xfrm>
            <a:off x="6013916" y="1804342"/>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3" name="Espace réservé du texte 8">
            <a:extLst>
              <a:ext uri="{FF2B5EF4-FFF2-40B4-BE49-F238E27FC236}">
                <a16:creationId xmlns:a16="http://schemas.microsoft.com/office/drawing/2014/main" id="{C0C58F5A-425E-D8D7-AD33-6F42847AF8EC}"/>
              </a:ext>
            </a:extLst>
          </p:cNvPr>
          <p:cNvSpPr>
            <a:spLocks noGrp="1"/>
          </p:cNvSpPr>
          <p:nvPr>
            <p:ph type="body" sz="quarter" idx="37" hasCustomPrompt="1"/>
          </p:nvPr>
        </p:nvSpPr>
        <p:spPr>
          <a:xfrm>
            <a:off x="6707178" y="1866900"/>
            <a:ext cx="1536348"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4" name="Espace réservé du texte 11">
            <a:extLst>
              <a:ext uri="{FF2B5EF4-FFF2-40B4-BE49-F238E27FC236}">
                <a16:creationId xmlns:a16="http://schemas.microsoft.com/office/drawing/2014/main" id="{0090589B-C7C8-88E5-33CA-154DA58C880C}"/>
              </a:ext>
            </a:extLst>
          </p:cNvPr>
          <p:cNvSpPr>
            <a:spLocks noGrp="1"/>
          </p:cNvSpPr>
          <p:nvPr>
            <p:ph type="body" sz="quarter" idx="38" hasCustomPrompt="1"/>
          </p:nvPr>
        </p:nvSpPr>
        <p:spPr>
          <a:xfrm>
            <a:off x="6013916"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5" name="Oval 3">
            <a:extLst>
              <a:ext uri="{FF2B5EF4-FFF2-40B4-BE49-F238E27FC236}">
                <a16:creationId xmlns:a16="http://schemas.microsoft.com/office/drawing/2014/main" id="{133C4826-5ED4-C5A7-1281-0C3FD533B579}"/>
              </a:ext>
            </a:extLst>
          </p:cNvPr>
          <p:cNvSpPr/>
          <p:nvPr/>
        </p:nvSpPr>
        <p:spPr bwMode="auto">
          <a:xfrm>
            <a:off x="9143865" y="1804342"/>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B735E1D9-2B43-E56E-9446-30225B1C165D}"/>
              </a:ext>
            </a:extLst>
          </p:cNvPr>
          <p:cNvSpPr>
            <a:spLocks noGrp="1"/>
          </p:cNvSpPr>
          <p:nvPr>
            <p:ph type="body" sz="quarter" idx="39" hasCustomPrompt="1"/>
          </p:nvPr>
        </p:nvSpPr>
        <p:spPr>
          <a:xfrm>
            <a:off x="9837127" y="1866900"/>
            <a:ext cx="1536348"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0998255B-1C98-5786-8893-0A80E758AF57}"/>
              </a:ext>
            </a:extLst>
          </p:cNvPr>
          <p:cNvSpPr>
            <a:spLocks noGrp="1"/>
          </p:cNvSpPr>
          <p:nvPr>
            <p:ph type="body" sz="quarter" idx="40" hasCustomPrompt="1"/>
          </p:nvPr>
        </p:nvSpPr>
        <p:spPr>
          <a:xfrm>
            <a:off x="9143865"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8" name="Espace réservé pour une image  9">
            <a:extLst>
              <a:ext uri="{FF2B5EF4-FFF2-40B4-BE49-F238E27FC236}">
                <a16:creationId xmlns:a16="http://schemas.microsoft.com/office/drawing/2014/main" id="{CC927C45-9D90-20EF-E0EE-69ACBC3DE006}"/>
              </a:ext>
            </a:extLst>
          </p:cNvPr>
          <p:cNvSpPr>
            <a:spLocks noGrp="1"/>
          </p:cNvSpPr>
          <p:nvPr>
            <p:ph type="pic" sz="quarter" idx="41" hasCustomPrompt="1"/>
          </p:nvPr>
        </p:nvSpPr>
        <p:spPr>
          <a:xfrm>
            <a:off x="6160496"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9" name="Espace réservé pour une image  9">
            <a:extLst>
              <a:ext uri="{FF2B5EF4-FFF2-40B4-BE49-F238E27FC236}">
                <a16:creationId xmlns:a16="http://schemas.microsoft.com/office/drawing/2014/main" id="{8E082FC0-6201-BD78-5FC7-C251F1BD3FB9}"/>
              </a:ext>
            </a:extLst>
          </p:cNvPr>
          <p:cNvSpPr>
            <a:spLocks noGrp="1"/>
          </p:cNvSpPr>
          <p:nvPr>
            <p:ph type="pic" sz="quarter" idx="42" hasCustomPrompt="1"/>
          </p:nvPr>
        </p:nvSpPr>
        <p:spPr>
          <a:xfrm>
            <a:off x="9279225"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0" name="Oval 3">
            <a:extLst>
              <a:ext uri="{FF2B5EF4-FFF2-40B4-BE49-F238E27FC236}">
                <a16:creationId xmlns:a16="http://schemas.microsoft.com/office/drawing/2014/main" id="{45F4C44B-732B-38FB-511A-785B58DE07E5}"/>
              </a:ext>
            </a:extLst>
          </p:cNvPr>
          <p:cNvSpPr/>
          <p:nvPr/>
        </p:nvSpPr>
        <p:spPr bwMode="auto">
          <a:xfrm>
            <a:off x="6013916" y="4114832"/>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21" name="Espace réservé du texte 8">
            <a:extLst>
              <a:ext uri="{FF2B5EF4-FFF2-40B4-BE49-F238E27FC236}">
                <a16:creationId xmlns:a16="http://schemas.microsoft.com/office/drawing/2014/main" id="{C9B05CBB-BB0D-549F-D1BE-F984702BCF45}"/>
              </a:ext>
            </a:extLst>
          </p:cNvPr>
          <p:cNvSpPr>
            <a:spLocks noGrp="1"/>
          </p:cNvSpPr>
          <p:nvPr>
            <p:ph type="body" sz="quarter" idx="43" hasCustomPrompt="1"/>
          </p:nvPr>
        </p:nvSpPr>
        <p:spPr>
          <a:xfrm>
            <a:off x="6707178" y="4177390"/>
            <a:ext cx="1536348"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22" name="Espace réservé du texte 11">
            <a:extLst>
              <a:ext uri="{FF2B5EF4-FFF2-40B4-BE49-F238E27FC236}">
                <a16:creationId xmlns:a16="http://schemas.microsoft.com/office/drawing/2014/main" id="{D596C6B7-3DA8-37C6-2CC7-F5C6C6C511E5}"/>
              </a:ext>
            </a:extLst>
          </p:cNvPr>
          <p:cNvSpPr>
            <a:spLocks noGrp="1"/>
          </p:cNvSpPr>
          <p:nvPr>
            <p:ph type="body" sz="quarter" idx="44" hasCustomPrompt="1"/>
          </p:nvPr>
        </p:nvSpPr>
        <p:spPr>
          <a:xfrm>
            <a:off x="6013916"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3" name="Oval 3">
            <a:extLst>
              <a:ext uri="{FF2B5EF4-FFF2-40B4-BE49-F238E27FC236}">
                <a16:creationId xmlns:a16="http://schemas.microsoft.com/office/drawing/2014/main" id="{68B2B28C-6FE5-D45E-0C90-F6001368EAD7}"/>
              </a:ext>
            </a:extLst>
          </p:cNvPr>
          <p:cNvSpPr/>
          <p:nvPr/>
        </p:nvSpPr>
        <p:spPr bwMode="auto">
          <a:xfrm>
            <a:off x="9143865" y="4114832"/>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24" name="Espace réservé du texte 8">
            <a:extLst>
              <a:ext uri="{FF2B5EF4-FFF2-40B4-BE49-F238E27FC236}">
                <a16:creationId xmlns:a16="http://schemas.microsoft.com/office/drawing/2014/main" id="{047B5E35-DDAC-F2E0-D628-68D786F61F33}"/>
              </a:ext>
            </a:extLst>
          </p:cNvPr>
          <p:cNvSpPr>
            <a:spLocks noGrp="1"/>
          </p:cNvSpPr>
          <p:nvPr>
            <p:ph type="body" sz="quarter" idx="45" hasCustomPrompt="1"/>
          </p:nvPr>
        </p:nvSpPr>
        <p:spPr>
          <a:xfrm>
            <a:off x="9837127" y="4177390"/>
            <a:ext cx="1536348"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25" name="Espace réservé du texte 11">
            <a:extLst>
              <a:ext uri="{FF2B5EF4-FFF2-40B4-BE49-F238E27FC236}">
                <a16:creationId xmlns:a16="http://schemas.microsoft.com/office/drawing/2014/main" id="{C7E3A128-327B-0AD3-1EFE-0E9DD929606A}"/>
              </a:ext>
            </a:extLst>
          </p:cNvPr>
          <p:cNvSpPr>
            <a:spLocks noGrp="1"/>
          </p:cNvSpPr>
          <p:nvPr>
            <p:ph type="body" sz="quarter" idx="46" hasCustomPrompt="1"/>
          </p:nvPr>
        </p:nvSpPr>
        <p:spPr>
          <a:xfrm>
            <a:off x="9143865"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6" name="Espace réservé du texte 6">
            <a:extLst>
              <a:ext uri="{FF2B5EF4-FFF2-40B4-BE49-F238E27FC236}">
                <a16:creationId xmlns:a16="http://schemas.microsoft.com/office/drawing/2014/main" id="{4F87432C-31F5-1E18-8582-A47F8DD3D566}"/>
              </a:ext>
            </a:extLst>
          </p:cNvPr>
          <p:cNvSpPr>
            <a:spLocks noGrp="1"/>
          </p:cNvSpPr>
          <p:nvPr>
            <p:ph type="body" sz="quarter" idx="26" hasCustomPrompt="1"/>
          </p:nvPr>
        </p:nvSpPr>
        <p:spPr>
          <a:xfrm>
            <a:off x="6013916" y="377894"/>
            <a:ext cx="5359559"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41880932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0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4" name="Picture 11" descr="iphone-6-white.png">
            <a:extLst>
              <a:ext uri="{FF2B5EF4-FFF2-40B4-BE49-F238E27FC236}">
                <a16:creationId xmlns:a16="http://schemas.microsoft.com/office/drawing/2014/main" id="{986D3185-9C0B-F130-8DFD-991433BA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883"/>
          <a:stretch/>
        </p:blipFill>
        <p:spPr>
          <a:xfrm>
            <a:off x="1874629" y="1866900"/>
            <a:ext cx="3136815" cy="4991100"/>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pour une image  9">
            <a:extLst>
              <a:ext uri="{FF2B5EF4-FFF2-40B4-BE49-F238E27FC236}">
                <a16:creationId xmlns:a16="http://schemas.microsoft.com/office/drawing/2014/main" id="{4389A868-C4B0-B5A7-7583-643A24D49DFF}"/>
              </a:ext>
            </a:extLst>
          </p:cNvPr>
          <p:cNvSpPr>
            <a:spLocks noGrp="1"/>
          </p:cNvSpPr>
          <p:nvPr>
            <p:ph type="pic" sz="quarter" idx="11" hasCustomPrompt="1"/>
          </p:nvPr>
        </p:nvSpPr>
        <p:spPr>
          <a:xfrm>
            <a:off x="6160496"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29019B17-2E57-9DDF-E309-153586313010}"/>
              </a:ext>
            </a:extLst>
          </p:cNvPr>
          <p:cNvSpPr>
            <a:spLocks noGrp="1"/>
          </p:cNvSpPr>
          <p:nvPr>
            <p:ph type="pic" sz="quarter" idx="12" hasCustomPrompt="1"/>
          </p:nvPr>
        </p:nvSpPr>
        <p:spPr>
          <a:xfrm>
            <a:off x="9279225"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Oval 3">
            <a:extLst>
              <a:ext uri="{FF2B5EF4-FFF2-40B4-BE49-F238E27FC236}">
                <a16:creationId xmlns:a16="http://schemas.microsoft.com/office/drawing/2014/main" id="{3B5FCFB8-9323-D412-C38C-150739EE1C20}"/>
              </a:ext>
            </a:extLst>
          </p:cNvPr>
          <p:cNvSpPr/>
          <p:nvPr/>
        </p:nvSpPr>
        <p:spPr bwMode="auto">
          <a:xfrm>
            <a:off x="6013916" y="1804342"/>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3" name="Espace réservé du texte 8">
            <a:extLst>
              <a:ext uri="{FF2B5EF4-FFF2-40B4-BE49-F238E27FC236}">
                <a16:creationId xmlns:a16="http://schemas.microsoft.com/office/drawing/2014/main" id="{C0C58F5A-425E-D8D7-AD33-6F42847AF8EC}"/>
              </a:ext>
            </a:extLst>
          </p:cNvPr>
          <p:cNvSpPr>
            <a:spLocks noGrp="1"/>
          </p:cNvSpPr>
          <p:nvPr>
            <p:ph type="body" sz="quarter" idx="37" hasCustomPrompt="1"/>
          </p:nvPr>
        </p:nvSpPr>
        <p:spPr>
          <a:xfrm>
            <a:off x="6707178" y="1866900"/>
            <a:ext cx="1536348"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4" name="Espace réservé du texte 11">
            <a:extLst>
              <a:ext uri="{FF2B5EF4-FFF2-40B4-BE49-F238E27FC236}">
                <a16:creationId xmlns:a16="http://schemas.microsoft.com/office/drawing/2014/main" id="{0090589B-C7C8-88E5-33CA-154DA58C880C}"/>
              </a:ext>
            </a:extLst>
          </p:cNvPr>
          <p:cNvSpPr>
            <a:spLocks noGrp="1"/>
          </p:cNvSpPr>
          <p:nvPr>
            <p:ph type="body" sz="quarter" idx="38" hasCustomPrompt="1"/>
          </p:nvPr>
        </p:nvSpPr>
        <p:spPr>
          <a:xfrm>
            <a:off x="6013916"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5" name="Oval 3">
            <a:extLst>
              <a:ext uri="{FF2B5EF4-FFF2-40B4-BE49-F238E27FC236}">
                <a16:creationId xmlns:a16="http://schemas.microsoft.com/office/drawing/2014/main" id="{133C4826-5ED4-C5A7-1281-0C3FD533B579}"/>
              </a:ext>
            </a:extLst>
          </p:cNvPr>
          <p:cNvSpPr/>
          <p:nvPr/>
        </p:nvSpPr>
        <p:spPr bwMode="auto">
          <a:xfrm>
            <a:off x="9143865" y="1804342"/>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B735E1D9-2B43-E56E-9446-30225B1C165D}"/>
              </a:ext>
            </a:extLst>
          </p:cNvPr>
          <p:cNvSpPr>
            <a:spLocks noGrp="1"/>
          </p:cNvSpPr>
          <p:nvPr>
            <p:ph type="body" sz="quarter" idx="39" hasCustomPrompt="1"/>
          </p:nvPr>
        </p:nvSpPr>
        <p:spPr>
          <a:xfrm>
            <a:off x="9837127" y="1866900"/>
            <a:ext cx="1536348"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0998255B-1C98-5786-8893-0A80E758AF57}"/>
              </a:ext>
            </a:extLst>
          </p:cNvPr>
          <p:cNvSpPr>
            <a:spLocks noGrp="1"/>
          </p:cNvSpPr>
          <p:nvPr>
            <p:ph type="body" sz="quarter" idx="40" hasCustomPrompt="1"/>
          </p:nvPr>
        </p:nvSpPr>
        <p:spPr>
          <a:xfrm>
            <a:off x="9143865"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8" name="Espace réservé pour une image  9">
            <a:extLst>
              <a:ext uri="{FF2B5EF4-FFF2-40B4-BE49-F238E27FC236}">
                <a16:creationId xmlns:a16="http://schemas.microsoft.com/office/drawing/2014/main" id="{CC927C45-9D90-20EF-E0EE-69ACBC3DE006}"/>
              </a:ext>
            </a:extLst>
          </p:cNvPr>
          <p:cNvSpPr>
            <a:spLocks noGrp="1"/>
          </p:cNvSpPr>
          <p:nvPr>
            <p:ph type="pic" sz="quarter" idx="41" hasCustomPrompt="1"/>
          </p:nvPr>
        </p:nvSpPr>
        <p:spPr>
          <a:xfrm>
            <a:off x="6160496"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9" name="Espace réservé pour une image  9">
            <a:extLst>
              <a:ext uri="{FF2B5EF4-FFF2-40B4-BE49-F238E27FC236}">
                <a16:creationId xmlns:a16="http://schemas.microsoft.com/office/drawing/2014/main" id="{8E082FC0-6201-BD78-5FC7-C251F1BD3FB9}"/>
              </a:ext>
            </a:extLst>
          </p:cNvPr>
          <p:cNvSpPr>
            <a:spLocks noGrp="1"/>
          </p:cNvSpPr>
          <p:nvPr>
            <p:ph type="pic" sz="quarter" idx="42" hasCustomPrompt="1"/>
          </p:nvPr>
        </p:nvSpPr>
        <p:spPr>
          <a:xfrm>
            <a:off x="9279225"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0" name="Oval 3">
            <a:extLst>
              <a:ext uri="{FF2B5EF4-FFF2-40B4-BE49-F238E27FC236}">
                <a16:creationId xmlns:a16="http://schemas.microsoft.com/office/drawing/2014/main" id="{45F4C44B-732B-38FB-511A-785B58DE07E5}"/>
              </a:ext>
            </a:extLst>
          </p:cNvPr>
          <p:cNvSpPr/>
          <p:nvPr/>
        </p:nvSpPr>
        <p:spPr bwMode="auto">
          <a:xfrm>
            <a:off x="6013916" y="4114832"/>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21" name="Espace réservé du texte 8">
            <a:extLst>
              <a:ext uri="{FF2B5EF4-FFF2-40B4-BE49-F238E27FC236}">
                <a16:creationId xmlns:a16="http://schemas.microsoft.com/office/drawing/2014/main" id="{C9B05CBB-BB0D-549F-D1BE-F984702BCF45}"/>
              </a:ext>
            </a:extLst>
          </p:cNvPr>
          <p:cNvSpPr>
            <a:spLocks noGrp="1"/>
          </p:cNvSpPr>
          <p:nvPr>
            <p:ph type="body" sz="quarter" idx="43" hasCustomPrompt="1"/>
          </p:nvPr>
        </p:nvSpPr>
        <p:spPr>
          <a:xfrm>
            <a:off x="6707178" y="4177390"/>
            <a:ext cx="1536348"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22" name="Espace réservé du texte 11">
            <a:extLst>
              <a:ext uri="{FF2B5EF4-FFF2-40B4-BE49-F238E27FC236}">
                <a16:creationId xmlns:a16="http://schemas.microsoft.com/office/drawing/2014/main" id="{D596C6B7-3DA8-37C6-2CC7-F5C6C6C511E5}"/>
              </a:ext>
            </a:extLst>
          </p:cNvPr>
          <p:cNvSpPr>
            <a:spLocks noGrp="1"/>
          </p:cNvSpPr>
          <p:nvPr>
            <p:ph type="body" sz="quarter" idx="44" hasCustomPrompt="1"/>
          </p:nvPr>
        </p:nvSpPr>
        <p:spPr>
          <a:xfrm>
            <a:off x="6013916"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3" name="Oval 3">
            <a:extLst>
              <a:ext uri="{FF2B5EF4-FFF2-40B4-BE49-F238E27FC236}">
                <a16:creationId xmlns:a16="http://schemas.microsoft.com/office/drawing/2014/main" id="{68B2B28C-6FE5-D45E-0C90-F6001368EAD7}"/>
              </a:ext>
            </a:extLst>
          </p:cNvPr>
          <p:cNvSpPr/>
          <p:nvPr/>
        </p:nvSpPr>
        <p:spPr bwMode="auto">
          <a:xfrm>
            <a:off x="9143865" y="4114832"/>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24" name="Espace réservé du texte 8">
            <a:extLst>
              <a:ext uri="{FF2B5EF4-FFF2-40B4-BE49-F238E27FC236}">
                <a16:creationId xmlns:a16="http://schemas.microsoft.com/office/drawing/2014/main" id="{047B5E35-DDAC-F2E0-D628-68D786F61F33}"/>
              </a:ext>
            </a:extLst>
          </p:cNvPr>
          <p:cNvSpPr>
            <a:spLocks noGrp="1"/>
          </p:cNvSpPr>
          <p:nvPr>
            <p:ph type="body" sz="quarter" idx="45" hasCustomPrompt="1"/>
          </p:nvPr>
        </p:nvSpPr>
        <p:spPr>
          <a:xfrm>
            <a:off x="9837127" y="4177390"/>
            <a:ext cx="1536348"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25" name="Espace réservé du texte 11">
            <a:extLst>
              <a:ext uri="{FF2B5EF4-FFF2-40B4-BE49-F238E27FC236}">
                <a16:creationId xmlns:a16="http://schemas.microsoft.com/office/drawing/2014/main" id="{C7E3A128-327B-0AD3-1EFE-0E9DD929606A}"/>
              </a:ext>
            </a:extLst>
          </p:cNvPr>
          <p:cNvSpPr>
            <a:spLocks noGrp="1"/>
          </p:cNvSpPr>
          <p:nvPr>
            <p:ph type="body" sz="quarter" idx="46" hasCustomPrompt="1"/>
          </p:nvPr>
        </p:nvSpPr>
        <p:spPr>
          <a:xfrm>
            <a:off x="9143865"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6" name="Espace réservé du texte 6">
            <a:extLst>
              <a:ext uri="{FF2B5EF4-FFF2-40B4-BE49-F238E27FC236}">
                <a16:creationId xmlns:a16="http://schemas.microsoft.com/office/drawing/2014/main" id="{4F87432C-31F5-1E18-8582-A47F8DD3D566}"/>
              </a:ext>
            </a:extLst>
          </p:cNvPr>
          <p:cNvSpPr>
            <a:spLocks noGrp="1"/>
          </p:cNvSpPr>
          <p:nvPr>
            <p:ph type="body" sz="quarter" idx="26" hasCustomPrompt="1"/>
          </p:nvPr>
        </p:nvSpPr>
        <p:spPr>
          <a:xfrm>
            <a:off x="6013916" y="377894"/>
            <a:ext cx="5359559"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2579257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9_01 mockup ">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B35218C8-C157-DA65-D938-D508C8CAE4DF}"/>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4" name="Picture 11" descr="iphone-6-white.png">
            <a:extLst>
              <a:ext uri="{FF2B5EF4-FFF2-40B4-BE49-F238E27FC236}">
                <a16:creationId xmlns:a16="http://schemas.microsoft.com/office/drawing/2014/main" id="{986D3185-9C0B-F130-8DFD-991433BA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883"/>
          <a:stretch/>
        </p:blipFill>
        <p:spPr>
          <a:xfrm>
            <a:off x="1874629" y="1866900"/>
            <a:ext cx="3136815" cy="4991100"/>
          </a:xfrm>
          <a:prstGeom prst="rect">
            <a:avLst/>
          </a:prstGeom>
          <a:effectLst>
            <a:outerShdw blurRad="1270000" sx="102000" sy="102000" algn="ctr" rotWithShape="0">
              <a:prstClr val="black">
                <a:alpha val="19000"/>
              </a:prstClr>
            </a:outerShdw>
            <a:reflection blurRad="6350" stA="52000" endA="300" endPos="10000" dir="5400000" sy="-100000" algn="bl" rotWithShape="0"/>
          </a:effectLst>
        </p:spPr>
      </p:pic>
      <p:sp>
        <p:nvSpPr>
          <p:cNvPr id="7" name="Picture Placeholder 11">
            <a:extLst>
              <a:ext uri="{FF2B5EF4-FFF2-40B4-BE49-F238E27FC236}">
                <a16:creationId xmlns:a16="http://schemas.microsoft.com/office/drawing/2014/main" id="{4BC0E1D4-D5E6-4797-BB5A-AB2400BFDB77}"/>
              </a:ext>
            </a:extLst>
          </p:cNvPr>
          <p:cNvSpPr>
            <a:spLocks noGrp="1"/>
          </p:cNvSpPr>
          <p:nvPr>
            <p:ph type="pic" sz="quarter" idx="10" hasCustomPrompt="1"/>
          </p:nvPr>
        </p:nvSpPr>
        <p:spPr>
          <a:xfrm>
            <a:off x="2316773" y="2524858"/>
            <a:ext cx="2449933" cy="4333142"/>
          </a:xfrm>
          <a:custGeom>
            <a:avLst/>
            <a:gdLst>
              <a:gd name="connsiteX0" fmla="*/ 0 w 2449933"/>
              <a:gd name="connsiteY0" fmla="*/ 0 h 4333142"/>
              <a:gd name="connsiteX1" fmla="*/ 2438400 w 2449933"/>
              <a:gd name="connsiteY1" fmla="*/ 152400 h 4333142"/>
              <a:gd name="connsiteX2" fmla="*/ 2448658 w 2449933"/>
              <a:gd name="connsiteY2" fmla="*/ 3862480 h 4333142"/>
              <a:gd name="connsiteX3" fmla="*/ 2449933 w 2449933"/>
              <a:gd name="connsiteY3" fmla="*/ 4333142 h 4333142"/>
              <a:gd name="connsiteX4" fmla="*/ 0 w 2449933"/>
              <a:gd name="connsiteY4" fmla="*/ 4333142 h 43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9933" h="4333142">
                <a:moveTo>
                  <a:pt x="0" y="0"/>
                </a:moveTo>
                <a:lnTo>
                  <a:pt x="2438400" y="152400"/>
                </a:lnTo>
                <a:cubicBezTo>
                  <a:pt x="2441820" y="1426491"/>
                  <a:pt x="2445238" y="2610827"/>
                  <a:pt x="2448658" y="3862480"/>
                </a:cubicBezTo>
                <a:lnTo>
                  <a:pt x="2449933" y="4333142"/>
                </a:lnTo>
                <a:lnTo>
                  <a:pt x="0" y="4333142"/>
                </a:lnTo>
                <a:close/>
              </a:path>
            </a:pathLst>
          </a:custGeom>
          <a:noFill/>
        </p:spPr>
        <p:txBody>
          <a:bodyPr vert="horz" wrap="square" lIns="91440" tIns="45720" rIns="91440" bIns="45720" rtlCol="0" anchor="ctr">
            <a:noAutofit/>
          </a:bodyPr>
          <a:lstStyle>
            <a:lvl1pPr>
              <a:def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95B461D-5E3B-15DC-8F9C-E12B2C6F3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pour une image  9">
            <a:extLst>
              <a:ext uri="{FF2B5EF4-FFF2-40B4-BE49-F238E27FC236}">
                <a16:creationId xmlns:a16="http://schemas.microsoft.com/office/drawing/2014/main" id="{4389A868-C4B0-B5A7-7583-643A24D49DFF}"/>
              </a:ext>
            </a:extLst>
          </p:cNvPr>
          <p:cNvSpPr>
            <a:spLocks noGrp="1"/>
          </p:cNvSpPr>
          <p:nvPr>
            <p:ph type="pic" sz="quarter" idx="11" hasCustomPrompt="1"/>
          </p:nvPr>
        </p:nvSpPr>
        <p:spPr>
          <a:xfrm>
            <a:off x="6160496"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Espace réservé pour une image  9">
            <a:extLst>
              <a:ext uri="{FF2B5EF4-FFF2-40B4-BE49-F238E27FC236}">
                <a16:creationId xmlns:a16="http://schemas.microsoft.com/office/drawing/2014/main" id="{29019B17-2E57-9DDF-E309-153586313010}"/>
              </a:ext>
            </a:extLst>
          </p:cNvPr>
          <p:cNvSpPr>
            <a:spLocks noGrp="1"/>
          </p:cNvSpPr>
          <p:nvPr>
            <p:ph type="pic" sz="quarter" idx="12" hasCustomPrompt="1"/>
          </p:nvPr>
        </p:nvSpPr>
        <p:spPr>
          <a:xfrm>
            <a:off x="9279225" y="195954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8" name="Oval 3">
            <a:extLst>
              <a:ext uri="{FF2B5EF4-FFF2-40B4-BE49-F238E27FC236}">
                <a16:creationId xmlns:a16="http://schemas.microsoft.com/office/drawing/2014/main" id="{3B5FCFB8-9323-D412-C38C-150739EE1C20}"/>
              </a:ext>
            </a:extLst>
          </p:cNvPr>
          <p:cNvSpPr/>
          <p:nvPr/>
        </p:nvSpPr>
        <p:spPr bwMode="auto">
          <a:xfrm>
            <a:off x="6013916" y="1804342"/>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3" name="Espace réservé du texte 8">
            <a:extLst>
              <a:ext uri="{FF2B5EF4-FFF2-40B4-BE49-F238E27FC236}">
                <a16:creationId xmlns:a16="http://schemas.microsoft.com/office/drawing/2014/main" id="{C0C58F5A-425E-D8D7-AD33-6F42847AF8EC}"/>
              </a:ext>
            </a:extLst>
          </p:cNvPr>
          <p:cNvSpPr>
            <a:spLocks noGrp="1"/>
          </p:cNvSpPr>
          <p:nvPr>
            <p:ph type="body" sz="quarter" idx="37" hasCustomPrompt="1"/>
          </p:nvPr>
        </p:nvSpPr>
        <p:spPr>
          <a:xfrm>
            <a:off x="6707178" y="1866900"/>
            <a:ext cx="1536348"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4" name="Espace réservé du texte 11">
            <a:extLst>
              <a:ext uri="{FF2B5EF4-FFF2-40B4-BE49-F238E27FC236}">
                <a16:creationId xmlns:a16="http://schemas.microsoft.com/office/drawing/2014/main" id="{0090589B-C7C8-88E5-33CA-154DA58C880C}"/>
              </a:ext>
            </a:extLst>
          </p:cNvPr>
          <p:cNvSpPr>
            <a:spLocks noGrp="1"/>
          </p:cNvSpPr>
          <p:nvPr>
            <p:ph type="body" sz="quarter" idx="38" hasCustomPrompt="1"/>
          </p:nvPr>
        </p:nvSpPr>
        <p:spPr>
          <a:xfrm>
            <a:off x="6013916"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5" name="Oval 3">
            <a:extLst>
              <a:ext uri="{FF2B5EF4-FFF2-40B4-BE49-F238E27FC236}">
                <a16:creationId xmlns:a16="http://schemas.microsoft.com/office/drawing/2014/main" id="{133C4826-5ED4-C5A7-1281-0C3FD533B579}"/>
              </a:ext>
            </a:extLst>
          </p:cNvPr>
          <p:cNvSpPr/>
          <p:nvPr/>
        </p:nvSpPr>
        <p:spPr bwMode="auto">
          <a:xfrm>
            <a:off x="9143865" y="1804342"/>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B735E1D9-2B43-E56E-9446-30225B1C165D}"/>
              </a:ext>
            </a:extLst>
          </p:cNvPr>
          <p:cNvSpPr>
            <a:spLocks noGrp="1"/>
          </p:cNvSpPr>
          <p:nvPr>
            <p:ph type="body" sz="quarter" idx="39" hasCustomPrompt="1"/>
          </p:nvPr>
        </p:nvSpPr>
        <p:spPr>
          <a:xfrm>
            <a:off x="9837127" y="1866900"/>
            <a:ext cx="1536348"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0998255B-1C98-5786-8893-0A80E758AF57}"/>
              </a:ext>
            </a:extLst>
          </p:cNvPr>
          <p:cNvSpPr>
            <a:spLocks noGrp="1"/>
          </p:cNvSpPr>
          <p:nvPr>
            <p:ph type="body" sz="quarter" idx="40" hasCustomPrompt="1"/>
          </p:nvPr>
        </p:nvSpPr>
        <p:spPr>
          <a:xfrm>
            <a:off x="9143865" y="250574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18" name="Espace réservé pour une image  9">
            <a:extLst>
              <a:ext uri="{FF2B5EF4-FFF2-40B4-BE49-F238E27FC236}">
                <a16:creationId xmlns:a16="http://schemas.microsoft.com/office/drawing/2014/main" id="{CC927C45-9D90-20EF-E0EE-69ACBC3DE006}"/>
              </a:ext>
            </a:extLst>
          </p:cNvPr>
          <p:cNvSpPr>
            <a:spLocks noGrp="1"/>
          </p:cNvSpPr>
          <p:nvPr>
            <p:ph type="pic" sz="quarter" idx="41" hasCustomPrompt="1"/>
          </p:nvPr>
        </p:nvSpPr>
        <p:spPr>
          <a:xfrm>
            <a:off x="6160496"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9" name="Espace réservé pour une image  9">
            <a:extLst>
              <a:ext uri="{FF2B5EF4-FFF2-40B4-BE49-F238E27FC236}">
                <a16:creationId xmlns:a16="http://schemas.microsoft.com/office/drawing/2014/main" id="{8E082FC0-6201-BD78-5FC7-C251F1BD3FB9}"/>
              </a:ext>
            </a:extLst>
          </p:cNvPr>
          <p:cNvSpPr>
            <a:spLocks noGrp="1"/>
          </p:cNvSpPr>
          <p:nvPr>
            <p:ph type="pic" sz="quarter" idx="42" hasCustomPrompt="1"/>
          </p:nvPr>
        </p:nvSpPr>
        <p:spPr>
          <a:xfrm>
            <a:off x="9279225" y="427003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20" name="Oval 3">
            <a:extLst>
              <a:ext uri="{FF2B5EF4-FFF2-40B4-BE49-F238E27FC236}">
                <a16:creationId xmlns:a16="http://schemas.microsoft.com/office/drawing/2014/main" id="{45F4C44B-732B-38FB-511A-785B58DE07E5}"/>
              </a:ext>
            </a:extLst>
          </p:cNvPr>
          <p:cNvSpPr/>
          <p:nvPr/>
        </p:nvSpPr>
        <p:spPr bwMode="auto">
          <a:xfrm>
            <a:off x="6013916" y="4114832"/>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21" name="Espace réservé du texte 8">
            <a:extLst>
              <a:ext uri="{FF2B5EF4-FFF2-40B4-BE49-F238E27FC236}">
                <a16:creationId xmlns:a16="http://schemas.microsoft.com/office/drawing/2014/main" id="{C9B05CBB-BB0D-549F-D1BE-F984702BCF45}"/>
              </a:ext>
            </a:extLst>
          </p:cNvPr>
          <p:cNvSpPr>
            <a:spLocks noGrp="1"/>
          </p:cNvSpPr>
          <p:nvPr>
            <p:ph type="body" sz="quarter" idx="43" hasCustomPrompt="1"/>
          </p:nvPr>
        </p:nvSpPr>
        <p:spPr>
          <a:xfrm>
            <a:off x="6707178" y="4177390"/>
            <a:ext cx="1536348"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22" name="Espace réservé du texte 11">
            <a:extLst>
              <a:ext uri="{FF2B5EF4-FFF2-40B4-BE49-F238E27FC236}">
                <a16:creationId xmlns:a16="http://schemas.microsoft.com/office/drawing/2014/main" id="{D596C6B7-3DA8-37C6-2CC7-F5C6C6C511E5}"/>
              </a:ext>
            </a:extLst>
          </p:cNvPr>
          <p:cNvSpPr>
            <a:spLocks noGrp="1"/>
          </p:cNvSpPr>
          <p:nvPr>
            <p:ph type="body" sz="quarter" idx="44" hasCustomPrompt="1"/>
          </p:nvPr>
        </p:nvSpPr>
        <p:spPr>
          <a:xfrm>
            <a:off x="6013916"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3" name="Oval 3">
            <a:extLst>
              <a:ext uri="{FF2B5EF4-FFF2-40B4-BE49-F238E27FC236}">
                <a16:creationId xmlns:a16="http://schemas.microsoft.com/office/drawing/2014/main" id="{68B2B28C-6FE5-D45E-0C90-F6001368EAD7}"/>
              </a:ext>
            </a:extLst>
          </p:cNvPr>
          <p:cNvSpPr/>
          <p:nvPr/>
        </p:nvSpPr>
        <p:spPr bwMode="auto">
          <a:xfrm>
            <a:off x="9143865" y="4114832"/>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24" name="Espace réservé du texte 8">
            <a:extLst>
              <a:ext uri="{FF2B5EF4-FFF2-40B4-BE49-F238E27FC236}">
                <a16:creationId xmlns:a16="http://schemas.microsoft.com/office/drawing/2014/main" id="{047B5E35-DDAC-F2E0-D628-68D786F61F33}"/>
              </a:ext>
            </a:extLst>
          </p:cNvPr>
          <p:cNvSpPr>
            <a:spLocks noGrp="1"/>
          </p:cNvSpPr>
          <p:nvPr>
            <p:ph type="body" sz="quarter" idx="45" hasCustomPrompt="1"/>
          </p:nvPr>
        </p:nvSpPr>
        <p:spPr>
          <a:xfrm>
            <a:off x="9837127" y="4177390"/>
            <a:ext cx="1536348"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25" name="Espace réservé du texte 11">
            <a:extLst>
              <a:ext uri="{FF2B5EF4-FFF2-40B4-BE49-F238E27FC236}">
                <a16:creationId xmlns:a16="http://schemas.microsoft.com/office/drawing/2014/main" id="{C7E3A128-327B-0AD3-1EFE-0E9DD929606A}"/>
              </a:ext>
            </a:extLst>
          </p:cNvPr>
          <p:cNvSpPr>
            <a:spLocks noGrp="1"/>
          </p:cNvSpPr>
          <p:nvPr>
            <p:ph type="body" sz="quarter" idx="46" hasCustomPrompt="1"/>
          </p:nvPr>
        </p:nvSpPr>
        <p:spPr>
          <a:xfrm>
            <a:off x="9143865" y="4816239"/>
            <a:ext cx="2229610"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lvl="0"/>
            <a:endParaRPr lang="fr-FR" dirty="0"/>
          </a:p>
        </p:txBody>
      </p:sp>
      <p:sp>
        <p:nvSpPr>
          <p:cNvPr id="26" name="Espace réservé du texte 6">
            <a:extLst>
              <a:ext uri="{FF2B5EF4-FFF2-40B4-BE49-F238E27FC236}">
                <a16:creationId xmlns:a16="http://schemas.microsoft.com/office/drawing/2014/main" id="{4F87432C-31F5-1E18-8582-A47F8DD3D566}"/>
              </a:ext>
            </a:extLst>
          </p:cNvPr>
          <p:cNvSpPr>
            <a:spLocks noGrp="1"/>
          </p:cNvSpPr>
          <p:nvPr>
            <p:ph type="body" sz="quarter" idx="26" hasCustomPrompt="1"/>
          </p:nvPr>
        </p:nvSpPr>
        <p:spPr>
          <a:xfrm>
            <a:off x="6013916" y="377894"/>
            <a:ext cx="5359559"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31112391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28" name="Rectangle 27"/>
          <p:cNvSpPr/>
          <p:nvPr/>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Espace réservé pour une image  9">
            <a:extLst>
              <a:ext uri="{FF2B5EF4-FFF2-40B4-BE49-F238E27FC236}">
                <a16:creationId xmlns:a16="http://schemas.microsoft.com/office/drawing/2014/main" id="{DD7B2CB2-6A7C-BBC3-A8B3-E2E50D37F479}"/>
              </a:ext>
            </a:extLst>
          </p:cNvPr>
          <p:cNvSpPr>
            <a:spLocks noGrp="1"/>
          </p:cNvSpPr>
          <p:nvPr>
            <p:ph type="pic" sz="quarter" idx="11" hasCustomPrompt="1"/>
          </p:nvPr>
        </p:nvSpPr>
        <p:spPr>
          <a:xfrm>
            <a:off x="969371" y="224529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DBF3C613-4018-6D18-B41E-3E5B55737C3D}"/>
              </a:ext>
            </a:extLst>
          </p:cNvPr>
          <p:cNvSpPr/>
          <p:nvPr/>
        </p:nvSpPr>
        <p:spPr bwMode="auto">
          <a:xfrm>
            <a:off x="822791" y="2090092"/>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CD244640-7626-0B8E-15E5-88C58B900086}"/>
              </a:ext>
            </a:extLst>
          </p:cNvPr>
          <p:cNvSpPr>
            <a:spLocks noGrp="1"/>
          </p:cNvSpPr>
          <p:nvPr>
            <p:ph type="body" sz="quarter" idx="37" hasCustomPrompt="1"/>
          </p:nvPr>
        </p:nvSpPr>
        <p:spPr>
          <a:xfrm>
            <a:off x="1516052" y="2152650"/>
            <a:ext cx="2993884"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539FA199-405A-37D1-1A59-0A83C12F8FAA}"/>
              </a:ext>
            </a:extLst>
          </p:cNvPr>
          <p:cNvSpPr>
            <a:spLocks noGrp="1"/>
          </p:cNvSpPr>
          <p:nvPr>
            <p:ph type="body" sz="quarter" idx="38" hasCustomPrompt="1"/>
          </p:nvPr>
        </p:nvSpPr>
        <p:spPr>
          <a:xfrm>
            <a:off x="822791" y="279149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E7A7301B-BD99-A0FE-D3A4-DF04875145D4}"/>
              </a:ext>
            </a:extLst>
          </p:cNvPr>
          <p:cNvSpPr>
            <a:spLocks noGrp="1"/>
          </p:cNvSpPr>
          <p:nvPr>
            <p:ph type="pic" sz="quarter" idx="41" hasCustomPrompt="1"/>
          </p:nvPr>
        </p:nvSpPr>
        <p:spPr>
          <a:xfrm>
            <a:off x="969371" y="455578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09D1847F-566F-EF77-F9B4-A113056F7985}"/>
              </a:ext>
            </a:extLst>
          </p:cNvPr>
          <p:cNvSpPr/>
          <p:nvPr/>
        </p:nvSpPr>
        <p:spPr bwMode="auto">
          <a:xfrm>
            <a:off x="822791" y="4400582"/>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B5689CED-9F26-6015-51A7-7F155BF96CF2}"/>
              </a:ext>
            </a:extLst>
          </p:cNvPr>
          <p:cNvSpPr>
            <a:spLocks noGrp="1"/>
          </p:cNvSpPr>
          <p:nvPr>
            <p:ph type="body" sz="quarter" idx="43" hasCustomPrompt="1"/>
          </p:nvPr>
        </p:nvSpPr>
        <p:spPr>
          <a:xfrm>
            <a:off x="1516052" y="4463140"/>
            <a:ext cx="2993884"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5" name="Espace réservé du texte 11">
            <a:extLst>
              <a:ext uri="{FF2B5EF4-FFF2-40B4-BE49-F238E27FC236}">
                <a16:creationId xmlns:a16="http://schemas.microsoft.com/office/drawing/2014/main" id="{930A285E-D943-CC2E-C21D-B7E67FA7C405}"/>
              </a:ext>
            </a:extLst>
          </p:cNvPr>
          <p:cNvSpPr>
            <a:spLocks noGrp="1"/>
          </p:cNvSpPr>
          <p:nvPr>
            <p:ph type="body" sz="quarter" idx="44" hasCustomPrompt="1"/>
          </p:nvPr>
        </p:nvSpPr>
        <p:spPr>
          <a:xfrm>
            <a:off x="822791" y="510198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6" name="Espace réservé du texte 6">
            <a:extLst>
              <a:ext uri="{FF2B5EF4-FFF2-40B4-BE49-F238E27FC236}">
                <a16:creationId xmlns:a16="http://schemas.microsoft.com/office/drawing/2014/main" id="{274B97EF-BD8E-95AD-D464-70CDBAE0965B}"/>
              </a:ext>
            </a:extLst>
          </p:cNvPr>
          <p:cNvSpPr>
            <a:spLocks noGrp="1"/>
          </p:cNvSpPr>
          <p:nvPr>
            <p:ph type="body" sz="quarter" idx="26" hasCustomPrompt="1"/>
          </p:nvPr>
        </p:nvSpPr>
        <p:spPr>
          <a:xfrm>
            <a:off x="822791" y="636216"/>
            <a:ext cx="3720634"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364898218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2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28" name="Rectangle 27"/>
          <p:cNvSpPr/>
          <p:nvPr/>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Espace réservé pour une image  9">
            <a:extLst>
              <a:ext uri="{FF2B5EF4-FFF2-40B4-BE49-F238E27FC236}">
                <a16:creationId xmlns:a16="http://schemas.microsoft.com/office/drawing/2014/main" id="{84D6871D-0C77-2B92-7E43-DF49149E71C2}"/>
              </a:ext>
            </a:extLst>
          </p:cNvPr>
          <p:cNvSpPr>
            <a:spLocks noGrp="1"/>
          </p:cNvSpPr>
          <p:nvPr>
            <p:ph type="pic" sz="quarter" idx="11" hasCustomPrompt="1"/>
          </p:nvPr>
        </p:nvSpPr>
        <p:spPr>
          <a:xfrm>
            <a:off x="969371" y="224529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F7C6420D-C701-D5FC-EB6D-AF9666B54FCE}"/>
              </a:ext>
            </a:extLst>
          </p:cNvPr>
          <p:cNvSpPr/>
          <p:nvPr/>
        </p:nvSpPr>
        <p:spPr bwMode="auto">
          <a:xfrm>
            <a:off x="822791" y="2090092"/>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46979EB2-FE9E-9B80-545B-1816EE4E98C7}"/>
              </a:ext>
            </a:extLst>
          </p:cNvPr>
          <p:cNvSpPr>
            <a:spLocks noGrp="1"/>
          </p:cNvSpPr>
          <p:nvPr>
            <p:ph type="body" sz="quarter" idx="37" hasCustomPrompt="1"/>
          </p:nvPr>
        </p:nvSpPr>
        <p:spPr>
          <a:xfrm>
            <a:off x="1516052" y="2152650"/>
            <a:ext cx="2993884"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F76C8B95-3C2D-CDE4-3A50-5A5EE35D0AC0}"/>
              </a:ext>
            </a:extLst>
          </p:cNvPr>
          <p:cNvSpPr>
            <a:spLocks noGrp="1"/>
          </p:cNvSpPr>
          <p:nvPr>
            <p:ph type="body" sz="quarter" idx="38" hasCustomPrompt="1"/>
          </p:nvPr>
        </p:nvSpPr>
        <p:spPr>
          <a:xfrm>
            <a:off x="822791" y="279149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EAD452EE-EFFF-9E3B-6789-15DBB712F938}"/>
              </a:ext>
            </a:extLst>
          </p:cNvPr>
          <p:cNvSpPr>
            <a:spLocks noGrp="1"/>
          </p:cNvSpPr>
          <p:nvPr>
            <p:ph type="pic" sz="quarter" idx="41" hasCustomPrompt="1"/>
          </p:nvPr>
        </p:nvSpPr>
        <p:spPr>
          <a:xfrm>
            <a:off x="969371" y="455578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25D0082B-6D8C-E9C6-80FA-912A77B1E2C5}"/>
              </a:ext>
            </a:extLst>
          </p:cNvPr>
          <p:cNvSpPr/>
          <p:nvPr/>
        </p:nvSpPr>
        <p:spPr bwMode="auto">
          <a:xfrm>
            <a:off x="822791" y="4400582"/>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CD9C844B-8C4E-B0FA-4C92-E6404B433C94}"/>
              </a:ext>
            </a:extLst>
          </p:cNvPr>
          <p:cNvSpPr>
            <a:spLocks noGrp="1"/>
          </p:cNvSpPr>
          <p:nvPr>
            <p:ph type="body" sz="quarter" idx="43" hasCustomPrompt="1"/>
          </p:nvPr>
        </p:nvSpPr>
        <p:spPr>
          <a:xfrm>
            <a:off x="1516052" y="4463140"/>
            <a:ext cx="2993884"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5" name="Espace réservé du texte 11">
            <a:extLst>
              <a:ext uri="{FF2B5EF4-FFF2-40B4-BE49-F238E27FC236}">
                <a16:creationId xmlns:a16="http://schemas.microsoft.com/office/drawing/2014/main" id="{A5230579-D771-A82A-E109-891223314C2B}"/>
              </a:ext>
            </a:extLst>
          </p:cNvPr>
          <p:cNvSpPr>
            <a:spLocks noGrp="1"/>
          </p:cNvSpPr>
          <p:nvPr>
            <p:ph type="body" sz="quarter" idx="44" hasCustomPrompt="1"/>
          </p:nvPr>
        </p:nvSpPr>
        <p:spPr>
          <a:xfrm>
            <a:off x="822791" y="510198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6" name="Espace réservé du texte 6">
            <a:extLst>
              <a:ext uri="{FF2B5EF4-FFF2-40B4-BE49-F238E27FC236}">
                <a16:creationId xmlns:a16="http://schemas.microsoft.com/office/drawing/2014/main" id="{2ACDFF8A-4936-3CF4-CEF7-CCBC7494912B}"/>
              </a:ext>
            </a:extLst>
          </p:cNvPr>
          <p:cNvSpPr>
            <a:spLocks noGrp="1"/>
          </p:cNvSpPr>
          <p:nvPr>
            <p:ph type="body" sz="quarter" idx="26" hasCustomPrompt="1"/>
          </p:nvPr>
        </p:nvSpPr>
        <p:spPr>
          <a:xfrm>
            <a:off x="822791" y="636216"/>
            <a:ext cx="3720634"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233000006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28" name="Rectangle 27"/>
          <p:cNvSpPr/>
          <p:nvPr/>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Espace réservé pour une image  9">
            <a:extLst>
              <a:ext uri="{FF2B5EF4-FFF2-40B4-BE49-F238E27FC236}">
                <a16:creationId xmlns:a16="http://schemas.microsoft.com/office/drawing/2014/main" id="{6BE4DD22-6DE5-FE41-8B54-152277715EEB}"/>
              </a:ext>
            </a:extLst>
          </p:cNvPr>
          <p:cNvSpPr>
            <a:spLocks noGrp="1"/>
          </p:cNvSpPr>
          <p:nvPr>
            <p:ph type="pic" sz="quarter" idx="11" hasCustomPrompt="1"/>
          </p:nvPr>
        </p:nvSpPr>
        <p:spPr>
          <a:xfrm>
            <a:off x="969371" y="224529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3B077DC4-5416-9AFB-76D7-27D07904D5E8}"/>
              </a:ext>
            </a:extLst>
          </p:cNvPr>
          <p:cNvSpPr/>
          <p:nvPr/>
        </p:nvSpPr>
        <p:spPr bwMode="auto">
          <a:xfrm>
            <a:off x="822791" y="2090092"/>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296DAEA4-0279-02E8-D00A-1A4BEAF35F31}"/>
              </a:ext>
            </a:extLst>
          </p:cNvPr>
          <p:cNvSpPr>
            <a:spLocks noGrp="1"/>
          </p:cNvSpPr>
          <p:nvPr>
            <p:ph type="body" sz="quarter" idx="37" hasCustomPrompt="1"/>
          </p:nvPr>
        </p:nvSpPr>
        <p:spPr>
          <a:xfrm>
            <a:off x="1516052" y="2152650"/>
            <a:ext cx="2993884"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ECF653EE-488C-AEBA-4685-BE0C5D719CEA}"/>
              </a:ext>
            </a:extLst>
          </p:cNvPr>
          <p:cNvSpPr>
            <a:spLocks noGrp="1"/>
          </p:cNvSpPr>
          <p:nvPr>
            <p:ph type="body" sz="quarter" idx="38" hasCustomPrompt="1"/>
          </p:nvPr>
        </p:nvSpPr>
        <p:spPr>
          <a:xfrm>
            <a:off x="822791" y="279149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22C8EC01-AF11-5D32-34E3-FFAF0170D64F}"/>
              </a:ext>
            </a:extLst>
          </p:cNvPr>
          <p:cNvSpPr>
            <a:spLocks noGrp="1"/>
          </p:cNvSpPr>
          <p:nvPr>
            <p:ph type="pic" sz="quarter" idx="41" hasCustomPrompt="1"/>
          </p:nvPr>
        </p:nvSpPr>
        <p:spPr>
          <a:xfrm>
            <a:off x="969371" y="455578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58746660-B7A5-EBC6-03E9-F8744397DAC8}"/>
              </a:ext>
            </a:extLst>
          </p:cNvPr>
          <p:cNvSpPr/>
          <p:nvPr/>
        </p:nvSpPr>
        <p:spPr bwMode="auto">
          <a:xfrm>
            <a:off x="822791" y="4400582"/>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B294FE72-76BD-E6B6-3877-3B56956A78FA}"/>
              </a:ext>
            </a:extLst>
          </p:cNvPr>
          <p:cNvSpPr>
            <a:spLocks noGrp="1"/>
          </p:cNvSpPr>
          <p:nvPr>
            <p:ph type="body" sz="quarter" idx="43" hasCustomPrompt="1"/>
          </p:nvPr>
        </p:nvSpPr>
        <p:spPr>
          <a:xfrm>
            <a:off x="1516052" y="4463140"/>
            <a:ext cx="2993884"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5" name="Espace réservé du texte 11">
            <a:extLst>
              <a:ext uri="{FF2B5EF4-FFF2-40B4-BE49-F238E27FC236}">
                <a16:creationId xmlns:a16="http://schemas.microsoft.com/office/drawing/2014/main" id="{8AC24551-4515-01DA-BECA-FE154F0C3B68}"/>
              </a:ext>
            </a:extLst>
          </p:cNvPr>
          <p:cNvSpPr>
            <a:spLocks noGrp="1"/>
          </p:cNvSpPr>
          <p:nvPr>
            <p:ph type="body" sz="quarter" idx="44" hasCustomPrompt="1"/>
          </p:nvPr>
        </p:nvSpPr>
        <p:spPr>
          <a:xfrm>
            <a:off x="822791" y="510198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6" name="Espace réservé du texte 6">
            <a:extLst>
              <a:ext uri="{FF2B5EF4-FFF2-40B4-BE49-F238E27FC236}">
                <a16:creationId xmlns:a16="http://schemas.microsoft.com/office/drawing/2014/main" id="{A3A6D675-6FA2-D957-3D2F-7706EEA3ECBE}"/>
              </a:ext>
            </a:extLst>
          </p:cNvPr>
          <p:cNvSpPr>
            <a:spLocks noGrp="1"/>
          </p:cNvSpPr>
          <p:nvPr>
            <p:ph type="body" sz="quarter" idx="26" hasCustomPrompt="1"/>
          </p:nvPr>
        </p:nvSpPr>
        <p:spPr>
          <a:xfrm>
            <a:off x="822791" y="636216"/>
            <a:ext cx="3720634"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305384619"/>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4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28" name="Rectangle 27"/>
          <p:cNvSpPr/>
          <p:nvPr/>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Espace réservé pour une image  9">
            <a:extLst>
              <a:ext uri="{FF2B5EF4-FFF2-40B4-BE49-F238E27FC236}">
                <a16:creationId xmlns:a16="http://schemas.microsoft.com/office/drawing/2014/main" id="{CC46DDC0-9436-FC1F-1DEE-C37F6FAAE04F}"/>
              </a:ext>
            </a:extLst>
          </p:cNvPr>
          <p:cNvSpPr>
            <a:spLocks noGrp="1"/>
          </p:cNvSpPr>
          <p:nvPr>
            <p:ph type="pic" sz="quarter" idx="11" hasCustomPrompt="1"/>
          </p:nvPr>
        </p:nvSpPr>
        <p:spPr>
          <a:xfrm>
            <a:off x="969371" y="224529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979FB453-2194-DB67-3D06-80F3BE2BD073}"/>
              </a:ext>
            </a:extLst>
          </p:cNvPr>
          <p:cNvSpPr/>
          <p:nvPr/>
        </p:nvSpPr>
        <p:spPr bwMode="auto">
          <a:xfrm>
            <a:off x="822791" y="2090092"/>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D14335F5-49AF-3DAB-1C6E-64FFB0D92F94}"/>
              </a:ext>
            </a:extLst>
          </p:cNvPr>
          <p:cNvSpPr>
            <a:spLocks noGrp="1"/>
          </p:cNvSpPr>
          <p:nvPr>
            <p:ph type="body" sz="quarter" idx="37" hasCustomPrompt="1"/>
          </p:nvPr>
        </p:nvSpPr>
        <p:spPr>
          <a:xfrm>
            <a:off x="1516052" y="2152650"/>
            <a:ext cx="2993884"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58C472E6-01A4-3A1D-806B-E99224EB7452}"/>
              </a:ext>
            </a:extLst>
          </p:cNvPr>
          <p:cNvSpPr>
            <a:spLocks noGrp="1"/>
          </p:cNvSpPr>
          <p:nvPr>
            <p:ph type="body" sz="quarter" idx="38" hasCustomPrompt="1"/>
          </p:nvPr>
        </p:nvSpPr>
        <p:spPr>
          <a:xfrm>
            <a:off x="822791" y="279149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032C1958-693D-E3DF-FDB7-4EEF823CA9C2}"/>
              </a:ext>
            </a:extLst>
          </p:cNvPr>
          <p:cNvSpPr>
            <a:spLocks noGrp="1"/>
          </p:cNvSpPr>
          <p:nvPr>
            <p:ph type="pic" sz="quarter" idx="41" hasCustomPrompt="1"/>
          </p:nvPr>
        </p:nvSpPr>
        <p:spPr>
          <a:xfrm>
            <a:off x="969371" y="455578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31DD2D9A-D20A-203C-4A12-6F7CC1E876D2}"/>
              </a:ext>
            </a:extLst>
          </p:cNvPr>
          <p:cNvSpPr/>
          <p:nvPr/>
        </p:nvSpPr>
        <p:spPr bwMode="auto">
          <a:xfrm>
            <a:off x="822791" y="4400582"/>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B1705CD3-34CE-08CD-0FB9-F204E7770C80}"/>
              </a:ext>
            </a:extLst>
          </p:cNvPr>
          <p:cNvSpPr>
            <a:spLocks noGrp="1"/>
          </p:cNvSpPr>
          <p:nvPr>
            <p:ph type="body" sz="quarter" idx="43" hasCustomPrompt="1"/>
          </p:nvPr>
        </p:nvSpPr>
        <p:spPr>
          <a:xfrm>
            <a:off x="1516052" y="4463140"/>
            <a:ext cx="2993884"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5" name="Espace réservé du texte 11">
            <a:extLst>
              <a:ext uri="{FF2B5EF4-FFF2-40B4-BE49-F238E27FC236}">
                <a16:creationId xmlns:a16="http://schemas.microsoft.com/office/drawing/2014/main" id="{FBDC989A-12C5-0975-7B04-83727C3206D4}"/>
              </a:ext>
            </a:extLst>
          </p:cNvPr>
          <p:cNvSpPr>
            <a:spLocks noGrp="1"/>
          </p:cNvSpPr>
          <p:nvPr>
            <p:ph type="body" sz="quarter" idx="44" hasCustomPrompt="1"/>
          </p:nvPr>
        </p:nvSpPr>
        <p:spPr>
          <a:xfrm>
            <a:off x="822791" y="510198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6" name="Espace réservé du texte 6">
            <a:extLst>
              <a:ext uri="{FF2B5EF4-FFF2-40B4-BE49-F238E27FC236}">
                <a16:creationId xmlns:a16="http://schemas.microsoft.com/office/drawing/2014/main" id="{5D4E8BDD-BA0A-CD1E-41AD-28338EF7A4FE}"/>
              </a:ext>
            </a:extLst>
          </p:cNvPr>
          <p:cNvSpPr>
            <a:spLocks noGrp="1"/>
          </p:cNvSpPr>
          <p:nvPr>
            <p:ph type="body" sz="quarter" idx="26" hasCustomPrompt="1"/>
          </p:nvPr>
        </p:nvSpPr>
        <p:spPr>
          <a:xfrm>
            <a:off x="822791" y="636216"/>
            <a:ext cx="3720634"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871393143"/>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5_11 mockup">
    <p:spTree>
      <p:nvGrpSpPr>
        <p:cNvPr id="1" name=""/>
        <p:cNvGrpSpPr/>
        <p:nvPr/>
      </p:nvGrpSpPr>
      <p:grpSpPr>
        <a:xfrm>
          <a:off x="0" y="0"/>
          <a:ext cx="0" cy="0"/>
          <a:chOff x="0" y="0"/>
          <a:chExt cx="0" cy="0"/>
        </a:xfrm>
      </p:grpSpPr>
      <p:sp>
        <p:nvSpPr>
          <p:cNvPr id="3" name="Forme libre : forme 2">
            <a:extLst>
              <a:ext uri="{FF2B5EF4-FFF2-40B4-BE49-F238E27FC236}">
                <a16:creationId xmlns:a16="http://schemas.microsoft.com/office/drawing/2014/main" id="{BA98A875-9F36-DDA2-F840-CC044FE2C9CC}"/>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507" y="1887002"/>
            <a:ext cx="6641556" cy="3899528"/>
          </a:xfrm>
          <a:prstGeom prst="rect">
            <a:avLst/>
          </a:prstGeom>
          <a:effectLst/>
        </p:spPr>
      </p:pic>
      <p:sp>
        <p:nvSpPr>
          <p:cNvPr id="6" name="Picture Placeholder 2"/>
          <p:cNvSpPr>
            <a:spLocks noGrp="1"/>
          </p:cNvSpPr>
          <p:nvPr>
            <p:ph type="pic" sz="quarter" idx="12" hasCustomPrompt="1"/>
          </p:nvPr>
        </p:nvSpPr>
        <p:spPr>
          <a:xfrm>
            <a:off x="5666128" y="2131266"/>
            <a:ext cx="5026766" cy="3163953"/>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28" name="Rectangle 27"/>
          <p:cNvSpPr/>
          <p:nvPr/>
        </p:nvSpPr>
        <p:spPr>
          <a:xfrm>
            <a:off x="7849085" y="542667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616DB7A2-19FF-3871-1CAD-32F27F820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Espace réservé pour une image  9">
            <a:extLst>
              <a:ext uri="{FF2B5EF4-FFF2-40B4-BE49-F238E27FC236}">
                <a16:creationId xmlns:a16="http://schemas.microsoft.com/office/drawing/2014/main" id="{08C324BF-8BD5-7ACB-7992-D5489212A53B}"/>
              </a:ext>
            </a:extLst>
          </p:cNvPr>
          <p:cNvSpPr>
            <a:spLocks noGrp="1"/>
          </p:cNvSpPr>
          <p:nvPr>
            <p:ph type="pic" sz="quarter" idx="11" hasCustomPrompt="1"/>
          </p:nvPr>
        </p:nvSpPr>
        <p:spPr>
          <a:xfrm>
            <a:off x="969371" y="224529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C755077B-1226-7824-5977-FF799FA8A0E4}"/>
              </a:ext>
            </a:extLst>
          </p:cNvPr>
          <p:cNvSpPr/>
          <p:nvPr/>
        </p:nvSpPr>
        <p:spPr bwMode="auto">
          <a:xfrm>
            <a:off x="822791" y="2090092"/>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A67C3B88-B0DD-68DA-6993-659877744720}"/>
              </a:ext>
            </a:extLst>
          </p:cNvPr>
          <p:cNvSpPr>
            <a:spLocks noGrp="1"/>
          </p:cNvSpPr>
          <p:nvPr>
            <p:ph type="body" sz="quarter" idx="37" hasCustomPrompt="1"/>
          </p:nvPr>
        </p:nvSpPr>
        <p:spPr>
          <a:xfrm>
            <a:off x="1516052" y="2152650"/>
            <a:ext cx="2993884"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87DEE4C0-5EC4-BC60-6024-E1CCAEBC571F}"/>
              </a:ext>
            </a:extLst>
          </p:cNvPr>
          <p:cNvSpPr>
            <a:spLocks noGrp="1"/>
          </p:cNvSpPr>
          <p:nvPr>
            <p:ph type="body" sz="quarter" idx="38" hasCustomPrompt="1"/>
          </p:nvPr>
        </p:nvSpPr>
        <p:spPr>
          <a:xfrm>
            <a:off x="822791" y="279149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2B52C0D0-3C9C-88AE-3924-90031DF8D5BB}"/>
              </a:ext>
            </a:extLst>
          </p:cNvPr>
          <p:cNvSpPr>
            <a:spLocks noGrp="1"/>
          </p:cNvSpPr>
          <p:nvPr>
            <p:ph type="pic" sz="quarter" idx="41" hasCustomPrompt="1"/>
          </p:nvPr>
        </p:nvSpPr>
        <p:spPr>
          <a:xfrm>
            <a:off x="969371" y="4555788"/>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6F39B166-9FE8-C69A-9F4A-F5BBEDC3F57F}"/>
              </a:ext>
            </a:extLst>
          </p:cNvPr>
          <p:cNvSpPr/>
          <p:nvPr/>
        </p:nvSpPr>
        <p:spPr bwMode="auto">
          <a:xfrm>
            <a:off x="822791" y="4400582"/>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119E4215-2007-D443-0F31-4B03F16FEAE7}"/>
              </a:ext>
            </a:extLst>
          </p:cNvPr>
          <p:cNvSpPr>
            <a:spLocks noGrp="1"/>
          </p:cNvSpPr>
          <p:nvPr>
            <p:ph type="body" sz="quarter" idx="43" hasCustomPrompt="1"/>
          </p:nvPr>
        </p:nvSpPr>
        <p:spPr>
          <a:xfrm>
            <a:off x="1516052" y="4463140"/>
            <a:ext cx="2993884"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5" name="Espace réservé du texte 11">
            <a:extLst>
              <a:ext uri="{FF2B5EF4-FFF2-40B4-BE49-F238E27FC236}">
                <a16:creationId xmlns:a16="http://schemas.microsoft.com/office/drawing/2014/main" id="{91204CA5-D5F5-7D6B-2116-C7911403447F}"/>
              </a:ext>
            </a:extLst>
          </p:cNvPr>
          <p:cNvSpPr>
            <a:spLocks noGrp="1"/>
          </p:cNvSpPr>
          <p:nvPr>
            <p:ph type="body" sz="quarter" idx="44" hasCustomPrompt="1"/>
          </p:nvPr>
        </p:nvSpPr>
        <p:spPr>
          <a:xfrm>
            <a:off x="822791" y="5101989"/>
            <a:ext cx="3687145" cy="1086722"/>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6" name="Espace réservé du texte 6">
            <a:extLst>
              <a:ext uri="{FF2B5EF4-FFF2-40B4-BE49-F238E27FC236}">
                <a16:creationId xmlns:a16="http://schemas.microsoft.com/office/drawing/2014/main" id="{8F7E6488-CE78-35A8-F3FB-A282A0AF778F}"/>
              </a:ext>
            </a:extLst>
          </p:cNvPr>
          <p:cNvSpPr>
            <a:spLocks noGrp="1"/>
          </p:cNvSpPr>
          <p:nvPr>
            <p:ph type="body" sz="quarter" idx="26" hasCustomPrompt="1"/>
          </p:nvPr>
        </p:nvSpPr>
        <p:spPr>
          <a:xfrm>
            <a:off x="822791" y="636216"/>
            <a:ext cx="3720634"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62237217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951588D2-256B-201F-1A86-C0D613C9A6FC}"/>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02C173B9-BB27-B83A-F8FE-1FE761AD8573}"/>
              </a:ext>
            </a:extLst>
          </p:cNvPr>
          <p:cNvSpPr>
            <a:spLocks noGrp="1"/>
          </p:cNvSpPr>
          <p:nvPr>
            <p:ph type="body" sz="quarter" idx="26" hasCustomPrompt="1"/>
          </p:nvPr>
        </p:nvSpPr>
        <p:spPr>
          <a:xfrm>
            <a:off x="6461461"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 name="Espace réservé du texte 8">
            <a:extLst>
              <a:ext uri="{FF2B5EF4-FFF2-40B4-BE49-F238E27FC236}">
                <a16:creationId xmlns:a16="http://schemas.microsoft.com/office/drawing/2014/main" id="{FFE9DA61-842F-BA09-1C60-FBBF3DDDD3A4}"/>
              </a:ext>
            </a:extLst>
          </p:cNvPr>
          <p:cNvSpPr>
            <a:spLocks noGrp="1"/>
          </p:cNvSpPr>
          <p:nvPr>
            <p:ph type="body" sz="quarter" idx="43" hasCustomPrompt="1"/>
          </p:nvPr>
        </p:nvSpPr>
        <p:spPr>
          <a:xfrm>
            <a:off x="6461461" y="2240521"/>
            <a:ext cx="5082443"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37FD8A20-CD4C-430B-A511-7F864C1E510E}"/>
              </a:ext>
            </a:extLst>
          </p:cNvPr>
          <p:cNvSpPr>
            <a:spLocks noGrp="1"/>
          </p:cNvSpPr>
          <p:nvPr>
            <p:ph type="body" sz="quarter" idx="44" hasCustomPrompt="1"/>
          </p:nvPr>
        </p:nvSpPr>
        <p:spPr>
          <a:xfrm>
            <a:off x="6461461"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1037533379"/>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5D4A038-4B09-D1F8-7FA0-60CDAB28F4CF}"/>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33095D4E-9090-BCC1-8D9A-3463540163D1}"/>
              </a:ext>
            </a:extLst>
          </p:cNvPr>
          <p:cNvSpPr>
            <a:spLocks noGrp="1"/>
          </p:cNvSpPr>
          <p:nvPr>
            <p:ph type="body" sz="quarter" idx="26" hasCustomPrompt="1"/>
          </p:nvPr>
        </p:nvSpPr>
        <p:spPr>
          <a:xfrm>
            <a:off x="6461461"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 name="Espace réservé du texte 8">
            <a:extLst>
              <a:ext uri="{FF2B5EF4-FFF2-40B4-BE49-F238E27FC236}">
                <a16:creationId xmlns:a16="http://schemas.microsoft.com/office/drawing/2014/main" id="{93FCC6EF-2E86-3922-65E4-666CAF0FF3C1}"/>
              </a:ext>
            </a:extLst>
          </p:cNvPr>
          <p:cNvSpPr>
            <a:spLocks noGrp="1"/>
          </p:cNvSpPr>
          <p:nvPr>
            <p:ph type="body" sz="quarter" idx="43" hasCustomPrompt="1"/>
          </p:nvPr>
        </p:nvSpPr>
        <p:spPr>
          <a:xfrm>
            <a:off x="6461461" y="2240521"/>
            <a:ext cx="5082443"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66A8E2C5-23A6-384C-A882-CC425A8A3220}"/>
              </a:ext>
            </a:extLst>
          </p:cNvPr>
          <p:cNvSpPr>
            <a:spLocks noGrp="1"/>
          </p:cNvSpPr>
          <p:nvPr>
            <p:ph type="body" sz="quarter" idx="44" hasCustomPrompt="1"/>
          </p:nvPr>
        </p:nvSpPr>
        <p:spPr>
          <a:xfrm>
            <a:off x="6461461"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85074949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BB4B79E9-A445-CC4A-A140-C8305839A16E}"/>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015293E1-6811-852B-48A2-3B111D81E9C8}"/>
              </a:ext>
            </a:extLst>
          </p:cNvPr>
          <p:cNvSpPr>
            <a:spLocks noGrp="1"/>
          </p:cNvSpPr>
          <p:nvPr>
            <p:ph type="body" sz="quarter" idx="26" hasCustomPrompt="1"/>
          </p:nvPr>
        </p:nvSpPr>
        <p:spPr>
          <a:xfrm>
            <a:off x="6461461"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 name="Espace réservé du texte 8">
            <a:extLst>
              <a:ext uri="{FF2B5EF4-FFF2-40B4-BE49-F238E27FC236}">
                <a16:creationId xmlns:a16="http://schemas.microsoft.com/office/drawing/2014/main" id="{EDC793AF-5EAA-29CA-ECFE-6A63D67EBEC2}"/>
              </a:ext>
            </a:extLst>
          </p:cNvPr>
          <p:cNvSpPr>
            <a:spLocks noGrp="1"/>
          </p:cNvSpPr>
          <p:nvPr>
            <p:ph type="body" sz="quarter" idx="43" hasCustomPrompt="1"/>
          </p:nvPr>
        </p:nvSpPr>
        <p:spPr>
          <a:xfrm>
            <a:off x="6461461" y="2240521"/>
            <a:ext cx="5082443"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D1AAD83D-A521-7347-81E4-7A20DF008B4B}"/>
              </a:ext>
            </a:extLst>
          </p:cNvPr>
          <p:cNvSpPr>
            <a:spLocks noGrp="1"/>
          </p:cNvSpPr>
          <p:nvPr>
            <p:ph type="body" sz="quarter" idx="44" hasCustomPrompt="1"/>
          </p:nvPr>
        </p:nvSpPr>
        <p:spPr>
          <a:xfrm>
            <a:off x="6461461"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362550266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65B780F-8134-F6ED-9A89-B474497C567D}"/>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BA4E58BD-25E6-51F5-9B54-CE2A88E21DD1}"/>
              </a:ext>
            </a:extLst>
          </p:cNvPr>
          <p:cNvSpPr>
            <a:spLocks noGrp="1"/>
          </p:cNvSpPr>
          <p:nvPr>
            <p:ph type="body" sz="quarter" idx="26" hasCustomPrompt="1"/>
          </p:nvPr>
        </p:nvSpPr>
        <p:spPr>
          <a:xfrm>
            <a:off x="6461461"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 name="Espace réservé du texte 8">
            <a:extLst>
              <a:ext uri="{FF2B5EF4-FFF2-40B4-BE49-F238E27FC236}">
                <a16:creationId xmlns:a16="http://schemas.microsoft.com/office/drawing/2014/main" id="{1CF4CBE6-689F-518F-E525-8A7F647162F8}"/>
              </a:ext>
            </a:extLst>
          </p:cNvPr>
          <p:cNvSpPr>
            <a:spLocks noGrp="1"/>
          </p:cNvSpPr>
          <p:nvPr>
            <p:ph type="body" sz="quarter" idx="43" hasCustomPrompt="1"/>
          </p:nvPr>
        </p:nvSpPr>
        <p:spPr>
          <a:xfrm>
            <a:off x="6461461" y="2240521"/>
            <a:ext cx="5082443"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D9D3B58B-7EC9-A726-6463-EC85B0349BA6}"/>
              </a:ext>
            </a:extLst>
          </p:cNvPr>
          <p:cNvSpPr>
            <a:spLocks noGrp="1"/>
          </p:cNvSpPr>
          <p:nvPr>
            <p:ph type="body" sz="quarter" idx="44" hasCustomPrompt="1"/>
          </p:nvPr>
        </p:nvSpPr>
        <p:spPr>
          <a:xfrm>
            <a:off x="6461461"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19517036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5_12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926BB49F-7F78-2A56-B1A0-04558B3A50C6}"/>
              </a:ext>
            </a:extLst>
          </p:cNvPr>
          <p:cNvSpPr/>
          <p:nvPr/>
        </p:nvSpPr>
        <p:spPr>
          <a:xfrm flipH="1">
            <a:off x="0"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1347C4AD-2C05-EDD6-9ECA-BE688AC0F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7E3B49A3-C88C-C2A8-CE43-9DA404BFB996}"/>
              </a:ext>
            </a:extLst>
          </p:cNvPr>
          <p:cNvSpPr>
            <a:spLocks noGrp="1"/>
          </p:cNvSpPr>
          <p:nvPr>
            <p:ph type="body" sz="quarter" idx="26" hasCustomPrompt="1"/>
          </p:nvPr>
        </p:nvSpPr>
        <p:spPr>
          <a:xfrm>
            <a:off x="6461461"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5" name="Espace réservé du texte 8">
            <a:extLst>
              <a:ext uri="{FF2B5EF4-FFF2-40B4-BE49-F238E27FC236}">
                <a16:creationId xmlns:a16="http://schemas.microsoft.com/office/drawing/2014/main" id="{C3C12AFD-87D9-F46E-BA6D-8AFF2496B75B}"/>
              </a:ext>
            </a:extLst>
          </p:cNvPr>
          <p:cNvSpPr>
            <a:spLocks noGrp="1"/>
          </p:cNvSpPr>
          <p:nvPr>
            <p:ph type="body" sz="quarter" idx="43" hasCustomPrompt="1"/>
          </p:nvPr>
        </p:nvSpPr>
        <p:spPr>
          <a:xfrm>
            <a:off x="6461461" y="2240521"/>
            <a:ext cx="5082443"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6" name="Espace réservé du texte 11">
            <a:extLst>
              <a:ext uri="{FF2B5EF4-FFF2-40B4-BE49-F238E27FC236}">
                <a16:creationId xmlns:a16="http://schemas.microsoft.com/office/drawing/2014/main" id="{AEA44EC4-211A-44B6-6BD5-4971FA7332B9}"/>
              </a:ext>
            </a:extLst>
          </p:cNvPr>
          <p:cNvSpPr>
            <a:spLocks noGrp="1"/>
          </p:cNvSpPr>
          <p:nvPr>
            <p:ph type="body" sz="quarter" idx="44" hasCustomPrompt="1"/>
          </p:nvPr>
        </p:nvSpPr>
        <p:spPr>
          <a:xfrm>
            <a:off x="6461461"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100098153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6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Picture 7" descr="Picture 7">
            <a:extLst>
              <a:ext uri="{FF2B5EF4-FFF2-40B4-BE49-F238E27FC236}">
                <a16:creationId xmlns:a16="http://schemas.microsoft.com/office/drawing/2014/main" id="{560F362B-DED4-5BA5-6065-C01C5E9FD25F}"/>
              </a:ext>
            </a:extLst>
          </p:cNvPr>
          <p:cNvPicPr>
            <a:picLocks noChangeAspect="1"/>
          </p:cNvPicPr>
          <p:nvPr/>
        </p:nvPicPr>
        <p:blipFill>
          <a:blip r:embed="rId2"/>
          <a:stretch>
            <a:fillRect/>
          </a:stretch>
        </p:blipFill>
        <p:spPr>
          <a:xfrm>
            <a:off x="6096000" y="1559642"/>
            <a:ext cx="6377810" cy="3738716"/>
          </a:xfrm>
          <a:prstGeom prst="rect">
            <a:avLst/>
          </a:prstGeom>
          <a:ln w="12700">
            <a:miter lim="400000"/>
          </a:ln>
        </p:spPr>
      </p:pic>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5" name="Picture 8" descr="Picture 8">
            <a:extLst>
              <a:ext uri="{FF2B5EF4-FFF2-40B4-BE49-F238E27FC236}">
                <a16:creationId xmlns:a16="http://schemas.microsoft.com/office/drawing/2014/main" id="{EF43C049-AB26-A13D-8B0D-8EF7250796A4}"/>
              </a:ext>
            </a:extLst>
          </p:cNvPr>
          <p:cNvPicPr>
            <a:picLocks noChangeAspect="1"/>
          </p:cNvPicPr>
          <p:nvPr/>
        </p:nvPicPr>
        <p:blipFill>
          <a:blip r:embed="rId4"/>
          <a:stretch>
            <a:fillRect/>
          </a:stretch>
        </p:blipFill>
        <p:spPr>
          <a:xfrm>
            <a:off x="6292671" y="2923295"/>
            <a:ext cx="1319587" cy="2208898"/>
          </a:xfrm>
          <a:prstGeom prst="rect">
            <a:avLst/>
          </a:prstGeom>
          <a:ln w="12700">
            <a:miter lim="400000"/>
          </a:ln>
        </p:spPr>
      </p:pic>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6" name="Espace réservé du texte 6">
            <a:extLst>
              <a:ext uri="{FF2B5EF4-FFF2-40B4-BE49-F238E27FC236}">
                <a16:creationId xmlns:a16="http://schemas.microsoft.com/office/drawing/2014/main" id="{BD729F9F-38BD-4570-32DD-690F6293DB04}"/>
              </a:ext>
            </a:extLst>
          </p:cNvPr>
          <p:cNvSpPr>
            <a:spLocks noGrp="1"/>
          </p:cNvSpPr>
          <p:nvPr>
            <p:ph type="body" sz="quarter" idx="26" hasCustomPrompt="1"/>
          </p:nvPr>
        </p:nvSpPr>
        <p:spPr>
          <a:xfrm>
            <a:off x="662719"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7" name="Espace réservé du texte 8">
            <a:extLst>
              <a:ext uri="{FF2B5EF4-FFF2-40B4-BE49-F238E27FC236}">
                <a16:creationId xmlns:a16="http://schemas.microsoft.com/office/drawing/2014/main" id="{0D0757A7-4149-15CC-122D-FE33AC37DBC0}"/>
              </a:ext>
            </a:extLst>
          </p:cNvPr>
          <p:cNvSpPr>
            <a:spLocks noGrp="1"/>
          </p:cNvSpPr>
          <p:nvPr>
            <p:ph type="body" sz="quarter" idx="43" hasCustomPrompt="1"/>
          </p:nvPr>
        </p:nvSpPr>
        <p:spPr>
          <a:xfrm>
            <a:off x="662719" y="2240521"/>
            <a:ext cx="5082443"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8" name="Espace réservé du texte 11">
            <a:extLst>
              <a:ext uri="{FF2B5EF4-FFF2-40B4-BE49-F238E27FC236}">
                <a16:creationId xmlns:a16="http://schemas.microsoft.com/office/drawing/2014/main" id="{7E37E145-0C75-A353-0E64-D1BCAB7B1BBB}"/>
              </a:ext>
            </a:extLst>
          </p:cNvPr>
          <p:cNvSpPr>
            <a:spLocks noGrp="1"/>
          </p:cNvSpPr>
          <p:nvPr>
            <p:ph type="body" sz="quarter" idx="44" hasCustomPrompt="1"/>
          </p:nvPr>
        </p:nvSpPr>
        <p:spPr>
          <a:xfrm>
            <a:off x="662719"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6520457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7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Picture 7" descr="Picture 7">
            <a:extLst>
              <a:ext uri="{FF2B5EF4-FFF2-40B4-BE49-F238E27FC236}">
                <a16:creationId xmlns:a16="http://schemas.microsoft.com/office/drawing/2014/main" id="{560F362B-DED4-5BA5-6065-C01C5E9FD25F}"/>
              </a:ext>
            </a:extLst>
          </p:cNvPr>
          <p:cNvPicPr>
            <a:picLocks noChangeAspect="1"/>
          </p:cNvPicPr>
          <p:nvPr/>
        </p:nvPicPr>
        <p:blipFill>
          <a:blip r:embed="rId2"/>
          <a:stretch>
            <a:fillRect/>
          </a:stretch>
        </p:blipFill>
        <p:spPr>
          <a:xfrm>
            <a:off x="6096000" y="1559642"/>
            <a:ext cx="6377810" cy="3738716"/>
          </a:xfrm>
          <a:prstGeom prst="rect">
            <a:avLst/>
          </a:prstGeom>
          <a:ln w="12700">
            <a:miter lim="400000"/>
          </a:ln>
        </p:spPr>
      </p:pic>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5" name="Picture 8" descr="Picture 8">
            <a:extLst>
              <a:ext uri="{FF2B5EF4-FFF2-40B4-BE49-F238E27FC236}">
                <a16:creationId xmlns:a16="http://schemas.microsoft.com/office/drawing/2014/main" id="{EF43C049-AB26-A13D-8B0D-8EF7250796A4}"/>
              </a:ext>
            </a:extLst>
          </p:cNvPr>
          <p:cNvPicPr>
            <a:picLocks noChangeAspect="1"/>
          </p:cNvPicPr>
          <p:nvPr/>
        </p:nvPicPr>
        <p:blipFill>
          <a:blip r:embed="rId4"/>
          <a:stretch>
            <a:fillRect/>
          </a:stretch>
        </p:blipFill>
        <p:spPr>
          <a:xfrm>
            <a:off x="6292671" y="2923295"/>
            <a:ext cx="1319587" cy="2208898"/>
          </a:xfrm>
          <a:prstGeom prst="rect">
            <a:avLst/>
          </a:prstGeom>
          <a:ln w="12700">
            <a:miter lim="400000"/>
          </a:ln>
        </p:spPr>
      </p:pic>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6" name="Espace réservé du texte 6">
            <a:extLst>
              <a:ext uri="{FF2B5EF4-FFF2-40B4-BE49-F238E27FC236}">
                <a16:creationId xmlns:a16="http://schemas.microsoft.com/office/drawing/2014/main" id="{BD729F9F-38BD-4570-32DD-690F6293DB04}"/>
              </a:ext>
            </a:extLst>
          </p:cNvPr>
          <p:cNvSpPr>
            <a:spLocks noGrp="1"/>
          </p:cNvSpPr>
          <p:nvPr>
            <p:ph type="body" sz="quarter" idx="26" hasCustomPrompt="1"/>
          </p:nvPr>
        </p:nvSpPr>
        <p:spPr>
          <a:xfrm>
            <a:off x="662719"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7" name="Espace réservé du texte 8">
            <a:extLst>
              <a:ext uri="{FF2B5EF4-FFF2-40B4-BE49-F238E27FC236}">
                <a16:creationId xmlns:a16="http://schemas.microsoft.com/office/drawing/2014/main" id="{0D0757A7-4149-15CC-122D-FE33AC37DBC0}"/>
              </a:ext>
            </a:extLst>
          </p:cNvPr>
          <p:cNvSpPr>
            <a:spLocks noGrp="1"/>
          </p:cNvSpPr>
          <p:nvPr>
            <p:ph type="body" sz="quarter" idx="43" hasCustomPrompt="1"/>
          </p:nvPr>
        </p:nvSpPr>
        <p:spPr>
          <a:xfrm>
            <a:off x="662719" y="2240521"/>
            <a:ext cx="5082443"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8" name="Espace réservé du texte 11">
            <a:extLst>
              <a:ext uri="{FF2B5EF4-FFF2-40B4-BE49-F238E27FC236}">
                <a16:creationId xmlns:a16="http://schemas.microsoft.com/office/drawing/2014/main" id="{7E37E145-0C75-A353-0E64-D1BCAB7B1BBB}"/>
              </a:ext>
            </a:extLst>
          </p:cNvPr>
          <p:cNvSpPr>
            <a:spLocks noGrp="1"/>
          </p:cNvSpPr>
          <p:nvPr>
            <p:ph type="body" sz="quarter" idx="44" hasCustomPrompt="1"/>
          </p:nvPr>
        </p:nvSpPr>
        <p:spPr>
          <a:xfrm>
            <a:off x="662719"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117675563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9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Picture 7" descr="Picture 7">
            <a:extLst>
              <a:ext uri="{FF2B5EF4-FFF2-40B4-BE49-F238E27FC236}">
                <a16:creationId xmlns:a16="http://schemas.microsoft.com/office/drawing/2014/main" id="{560F362B-DED4-5BA5-6065-C01C5E9FD25F}"/>
              </a:ext>
            </a:extLst>
          </p:cNvPr>
          <p:cNvPicPr>
            <a:picLocks noChangeAspect="1"/>
          </p:cNvPicPr>
          <p:nvPr/>
        </p:nvPicPr>
        <p:blipFill>
          <a:blip r:embed="rId2"/>
          <a:stretch>
            <a:fillRect/>
          </a:stretch>
        </p:blipFill>
        <p:spPr>
          <a:xfrm>
            <a:off x="6096000" y="1559642"/>
            <a:ext cx="6377810" cy="3738716"/>
          </a:xfrm>
          <a:prstGeom prst="rect">
            <a:avLst/>
          </a:prstGeom>
          <a:ln w="12700">
            <a:miter lim="400000"/>
          </a:ln>
        </p:spPr>
      </p:pic>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5" name="Picture 8" descr="Picture 8">
            <a:extLst>
              <a:ext uri="{FF2B5EF4-FFF2-40B4-BE49-F238E27FC236}">
                <a16:creationId xmlns:a16="http://schemas.microsoft.com/office/drawing/2014/main" id="{EF43C049-AB26-A13D-8B0D-8EF7250796A4}"/>
              </a:ext>
            </a:extLst>
          </p:cNvPr>
          <p:cNvPicPr>
            <a:picLocks noChangeAspect="1"/>
          </p:cNvPicPr>
          <p:nvPr/>
        </p:nvPicPr>
        <p:blipFill>
          <a:blip r:embed="rId4"/>
          <a:stretch>
            <a:fillRect/>
          </a:stretch>
        </p:blipFill>
        <p:spPr>
          <a:xfrm>
            <a:off x="6292671" y="2923295"/>
            <a:ext cx="1319587" cy="2208898"/>
          </a:xfrm>
          <a:prstGeom prst="rect">
            <a:avLst/>
          </a:prstGeom>
          <a:ln w="12700">
            <a:miter lim="400000"/>
          </a:ln>
        </p:spPr>
      </p:pic>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6" name="Espace réservé du texte 6">
            <a:extLst>
              <a:ext uri="{FF2B5EF4-FFF2-40B4-BE49-F238E27FC236}">
                <a16:creationId xmlns:a16="http://schemas.microsoft.com/office/drawing/2014/main" id="{BD729F9F-38BD-4570-32DD-690F6293DB04}"/>
              </a:ext>
            </a:extLst>
          </p:cNvPr>
          <p:cNvSpPr>
            <a:spLocks noGrp="1"/>
          </p:cNvSpPr>
          <p:nvPr>
            <p:ph type="body" sz="quarter" idx="26" hasCustomPrompt="1"/>
          </p:nvPr>
        </p:nvSpPr>
        <p:spPr>
          <a:xfrm>
            <a:off x="662719"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7" name="Espace réservé du texte 8">
            <a:extLst>
              <a:ext uri="{FF2B5EF4-FFF2-40B4-BE49-F238E27FC236}">
                <a16:creationId xmlns:a16="http://schemas.microsoft.com/office/drawing/2014/main" id="{0D0757A7-4149-15CC-122D-FE33AC37DBC0}"/>
              </a:ext>
            </a:extLst>
          </p:cNvPr>
          <p:cNvSpPr>
            <a:spLocks noGrp="1"/>
          </p:cNvSpPr>
          <p:nvPr>
            <p:ph type="body" sz="quarter" idx="43" hasCustomPrompt="1"/>
          </p:nvPr>
        </p:nvSpPr>
        <p:spPr>
          <a:xfrm>
            <a:off x="662719" y="2240521"/>
            <a:ext cx="5082443"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8" name="Espace réservé du texte 11">
            <a:extLst>
              <a:ext uri="{FF2B5EF4-FFF2-40B4-BE49-F238E27FC236}">
                <a16:creationId xmlns:a16="http://schemas.microsoft.com/office/drawing/2014/main" id="{7E37E145-0C75-A353-0E64-D1BCAB7B1BBB}"/>
              </a:ext>
            </a:extLst>
          </p:cNvPr>
          <p:cNvSpPr>
            <a:spLocks noGrp="1"/>
          </p:cNvSpPr>
          <p:nvPr>
            <p:ph type="body" sz="quarter" idx="44" hasCustomPrompt="1"/>
          </p:nvPr>
        </p:nvSpPr>
        <p:spPr>
          <a:xfrm>
            <a:off x="662719"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8850806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0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Picture 7" descr="Picture 7">
            <a:extLst>
              <a:ext uri="{FF2B5EF4-FFF2-40B4-BE49-F238E27FC236}">
                <a16:creationId xmlns:a16="http://schemas.microsoft.com/office/drawing/2014/main" id="{560F362B-DED4-5BA5-6065-C01C5E9FD25F}"/>
              </a:ext>
            </a:extLst>
          </p:cNvPr>
          <p:cNvPicPr>
            <a:picLocks noChangeAspect="1"/>
          </p:cNvPicPr>
          <p:nvPr/>
        </p:nvPicPr>
        <p:blipFill>
          <a:blip r:embed="rId2"/>
          <a:stretch>
            <a:fillRect/>
          </a:stretch>
        </p:blipFill>
        <p:spPr>
          <a:xfrm>
            <a:off x="6096000" y="1559642"/>
            <a:ext cx="6377810" cy="3738716"/>
          </a:xfrm>
          <a:prstGeom prst="rect">
            <a:avLst/>
          </a:prstGeom>
          <a:ln w="12700">
            <a:miter lim="400000"/>
          </a:ln>
        </p:spPr>
      </p:pic>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5" name="Picture 8" descr="Picture 8">
            <a:extLst>
              <a:ext uri="{FF2B5EF4-FFF2-40B4-BE49-F238E27FC236}">
                <a16:creationId xmlns:a16="http://schemas.microsoft.com/office/drawing/2014/main" id="{EF43C049-AB26-A13D-8B0D-8EF7250796A4}"/>
              </a:ext>
            </a:extLst>
          </p:cNvPr>
          <p:cNvPicPr>
            <a:picLocks noChangeAspect="1"/>
          </p:cNvPicPr>
          <p:nvPr/>
        </p:nvPicPr>
        <p:blipFill>
          <a:blip r:embed="rId4"/>
          <a:stretch>
            <a:fillRect/>
          </a:stretch>
        </p:blipFill>
        <p:spPr>
          <a:xfrm>
            <a:off x="6292671" y="2923295"/>
            <a:ext cx="1319587" cy="2208898"/>
          </a:xfrm>
          <a:prstGeom prst="rect">
            <a:avLst/>
          </a:prstGeom>
          <a:ln w="12700">
            <a:miter lim="400000"/>
          </a:ln>
        </p:spPr>
      </p:pic>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6" name="Espace réservé du texte 6">
            <a:extLst>
              <a:ext uri="{FF2B5EF4-FFF2-40B4-BE49-F238E27FC236}">
                <a16:creationId xmlns:a16="http://schemas.microsoft.com/office/drawing/2014/main" id="{BD729F9F-38BD-4570-32DD-690F6293DB04}"/>
              </a:ext>
            </a:extLst>
          </p:cNvPr>
          <p:cNvSpPr>
            <a:spLocks noGrp="1"/>
          </p:cNvSpPr>
          <p:nvPr>
            <p:ph type="body" sz="quarter" idx="26" hasCustomPrompt="1"/>
          </p:nvPr>
        </p:nvSpPr>
        <p:spPr>
          <a:xfrm>
            <a:off x="662719"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7" name="Espace réservé du texte 8">
            <a:extLst>
              <a:ext uri="{FF2B5EF4-FFF2-40B4-BE49-F238E27FC236}">
                <a16:creationId xmlns:a16="http://schemas.microsoft.com/office/drawing/2014/main" id="{0D0757A7-4149-15CC-122D-FE33AC37DBC0}"/>
              </a:ext>
            </a:extLst>
          </p:cNvPr>
          <p:cNvSpPr>
            <a:spLocks noGrp="1"/>
          </p:cNvSpPr>
          <p:nvPr>
            <p:ph type="body" sz="quarter" idx="43" hasCustomPrompt="1"/>
          </p:nvPr>
        </p:nvSpPr>
        <p:spPr>
          <a:xfrm>
            <a:off x="662719" y="2240521"/>
            <a:ext cx="5082443"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8" name="Espace réservé du texte 11">
            <a:extLst>
              <a:ext uri="{FF2B5EF4-FFF2-40B4-BE49-F238E27FC236}">
                <a16:creationId xmlns:a16="http://schemas.microsoft.com/office/drawing/2014/main" id="{7E37E145-0C75-A353-0E64-D1BCAB7B1BBB}"/>
              </a:ext>
            </a:extLst>
          </p:cNvPr>
          <p:cNvSpPr>
            <a:spLocks noGrp="1"/>
          </p:cNvSpPr>
          <p:nvPr>
            <p:ph type="body" sz="quarter" idx="44" hasCustomPrompt="1"/>
          </p:nvPr>
        </p:nvSpPr>
        <p:spPr>
          <a:xfrm>
            <a:off x="662719"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4558925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8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Picture 7" descr="Picture 7">
            <a:extLst>
              <a:ext uri="{FF2B5EF4-FFF2-40B4-BE49-F238E27FC236}">
                <a16:creationId xmlns:a16="http://schemas.microsoft.com/office/drawing/2014/main" id="{560F362B-DED4-5BA5-6065-C01C5E9FD25F}"/>
              </a:ext>
            </a:extLst>
          </p:cNvPr>
          <p:cNvPicPr>
            <a:picLocks noChangeAspect="1"/>
          </p:cNvPicPr>
          <p:nvPr/>
        </p:nvPicPr>
        <p:blipFill>
          <a:blip r:embed="rId2"/>
          <a:stretch>
            <a:fillRect/>
          </a:stretch>
        </p:blipFill>
        <p:spPr>
          <a:xfrm>
            <a:off x="6096000" y="1559642"/>
            <a:ext cx="6377810" cy="3738716"/>
          </a:xfrm>
          <a:prstGeom prst="rect">
            <a:avLst/>
          </a:prstGeom>
          <a:ln w="12700">
            <a:miter lim="400000"/>
          </a:ln>
        </p:spPr>
      </p:pic>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5" name="Picture 8" descr="Picture 8">
            <a:extLst>
              <a:ext uri="{FF2B5EF4-FFF2-40B4-BE49-F238E27FC236}">
                <a16:creationId xmlns:a16="http://schemas.microsoft.com/office/drawing/2014/main" id="{EF43C049-AB26-A13D-8B0D-8EF7250796A4}"/>
              </a:ext>
            </a:extLst>
          </p:cNvPr>
          <p:cNvPicPr>
            <a:picLocks noChangeAspect="1"/>
          </p:cNvPicPr>
          <p:nvPr/>
        </p:nvPicPr>
        <p:blipFill>
          <a:blip r:embed="rId4"/>
          <a:stretch>
            <a:fillRect/>
          </a:stretch>
        </p:blipFill>
        <p:spPr>
          <a:xfrm>
            <a:off x="6292671" y="2923295"/>
            <a:ext cx="1319587" cy="2208898"/>
          </a:xfrm>
          <a:prstGeom prst="rect">
            <a:avLst/>
          </a:prstGeom>
          <a:ln w="12700">
            <a:miter lim="400000"/>
          </a:ln>
        </p:spPr>
      </p:pic>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6" name="Espace réservé du texte 6">
            <a:extLst>
              <a:ext uri="{FF2B5EF4-FFF2-40B4-BE49-F238E27FC236}">
                <a16:creationId xmlns:a16="http://schemas.microsoft.com/office/drawing/2014/main" id="{BD729F9F-38BD-4570-32DD-690F6293DB04}"/>
              </a:ext>
            </a:extLst>
          </p:cNvPr>
          <p:cNvSpPr>
            <a:spLocks noGrp="1"/>
          </p:cNvSpPr>
          <p:nvPr>
            <p:ph type="body" sz="quarter" idx="26" hasCustomPrompt="1"/>
          </p:nvPr>
        </p:nvSpPr>
        <p:spPr>
          <a:xfrm>
            <a:off x="662719"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7" name="Espace réservé du texte 8">
            <a:extLst>
              <a:ext uri="{FF2B5EF4-FFF2-40B4-BE49-F238E27FC236}">
                <a16:creationId xmlns:a16="http://schemas.microsoft.com/office/drawing/2014/main" id="{0D0757A7-4149-15CC-122D-FE33AC37DBC0}"/>
              </a:ext>
            </a:extLst>
          </p:cNvPr>
          <p:cNvSpPr>
            <a:spLocks noGrp="1"/>
          </p:cNvSpPr>
          <p:nvPr>
            <p:ph type="body" sz="quarter" idx="43" hasCustomPrompt="1"/>
          </p:nvPr>
        </p:nvSpPr>
        <p:spPr>
          <a:xfrm>
            <a:off x="662719" y="2240521"/>
            <a:ext cx="5082443"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8" name="Espace réservé du texte 11">
            <a:extLst>
              <a:ext uri="{FF2B5EF4-FFF2-40B4-BE49-F238E27FC236}">
                <a16:creationId xmlns:a16="http://schemas.microsoft.com/office/drawing/2014/main" id="{7E37E145-0C75-A353-0E64-D1BCAB7B1BBB}"/>
              </a:ext>
            </a:extLst>
          </p:cNvPr>
          <p:cNvSpPr>
            <a:spLocks noGrp="1"/>
          </p:cNvSpPr>
          <p:nvPr>
            <p:ph type="body" sz="quarter" idx="44" hasCustomPrompt="1"/>
          </p:nvPr>
        </p:nvSpPr>
        <p:spPr>
          <a:xfrm>
            <a:off x="662719"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4264421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5_03 mockup">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0D50DBC8-3DCE-F21C-28A4-8DDAE475690B}"/>
              </a:ext>
            </a:extLst>
          </p:cNvPr>
          <p:cNvSpPr/>
          <p:nvPr/>
        </p:nvSpPr>
        <p:spPr>
          <a:xfrm>
            <a:off x="6831775" y="476866"/>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Picture 7" descr="Picture 7">
            <a:extLst>
              <a:ext uri="{FF2B5EF4-FFF2-40B4-BE49-F238E27FC236}">
                <a16:creationId xmlns:a16="http://schemas.microsoft.com/office/drawing/2014/main" id="{560F362B-DED4-5BA5-6065-C01C5E9FD25F}"/>
              </a:ext>
            </a:extLst>
          </p:cNvPr>
          <p:cNvPicPr>
            <a:picLocks noChangeAspect="1"/>
          </p:cNvPicPr>
          <p:nvPr/>
        </p:nvPicPr>
        <p:blipFill>
          <a:blip r:embed="rId2"/>
          <a:stretch>
            <a:fillRect/>
          </a:stretch>
        </p:blipFill>
        <p:spPr>
          <a:xfrm>
            <a:off x="6096000" y="1559642"/>
            <a:ext cx="6377810" cy="3738716"/>
          </a:xfrm>
          <a:prstGeom prst="rect">
            <a:avLst/>
          </a:prstGeom>
          <a:ln w="12700">
            <a:miter lim="400000"/>
          </a:ln>
        </p:spPr>
      </p:pic>
      <p:sp>
        <p:nvSpPr>
          <p:cNvPr id="10" name="Espace réservé pour une image  8">
            <a:extLst>
              <a:ext uri="{FF2B5EF4-FFF2-40B4-BE49-F238E27FC236}">
                <a16:creationId xmlns:a16="http://schemas.microsoft.com/office/drawing/2014/main" id="{76E42473-F97F-461C-9E3E-A6DFC303AB59}"/>
              </a:ext>
            </a:extLst>
          </p:cNvPr>
          <p:cNvSpPr>
            <a:spLocks noGrp="1"/>
          </p:cNvSpPr>
          <p:nvPr>
            <p:ph type="pic" sz="quarter" idx="11" hasCustomPrompt="1"/>
          </p:nvPr>
        </p:nvSpPr>
        <p:spPr>
          <a:xfrm>
            <a:off x="6797675" y="2206625"/>
            <a:ext cx="3005138" cy="2312989"/>
          </a:xfrm>
          <a:custGeom>
            <a:avLst/>
            <a:gdLst>
              <a:gd name="connsiteX0" fmla="*/ 0 w 3005138"/>
              <a:gd name="connsiteY0" fmla="*/ 0 h 2312988"/>
              <a:gd name="connsiteX1" fmla="*/ 3005138 w 3005138"/>
              <a:gd name="connsiteY1" fmla="*/ 0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0 w 3005138"/>
              <a:gd name="connsiteY3" fmla="*/ 2312988 h 2312988"/>
              <a:gd name="connsiteX4" fmla="*/ 0 w 3005138"/>
              <a:gd name="connsiteY4" fmla="*/ 0 h 2312988"/>
              <a:gd name="connsiteX0" fmla="*/ 0 w 3005138"/>
              <a:gd name="connsiteY0" fmla="*/ 0 h 2312988"/>
              <a:gd name="connsiteX1" fmla="*/ 2616950 w 3005138"/>
              <a:gd name="connsiteY1" fmla="*/ 319177 h 2312988"/>
              <a:gd name="connsiteX2" fmla="*/ 3005138 w 3005138"/>
              <a:gd name="connsiteY2" fmla="*/ 2312988 h 2312988"/>
              <a:gd name="connsiteX3" fmla="*/ 370936 w 3005138"/>
              <a:gd name="connsiteY3" fmla="*/ 2269856 h 2312988"/>
              <a:gd name="connsiteX4" fmla="*/ 0 w 3005138"/>
              <a:gd name="connsiteY4" fmla="*/ 0 h 2312988"/>
              <a:gd name="connsiteX0" fmla="*/ 0 w 3005138"/>
              <a:gd name="connsiteY0" fmla="*/ 0 h 2321615"/>
              <a:gd name="connsiteX1" fmla="*/ 2616950 w 3005138"/>
              <a:gd name="connsiteY1" fmla="*/ 319177 h 2321615"/>
              <a:gd name="connsiteX2" fmla="*/ 3005138 w 3005138"/>
              <a:gd name="connsiteY2" fmla="*/ 2312988 h 2321615"/>
              <a:gd name="connsiteX3" fmla="*/ 353683 w 3005138"/>
              <a:gd name="connsiteY3" fmla="*/ 2321615 h 2321615"/>
              <a:gd name="connsiteX4" fmla="*/ 0 w 3005138"/>
              <a:gd name="connsiteY4" fmla="*/ 0 h 2321615"/>
              <a:gd name="connsiteX0" fmla="*/ 0 w 3005138"/>
              <a:gd name="connsiteY0" fmla="*/ 0 h 2312989"/>
              <a:gd name="connsiteX1" fmla="*/ 2616950 w 3005138"/>
              <a:gd name="connsiteY1" fmla="*/ 319177 h 2312989"/>
              <a:gd name="connsiteX2" fmla="*/ 3005138 w 3005138"/>
              <a:gd name="connsiteY2" fmla="*/ 2312988 h 2312989"/>
              <a:gd name="connsiteX3" fmla="*/ 370936 w 3005138"/>
              <a:gd name="connsiteY3" fmla="*/ 2312989 h 2312989"/>
              <a:gd name="connsiteX4" fmla="*/ 0 w 3005138"/>
              <a:gd name="connsiteY4" fmla="*/ 0 h 2312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138" h="2312989">
                <a:moveTo>
                  <a:pt x="0" y="0"/>
                </a:moveTo>
                <a:lnTo>
                  <a:pt x="2616950" y="319177"/>
                </a:lnTo>
                <a:lnTo>
                  <a:pt x="3005138" y="2312988"/>
                </a:lnTo>
                <a:lnTo>
                  <a:pt x="370936" y="2312989"/>
                </a:lnTo>
                <a:lnTo>
                  <a:pt x="0" y="0"/>
                </a:lnTo>
                <a:close/>
              </a:path>
            </a:pathLst>
          </a:custGeom>
        </p:spPr>
        <p:txBody>
          <a:bodyPr anchor="ctr"/>
          <a:lstStyle>
            <a:lvl1pPr>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pic>
        <p:nvPicPr>
          <p:cNvPr id="3" name="Image 2">
            <a:extLst>
              <a:ext uri="{FF2B5EF4-FFF2-40B4-BE49-F238E27FC236}">
                <a16:creationId xmlns:a16="http://schemas.microsoft.com/office/drawing/2014/main" id="{C27013E3-4598-DD70-7579-B5079E89C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5" name="Picture 8" descr="Picture 8">
            <a:extLst>
              <a:ext uri="{FF2B5EF4-FFF2-40B4-BE49-F238E27FC236}">
                <a16:creationId xmlns:a16="http://schemas.microsoft.com/office/drawing/2014/main" id="{EF43C049-AB26-A13D-8B0D-8EF7250796A4}"/>
              </a:ext>
            </a:extLst>
          </p:cNvPr>
          <p:cNvPicPr>
            <a:picLocks noChangeAspect="1"/>
          </p:cNvPicPr>
          <p:nvPr/>
        </p:nvPicPr>
        <p:blipFill>
          <a:blip r:embed="rId4"/>
          <a:stretch>
            <a:fillRect/>
          </a:stretch>
        </p:blipFill>
        <p:spPr>
          <a:xfrm>
            <a:off x="6292671" y="2923295"/>
            <a:ext cx="1319587" cy="2208898"/>
          </a:xfrm>
          <a:prstGeom prst="rect">
            <a:avLst/>
          </a:prstGeom>
          <a:ln w="12700">
            <a:miter lim="400000"/>
          </a:ln>
        </p:spPr>
      </p:pic>
      <p:sp>
        <p:nvSpPr>
          <p:cNvPr id="11" name="Espace réservé pour une image  6">
            <a:extLst>
              <a:ext uri="{FF2B5EF4-FFF2-40B4-BE49-F238E27FC236}">
                <a16:creationId xmlns:a16="http://schemas.microsoft.com/office/drawing/2014/main" id="{29E7CA83-18F3-4B35-B081-A24F71264E62}"/>
              </a:ext>
            </a:extLst>
          </p:cNvPr>
          <p:cNvSpPr>
            <a:spLocks noGrp="1"/>
          </p:cNvSpPr>
          <p:nvPr>
            <p:ph type="pic" sz="quarter" idx="10" hasCustomPrompt="1"/>
          </p:nvPr>
        </p:nvSpPr>
        <p:spPr>
          <a:xfrm>
            <a:off x="6525616" y="3279775"/>
            <a:ext cx="851597" cy="1496720"/>
          </a:xfrm>
          <a:prstGeom prst="rect">
            <a:avLst/>
          </a:prstGeom>
        </p:spPr>
        <p:txBody>
          <a:bodyPr/>
          <a:lstStyle>
            <a:lvl1pPr>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Cliquer pour </a:t>
            </a:r>
            <a:r>
              <a:rPr lang="en-US" dirty="0" err="1"/>
              <a:t>ajouter</a:t>
            </a:r>
            <a:r>
              <a:rPr lang="en-US" dirty="0"/>
              <a:t> </a:t>
            </a:r>
            <a:r>
              <a:rPr lang="en-US" dirty="0" err="1"/>
              <a:t>une</a:t>
            </a:r>
            <a:r>
              <a:rPr lang="en-US" dirty="0"/>
              <a:t> image</a:t>
            </a:r>
          </a:p>
        </p:txBody>
      </p:sp>
      <p:sp>
        <p:nvSpPr>
          <p:cNvPr id="6" name="Espace réservé du texte 6">
            <a:extLst>
              <a:ext uri="{FF2B5EF4-FFF2-40B4-BE49-F238E27FC236}">
                <a16:creationId xmlns:a16="http://schemas.microsoft.com/office/drawing/2014/main" id="{BD729F9F-38BD-4570-32DD-690F6293DB04}"/>
              </a:ext>
            </a:extLst>
          </p:cNvPr>
          <p:cNvSpPr>
            <a:spLocks noGrp="1"/>
          </p:cNvSpPr>
          <p:nvPr>
            <p:ph type="body" sz="quarter" idx="26" hasCustomPrompt="1"/>
          </p:nvPr>
        </p:nvSpPr>
        <p:spPr>
          <a:xfrm>
            <a:off x="662719" y="977689"/>
            <a:ext cx="508244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7" name="Espace réservé du texte 8">
            <a:extLst>
              <a:ext uri="{FF2B5EF4-FFF2-40B4-BE49-F238E27FC236}">
                <a16:creationId xmlns:a16="http://schemas.microsoft.com/office/drawing/2014/main" id="{0D0757A7-4149-15CC-122D-FE33AC37DBC0}"/>
              </a:ext>
            </a:extLst>
          </p:cNvPr>
          <p:cNvSpPr>
            <a:spLocks noGrp="1"/>
          </p:cNvSpPr>
          <p:nvPr>
            <p:ph type="body" sz="quarter" idx="43" hasCustomPrompt="1"/>
          </p:nvPr>
        </p:nvSpPr>
        <p:spPr>
          <a:xfrm>
            <a:off x="662719" y="2240521"/>
            <a:ext cx="5082443"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8" name="Espace réservé du texte 11">
            <a:extLst>
              <a:ext uri="{FF2B5EF4-FFF2-40B4-BE49-F238E27FC236}">
                <a16:creationId xmlns:a16="http://schemas.microsoft.com/office/drawing/2014/main" id="{7E37E145-0C75-A353-0E64-D1BCAB7B1BBB}"/>
              </a:ext>
            </a:extLst>
          </p:cNvPr>
          <p:cNvSpPr>
            <a:spLocks noGrp="1"/>
          </p:cNvSpPr>
          <p:nvPr>
            <p:ph type="body" sz="quarter" idx="44" hasCustomPrompt="1"/>
          </p:nvPr>
        </p:nvSpPr>
        <p:spPr>
          <a:xfrm>
            <a:off x="662719" y="2682167"/>
            <a:ext cx="508244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9613906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2_09 mockup">
    <p:spTree>
      <p:nvGrpSpPr>
        <p:cNvPr id="1" name=""/>
        <p:cNvGrpSpPr/>
        <p:nvPr/>
      </p:nvGrpSpPr>
      <p:grpSpPr>
        <a:xfrm>
          <a:off x="0" y="0"/>
          <a:ext cx="0" cy="0"/>
          <a:chOff x="0" y="0"/>
          <a:chExt cx="0" cy="0"/>
        </a:xfrm>
      </p:grpSpPr>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278" y="-677528"/>
            <a:ext cx="2179780" cy="4258277"/>
          </a:xfrm>
          <a:prstGeom prst="rect">
            <a:avLst/>
          </a:prstGeom>
        </p:spPr>
      </p:pic>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248" y="1094122"/>
            <a:ext cx="2179780" cy="4258277"/>
          </a:xfrm>
          <a:prstGeom prst="rect">
            <a:avLst/>
          </a:prstGeom>
        </p:spPr>
      </p:pic>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902" y="-392322"/>
            <a:ext cx="2179780" cy="4258277"/>
          </a:xfrm>
          <a:prstGeom prst="rect">
            <a:avLst/>
          </a:prstGeom>
        </p:spPr>
      </p:pic>
      <p:sp>
        <p:nvSpPr>
          <p:cNvPr id="33" name="Picture Placeholder 2"/>
          <p:cNvSpPr>
            <a:spLocks noGrp="1"/>
          </p:cNvSpPr>
          <p:nvPr>
            <p:ph type="pic" sz="quarter" idx="11" hasCustomPrompt="1"/>
          </p:nvPr>
        </p:nvSpPr>
        <p:spPr>
          <a:xfrm>
            <a:off x="5551913" y="-22859"/>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4" name="Picture Placeholder 2"/>
          <p:cNvSpPr>
            <a:spLocks noGrp="1"/>
          </p:cNvSpPr>
          <p:nvPr>
            <p:ph type="pic" sz="quarter" idx="12" hasCustomPrompt="1"/>
          </p:nvPr>
        </p:nvSpPr>
        <p:spPr>
          <a:xfrm>
            <a:off x="7604910" y="17487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5" name="Picture Placeholder 2"/>
          <p:cNvSpPr>
            <a:spLocks noGrp="1"/>
          </p:cNvSpPr>
          <p:nvPr>
            <p:ph type="pic" sz="quarter" idx="13" hasCustomPrompt="1"/>
          </p:nvPr>
        </p:nvSpPr>
        <p:spPr>
          <a:xfrm>
            <a:off x="9631181" y="2628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B3C3CECC-525A-4FE4-E7B1-507ADB173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D10E95BA-347D-E07D-D76E-D6891E2E677F}"/>
              </a:ext>
            </a:extLst>
          </p:cNvPr>
          <p:cNvSpPr>
            <a:spLocks noGrp="1"/>
          </p:cNvSpPr>
          <p:nvPr>
            <p:ph type="body" sz="quarter" idx="10"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B2E82693-8C06-C2D1-B2FB-81005C7F0320}"/>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5" name="Espace réservé du texte 11">
            <a:extLst>
              <a:ext uri="{FF2B5EF4-FFF2-40B4-BE49-F238E27FC236}">
                <a16:creationId xmlns:a16="http://schemas.microsoft.com/office/drawing/2014/main" id="{5465AED5-BAB3-BF48-8B0A-52932355BAF7}"/>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66121781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5_09 mockup">
    <p:spTree>
      <p:nvGrpSpPr>
        <p:cNvPr id="1" name=""/>
        <p:cNvGrpSpPr/>
        <p:nvPr/>
      </p:nvGrpSpPr>
      <p:grpSpPr>
        <a:xfrm>
          <a:off x="0" y="0"/>
          <a:ext cx="0" cy="0"/>
          <a:chOff x="0" y="0"/>
          <a:chExt cx="0" cy="0"/>
        </a:xfrm>
      </p:grpSpPr>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278" y="-677528"/>
            <a:ext cx="2179780" cy="4258277"/>
          </a:xfrm>
          <a:prstGeom prst="rect">
            <a:avLst/>
          </a:prstGeom>
        </p:spPr>
      </p:pic>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248" y="1094122"/>
            <a:ext cx="2179780" cy="4258277"/>
          </a:xfrm>
          <a:prstGeom prst="rect">
            <a:avLst/>
          </a:prstGeom>
        </p:spPr>
      </p:pic>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902" y="-392322"/>
            <a:ext cx="2179780" cy="4258277"/>
          </a:xfrm>
          <a:prstGeom prst="rect">
            <a:avLst/>
          </a:prstGeom>
        </p:spPr>
      </p:pic>
      <p:sp>
        <p:nvSpPr>
          <p:cNvPr id="33" name="Picture Placeholder 2"/>
          <p:cNvSpPr>
            <a:spLocks noGrp="1"/>
          </p:cNvSpPr>
          <p:nvPr>
            <p:ph type="pic" sz="quarter" idx="11" hasCustomPrompt="1"/>
          </p:nvPr>
        </p:nvSpPr>
        <p:spPr>
          <a:xfrm>
            <a:off x="5551913" y="-22859"/>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4" name="Picture Placeholder 2"/>
          <p:cNvSpPr>
            <a:spLocks noGrp="1"/>
          </p:cNvSpPr>
          <p:nvPr>
            <p:ph type="pic" sz="quarter" idx="12" hasCustomPrompt="1"/>
          </p:nvPr>
        </p:nvSpPr>
        <p:spPr>
          <a:xfrm>
            <a:off x="7604910" y="17487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5" name="Picture Placeholder 2"/>
          <p:cNvSpPr>
            <a:spLocks noGrp="1"/>
          </p:cNvSpPr>
          <p:nvPr>
            <p:ph type="pic" sz="quarter" idx="13" hasCustomPrompt="1"/>
          </p:nvPr>
        </p:nvSpPr>
        <p:spPr>
          <a:xfrm>
            <a:off x="9631181" y="2628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B3C3CECC-525A-4FE4-E7B1-507ADB173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D10E95BA-347D-E07D-D76E-D6891E2E677F}"/>
              </a:ext>
            </a:extLst>
          </p:cNvPr>
          <p:cNvSpPr>
            <a:spLocks noGrp="1"/>
          </p:cNvSpPr>
          <p:nvPr>
            <p:ph type="body" sz="quarter" idx="10"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B2E82693-8C06-C2D1-B2FB-81005C7F0320}"/>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5" name="Espace réservé du texte 11">
            <a:extLst>
              <a:ext uri="{FF2B5EF4-FFF2-40B4-BE49-F238E27FC236}">
                <a16:creationId xmlns:a16="http://schemas.microsoft.com/office/drawing/2014/main" id="{5465AED5-BAB3-BF48-8B0A-52932355BAF7}"/>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361068769"/>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6_09 mockup">
    <p:spTree>
      <p:nvGrpSpPr>
        <p:cNvPr id="1" name=""/>
        <p:cNvGrpSpPr/>
        <p:nvPr/>
      </p:nvGrpSpPr>
      <p:grpSpPr>
        <a:xfrm>
          <a:off x="0" y="0"/>
          <a:ext cx="0" cy="0"/>
          <a:chOff x="0" y="0"/>
          <a:chExt cx="0" cy="0"/>
        </a:xfrm>
      </p:grpSpPr>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278" y="-677528"/>
            <a:ext cx="2179780" cy="4258277"/>
          </a:xfrm>
          <a:prstGeom prst="rect">
            <a:avLst/>
          </a:prstGeom>
        </p:spPr>
      </p:pic>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248" y="1094122"/>
            <a:ext cx="2179780" cy="4258277"/>
          </a:xfrm>
          <a:prstGeom prst="rect">
            <a:avLst/>
          </a:prstGeom>
        </p:spPr>
      </p:pic>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902" y="-392322"/>
            <a:ext cx="2179780" cy="4258277"/>
          </a:xfrm>
          <a:prstGeom prst="rect">
            <a:avLst/>
          </a:prstGeom>
        </p:spPr>
      </p:pic>
      <p:sp>
        <p:nvSpPr>
          <p:cNvPr id="33" name="Picture Placeholder 2"/>
          <p:cNvSpPr>
            <a:spLocks noGrp="1"/>
          </p:cNvSpPr>
          <p:nvPr>
            <p:ph type="pic" sz="quarter" idx="11" hasCustomPrompt="1"/>
          </p:nvPr>
        </p:nvSpPr>
        <p:spPr>
          <a:xfrm>
            <a:off x="5551913" y="-22859"/>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4" name="Picture Placeholder 2"/>
          <p:cNvSpPr>
            <a:spLocks noGrp="1"/>
          </p:cNvSpPr>
          <p:nvPr>
            <p:ph type="pic" sz="quarter" idx="12" hasCustomPrompt="1"/>
          </p:nvPr>
        </p:nvSpPr>
        <p:spPr>
          <a:xfrm>
            <a:off x="7604910" y="17487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5" name="Picture Placeholder 2"/>
          <p:cNvSpPr>
            <a:spLocks noGrp="1"/>
          </p:cNvSpPr>
          <p:nvPr>
            <p:ph type="pic" sz="quarter" idx="13" hasCustomPrompt="1"/>
          </p:nvPr>
        </p:nvSpPr>
        <p:spPr>
          <a:xfrm>
            <a:off x="9631181" y="2628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B3C3CECC-525A-4FE4-E7B1-507ADB173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D10E95BA-347D-E07D-D76E-D6891E2E677F}"/>
              </a:ext>
            </a:extLst>
          </p:cNvPr>
          <p:cNvSpPr>
            <a:spLocks noGrp="1"/>
          </p:cNvSpPr>
          <p:nvPr>
            <p:ph type="body" sz="quarter" idx="10"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B2E82693-8C06-C2D1-B2FB-81005C7F0320}"/>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5" name="Espace réservé du texte 11">
            <a:extLst>
              <a:ext uri="{FF2B5EF4-FFF2-40B4-BE49-F238E27FC236}">
                <a16:creationId xmlns:a16="http://schemas.microsoft.com/office/drawing/2014/main" id="{5465AED5-BAB3-BF48-8B0A-52932355BAF7}"/>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193060224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4_09 mockup">
    <p:spTree>
      <p:nvGrpSpPr>
        <p:cNvPr id="1" name=""/>
        <p:cNvGrpSpPr/>
        <p:nvPr/>
      </p:nvGrpSpPr>
      <p:grpSpPr>
        <a:xfrm>
          <a:off x="0" y="0"/>
          <a:ext cx="0" cy="0"/>
          <a:chOff x="0" y="0"/>
          <a:chExt cx="0" cy="0"/>
        </a:xfrm>
      </p:grpSpPr>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278" y="-677528"/>
            <a:ext cx="2179780" cy="4258277"/>
          </a:xfrm>
          <a:prstGeom prst="rect">
            <a:avLst/>
          </a:prstGeom>
        </p:spPr>
      </p:pic>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248" y="1094122"/>
            <a:ext cx="2179780" cy="4258277"/>
          </a:xfrm>
          <a:prstGeom prst="rect">
            <a:avLst/>
          </a:prstGeom>
        </p:spPr>
      </p:pic>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902" y="-392322"/>
            <a:ext cx="2179780" cy="4258277"/>
          </a:xfrm>
          <a:prstGeom prst="rect">
            <a:avLst/>
          </a:prstGeom>
        </p:spPr>
      </p:pic>
      <p:sp>
        <p:nvSpPr>
          <p:cNvPr id="33" name="Picture Placeholder 2"/>
          <p:cNvSpPr>
            <a:spLocks noGrp="1"/>
          </p:cNvSpPr>
          <p:nvPr>
            <p:ph type="pic" sz="quarter" idx="11" hasCustomPrompt="1"/>
          </p:nvPr>
        </p:nvSpPr>
        <p:spPr>
          <a:xfrm>
            <a:off x="5551913" y="-22859"/>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4" name="Picture Placeholder 2"/>
          <p:cNvSpPr>
            <a:spLocks noGrp="1"/>
          </p:cNvSpPr>
          <p:nvPr>
            <p:ph type="pic" sz="quarter" idx="12" hasCustomPrompt="1"/>
          </p:nvPr>
        </p:nvSpPr>
        <p:spPr>
          <a:xfrm>
            <a:off x="7604910" y="17487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5" name="Picture Placeholder 2"/>
          <p:cNvSpPr>
            <a:spLocks noGrp="1"/>
          </p:cNvSpPr>
          <p:nvPr>
            <p:ph type="pic" sz="quarter" idx="13" hasCustomPrompt="1"/>
          </p:nvPr>
        </p:nvSpPr>
        <p:spPr>
          <a:xfrm>
            <a:off x="9631181" y="2628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B3C3CECC-525A-4FE4-E7B1-507ADB173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D10E95BA-347D-E07D-D76E-D6891E2E677F}"/>
              </a:ext>
            </a:extLst>
          </p:cNvPr>
          <p:cNvSpPr>
            <a:spLocks noGrp="1"/>
          </p:cNvSpPr>
          <p:nvPr>
            <p:ph type="body" sz="quarter" idx="10"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B2E82693-8C06-C2D1-B2FB-81005C7F0320}"/>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5" name="Espace réservé du texte 11">
            <a:extLst>
              <a:ext uri="{FF2B5EF4-FFF2-40B4-BE49-F238E27FC236}">
                <a16:creationId xmlns:a16="http://schemas.microsoft.com/office/drawing/2014/main" id="{5465AED5-BAB3-BF48-8B0A-52932355BAF7}"/>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64887832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_09 mockup">
    <p:spTree>
      <p:nvGrpSpPr>
        <p:cNvPr id="1" name=""/>
        <p:cNvGrpSpPr/>
        <p:nvPr/>
      </p:nvGrpSpPr>
      <p:grpSpPr>
        <a:xfrm>
          <a:off x="0" y="0"/>
          <a:ext cx="0" cy="0"/>
          <a:chOff x="0" y="0"/>
          <a:chExt cx="0" cy="0"/>
        </a:xfrm>
      </p:grpSpPr>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278" y="-677528"/>
            <a:ext cx="2179780" cy="4258277"/>
          </a:xfrm>
          <a:prstGeom prst="rect">
            <a:avLst/>
          </a:prstGeom>
        </p:spPr>
      </p:pic>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248" y="1094122"/>
            <a:ext cx="2179780" cy="4258277"/>
          </a:xfrm>
          <a:prstGeom prst="rect">
            <a:avLst/>
          </a:prstGeom>
        </p:spPr>
      </p:pic>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902" y="-392322"/>
            <a:ext cx="2179780" cy="4258277"/>
          </a:xfrm>
          <a:prstGeom prst="rect">
            <a:avLst/>
          </a:prstGeom>
        </p:spPr>
      </p:pic>
      <p:sp>
        <p:nvSpPr>
          <p:cNvPr id="33" name="Picture Placeholder 2"/>
          <p:cNvSpPr>
            <a:spLocks noGrp="1"/>
          </p:cNvSpPr>
          <p:nvPr>
            <p:ph type="pic" sz="quarter" idx="11" hasCustomPrompt="1"/>
          </p:nvPr>
        </p:nvSpPr>
        <p:spPr>
          <a:xfrm>
            <a:off x="5551913" y="-22859"/>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4" name="Picture Placeholder 2"/>
          <p:cNvSpPr>
            <a:spLocks noGrp="1"/>
          </p:cNvSpPr>
          <p:nvPr>
            <p:ph type="pic" sz="quarter" idx="12" hasCustomPrompt="1"/>
          </p:nvPr>
        </p:nvSpPr>
        <p:spPr>
          <a:xfrm>
            <a:off x="7604910" y="17487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35" name="Picture Placeholder 2"/>
          <p:cNvSpPr>
            <a:spLocks noGrp="1"/>
          </p:cNvSpPr>
          <p:nvPr>
            <p:ph type="pic" sz="quarter" idx="13" hasCustomPrompt="1"/>
          </p:nvPr>
        </p:nvSpPr>
        <p:spPr>
          <a:xfrm>
            <a:off x="9631181" y="262890"/>
            <a:ext cx="1659300" cy="2948940"/>
          </a:xfrm>
          <a:prstGeom prst="rect">
            <a:avLst/>
          </a:prstGeom>
          <a:solidFill>
            <a:schemeClr val="bg1">
              <a:lumMod val="95000"/>
            </a:schemeClr>
          </a:solidFill>
          <a:effectLst/>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B3C3CECC-525A-4FE4-E7B1-507ADB173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Espace réservé du texte 6">
            <a:extLst>
              <a:ext uri="{FF2B5EF4-FFF2-40B4-BE49-F238E27FC236}">
                <a16:creationId xmlns:a16="http://schemas.microsoft.com/office/drawing/2014/main" id="{D10E95BA-347D-E07D-D76E-D6891E2E677F}"/>
              </a:ext>
            </a:extLst>
          </p:cNvPr>
          <p:cNvSpPr>
            <a:spLocks noGrp="1"/>
          </p:cNvSpPr>
          <p:nvPr>
            <p:ph type="body" sz="quarter" idx="10"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du texte 8">
            <a:extLst>
              <a:ext uri="{FF2B5EF4-FFF2-40B4-BE49-F238E27FC236}">
                <a16:creationId xmlns:a16="http://schemas.microsoft.com/office/drawing/2014/main" id="{B2E82693-8C06-C2D1-B2FB-81005C7F0320}"/>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5" name="Espace réservé du texte 11">
            <a:extLst>
              <a:ext uri="{FF2B5EF4-FFF2-40B4-BE49-F238E27FC236}">
                <a16:creationId xmlns:a16="http://schemas.microsoft.com/office/drawing/2014/main" id="{5465AED5-BAB3-BF48-8B0A-52932355BAF7}"/>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Tree>
    <p:extLst>
      <p:ext uri="{BB962C8B-B14F-4D97-AF65-F5344CB8AC3E}">
        <p14:creationId xmlns:p14="http://schemas.microsoft.com/office/powerpoint/2010/main" val="2503830223"/>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7_Slide vierge">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5059A6-2F1F-CB67-6518-E215110EA6E3}"/>
              </a:ext>
            </a:extLst>
          </p:cNvPr>
          <p:cNvPicPr>
            <a:picLocks noChangeAspect="1"/>
          </p:cNvPicPr>
          <p:nvPr/>
        </p:nvPicPr>
        <p:blipFill rotWithShape="1">
          <a:blip r:embed="rId2">
            <a:extLst>
              <a:ext uri="{28A0092B-C50C-407E-A947-70E740481C1C}">
                <a14:useLocalDpi xmlns:a14="http://schemas.microsoft.com/office/drawing/2010/main" val="0"/>
              </a:ext>
            </a:extLst>
          </a:blip>
          <a:srcRect l="18832" r="38305"/>
          <a:stretch/>
        </p:blipFill>
        <p:spPr>
          <a:xfrm flipH="1">
            <a:off x="4665509" y="787426"/>
            <a:ext cx="3359183" cy="5290457"/>
          </a:xfrm>
          <a:prstGeom prst="rect">
            <a:avLst/>
          </a:prstGeom>
        </p:spPr>
      </p:pic>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
        <p:nvSpPr>
          <p:cNvPr id="5" name="Espace réservé du texte 6">
            <a:extLst>
              <a:ext uri="{FF2B5EF4-FFF2-40B4-BE49-F238E27FC236}">
                <a16:creationId xmlns:a16="http://schemas.microsoft.com/office/drawing/2014/main" id="{383FE336-E8C1-4643-96BB-89D91D33308B}"/>
              </a:ext>
            </a:extLst>
          </p:cNvPr>
          <p:cNvSpPr>
            <a:spLocks noGrp="1"/>
          </p:cNvSpPr>
          <p:nvPr>
            <p:ph type="body" sz="quarter" idx="11"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47A553DC-F23E-A7E1-E071-8BB966B438E5}"/>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38BADB"/>
                </a:solidFill>
                <a:latin typeface="Quicksand" pitchFamily="2" charset="0"/>
              </a:defRPr>
            </a:lvl1pPr>
          </a:lstStyle>
          <a:p>
            <a:pPr lvl="0"/>
            <a:r>
              <a:rPr lang="fr-FR" dirty="0"/>
              <a:t>Titre de niveau #1</a:t>
            </a:r>
          </a:p>
        </p:txBody>
      </p:sp>
      <p:sp>
        <p:nvSpPr>
          <p:cNvPr id="7" name="Espace réservé du texte 11">
            <a:extLst>
              <a:ext uri="{FF2B5EF4-FFF2-40B4-BE49-F238E27FC236}">
                <a16:creationId xmlns:a16="http://schemas.microsoft.com/office/drawing/2014/main" id="{2BEEC988-D820-1822-119E-A3859F9858FF}"/>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
        <p:nvSpPr>
          <p:cNvPr id="8" name="Espace réservé pour une image  9">
            <a:extLst>
              <a:ext uri="{FF2B5EF4-FFF2-40B4-BE49-F238E27FC236}">
                <a16:creationId xmlns:a16="http://schemas.microsoft.com/office/drawing/2014/main" id="{BEECF8B1-D740-F5BA-F9AB-128D2DB0FC9E}"/>
              </a:ext>
            </a:extLst>
          </p:cNvPr>
          <p:cNvSpPr>
            <a:spLocks noGrp="1"/>
          </p:cNvSpPr>
          <p:nvPr>
            <p:ph type="pic" sz="quarter" idx="45" hasCustomPrompt="1"/>
          </p:nvPr>
        </p:nvSpPr>
        <p:spPr>
          <a:xfrm>
            <a:off x="8013318" y="133362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du texte 11">
            <a:extLst>
              <a:ext uri="{FF2B5EF4-FFF2-40B4-BE49-F238E27FC236}">
                <a16:creationId xmlns:a16="http://schemas.microsoft.com/office/drawing/2014/main" id="{CEECA815-A71D-BBDE-88BE-276B4165835A}"/>
              </a:ext>
            </a:extLst>
          </p:cNvPr>
          <p:cNvSpPr>
            <a:spLocks noGrp="1"/>
          </p:cNvSpPr>
          <p:nvPr>
            <p:ph type="body" sz="quarter" idx="38" hasCustomPrompt="1"/>
          </p:nvPr>
        </p:nvSpPr>
        <p:spPr>
          <a:xfrm>
            <a:off x="8667750" y="133362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0" name="Espace réservé pour une image  9">
            <a:extLst>
              <a:ext uri="{FF2B5EF4-FFF2-40B4-BE49-F238E27FC236}">
                <a16:creationId xmlns:a16="http://schemas.microsoft.com/office/drawing/2014/main" id="{DD54FF77-880F-F151-2C98-38C894971EC7}"/>
              </a:ext>
            </a:extLst>
          </p:cNvPr>
          <p:cNvSpPr>
            <a:spLocks noGrp="1"/>
          </p:cNvSpPr>
          <p:nvPr>
            <p:ph type="pic" sz="quarter" idx="46" hasCustomPrompt="1"/>
          </p:nvPr>
        </p:nvSpPr>
        <p:spPr>
          <a:xfrm>
            <a:off x="8013318" y="246710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706EC2F3-A16A-C2A6-0755-6087EBDD255A}"/>
              </a:ext>
            </a:extLst>
          </p:cNvPr>
          <p:cNvSpPr>
            <a:spLocks noGrp="1"/>
          </p:cNvSpPr>
          <p:nvPr>
            <p:ph type="body" sz="quarter" idx="47" hasCustomPrompt="1"/>
          </p:nvPr>
        </p:nvSpPr>
        <p:spPr>
          <a:xfrm>
            <a:off x="8667750" y="246710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7388838A-B536-B683-E4CC-56DC14190D17}"/>
              </a:ext>
            </a:extLst>
          </p:cNvPr>
          <p:cNvSpPr>
            <a:spLocks noGrp="1"/>
          </p:cNvSpPr>
          <p:nvPr>
            <p:ph type="pic" sz="quarter" idx="48" hasCustomPrompt="1"/>
          </p:nvPr>
        </p:nvSpPr>
        <p:spPr>
          <a:xfrm>
            <a:off x="8013318" y="360057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1">
            <a:extLst>
              <a:ext uri="{FF2B5EF4-FFF2-40B4-BE49-F238E27FC236}">
                <a16:creationId xmlns:a16="http://schemas.microsoft.com/office/drawing/2014/main" id="{1EF38A4A-F2D7-A403-B36D-D3DAE4875742}"/>
              </a:ext>
            </a:extLst>
          </p:cNvPr>
          <p:cNvSpPr>
            <a:spLocks noGrp="1"/>
          </p:cNvSpPr>
          <p:nvPr>
            <p:ph type="body" sz="quarter" idx="49" hasCustomPrompt="1"/>
          </p:nvPr>
        </p:nvSpPr>
        <p:spPr>
          <a:xfrm>
            <a:off x="8667750" y="360057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4" name="Espace réservé pour une image  9">
            <a:extLst>
              <a:ext uri="{FF2B5EF4-FFF2-40B4-BE49-F238E27FC236}">
                <a16:creationId xmlns:a16="http://schemas.microsoft.com/office/drawing/2014/main" id="{CEFD0DC4-9932-4A0D-4754-D04CF77BF90A}"/>
              </a:ext>
            </a:extLst>
          </p:cNvPr>
          <p:cNvSpPr>
            <a:spLocks noGrp="1"/>
          </p:cNvSpPr>
          <p:nvPr>
            <p:ph type="pic" sz="quarter" idx="50" hasCustomPrompt="1"/>
          </p:nvPr>
        </p:nvSpPr>
        <p:spPr>
          <a:xfrm>
            <a:off x="8013318" y="473405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Espace réservé du texte 11">
            <a:extLst>
              <a:ext uri="{FF2B5EF4-FFF2-40B4-BE49-F238E27FC236}">
                <a16:creationId xmlns:a16="http://schemas.microsoft.com/office/drawing/2014/main" id="{9F98F4B9-E9FC-B96E-3A18-C2965ACBAE7F}"/>
              </a:ext>
            </a:extLst>
          </p:cNvPr>
          <p:cNvSpPr>
            <a:spLocks noGrp="1"/>
          </p:cNvSpPr>
          <p:nvPr>
            <p:ph type="body" sz="quarter" idx="51" hasCustomPrompt="1"/>
          </p:nvPr>
        </p:nvSpPr>
        <p:spPr>
          <a:xfrm>
            <a:off x="8667750" y="473405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Tree>
    <p:extLst>
      <p:ext uri="{BB962C8B-B14F-4D97-AF65-F5344CB8AC3E}">
        <p14:creationId xmlns:p14="http://schemas.microsoft.com/office/powerpoint/2010/main" val="2692692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8_Slide vierge">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5059A6-2F1F-CB67-6518-E215110EA6E3}"/>
              </a:ext>
            </a:extLst>
          </p:cNvPr>
          <p:cNvPicPr>
            <a:picLocks noChangeAspect="1"/>
          </p:cNvPicPr>
          <p:nvPr/>
        </p:nvPicPr>
        <p:blipFill rotWithShape="1">
          <a:blip r:embed="rId2">
            <a:extLst>
              <a:ext uri="{28A0092B-C50C-407E-A947-70E740481C1C}">
                <a14:useLocalDpi xmlns:a14="http://schemas.microsoft.com/office/drawing/2010/main" val="0"/>
              </a:ext>
            </a:extLst>
          </a:blip>
          <a:srcRect l="18832" r="38305"/>
          <a:stretch/>
        </p:blipFill>
        <p:spPr>
          <a:xfrm flipH="1">
            <a:off x="4665509" y="787426"/>
            <a:ext cx="3359183" cy="5290457"/>
          </a:xfrm>
          <a:prstGeom prst="rect">
            <a:avLst/>
          </a:prstGeom>
        </p:spPr>
      </p:pic>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
        <p:nvSpPr>
          <p:cNvPr id="5" name="Espace réservé du texte 6">
            <a:extLst>
              <a:ext uri="{FF2B5EF4-FFF2-40B4-BE49-F238E27FC236}">
                <a16:creationId xmlns:a16="http://schemas.microsoft.com/office/drawing/2014/main" id="{383FE336-E8C1-4643-96BB-89D91D33308B}"/>
              </a:ext>
            </a:extLst>
          </p:cNvPr>
          <p:cNvSpPr>
            <a:spLocks noGrp="1"/>
          </p:cNvSpPr>
          <p:nvPr>
            <p:ph type="body" sz="quarter" idx="11"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47A553DC-F23E-A7E1-E071-8BB966B438E5}"/>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FAB500"/>
                </a:solidFill>
                <a:latin typeface="Quicksand" pitchFamily="2" charset="0"/>
              </a:defRPr>
            </a:lvl1pPr>
          </a:lstStyle>
          <a:p>
            <a:pPr lvl="0"/>
            <a:r>
              <a:rPr lang="fr-FR" dirty="0"/>
              <a:t>Titre de niveau #1</a:t>
            </a:r>
          </a:p>
        </p:txBody>
      </p:sp>
      <p:sp>
        <p:nvSpPr>
          <p:cNvPr id="7" name="Espace réservé du texte 11">
            <a:extLst>
              <a:ext uri="{FF2B5EF4-FFF2-40B4-BE49-F238E27FC236}">
                <a16:creationId xmlns:a16="http://schemas.microsoft.com/office/drawing/2014/main" id="{2BEEC988-D820-1822-119E-A3859F9858FF}"/>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
        <p:nvSpPr>
          <p:cNvPr id="8" name="Espace réservé pour une image  9">
            <a:extLst>
              <a:ext uri="{FF2B5EF4-FFF2-40B4-BE49-F238E27FC236}">
                <a16:creationId xmlns:a16="http://schemas.microsoft.com/office/drawing/2014/main" id="{BEECF8B1-D740-F5BA-F9AB-128D2DB0FC9E}"/>
              </a:ext>
            </a:extLst>
          </p:cNvPr>
          <p:cNvSpPr>
            <a:spLocks noGrp="1"/>
          </p:cNvSpPr>
          <p:nvPr>
            <p:ph type="pic" sz="quarter" idx="45" hasCustomPrompt="1"/>
          </p:nvPr>
        </p:nvSpPr>
        <p:spPr>
          <a:xfrm>
            <a:off x="8013318" y="133362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du texte 11">
            <a:extLst>
              <a:ext uri="{FF2B5EF4-FFF2-40B4-BE49-F238E27FC236}">
                <a16:creationId xmlns:a16="http://schemas.microsoft.com/office/drawing/2014/main" id="{CEECA815-A71D-BBDE-88BE-276B4165835A}"/>
              </a:ext>
            </a:extLst>
          </p:cNvPr>
          <p:cNvSpPr>
            <a:spLocks noGrp="1"/>
          </p:cNvSpPr>
          <p:nvPr>
            <p:ph type="body" sz="quarter" idx="38" hasCustomPrompt="1"/>
          </p:nvPr>
        </p:nvSpPr>
        <p:spPr>
          <a:xfrm>
            <a:off x="8667750" y="133362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0" name="Espace réservé pour une image  9">
            <a:extLst>
              <a:ext uri="{FF2B5EF4-FFF2-40B4-BE49-F238E27FC236}">
                <a16:creationId xmlns:a16="http://schemas.microsoft.com/office/drawing/2014/main" id="{DD54FF77-880F-F151-2C98-38C894971EC7}"/>
              </a:ext>
            </a:extLst>
          </p:cNvPr>
          <p:cNvSpPr>
            <a:spLocks noGrp="1"/>
          </p:cNvSpPr>
          <p:nvPr>
            <p:ph type="pic" sz="quarter" idx="46" hasCustomPrompt="1"/>
          </p:nvPr>
        </p:nvSpPr>
        <p:spPr>
          <a:xfrm>
            <a:off x="8013318" y="246710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706EC2F3-A16A-C2A6-0755-6087EBDD255A}"/>
              </a:ext>
            </a:extLst>
          </p:cNvPr>
          <p:cNvSpPr>
            <a:spLocks noGrp="1"/>
          </p:cNvSpPr>
          <p:nvPr>
            <p:ph type="body" sz="quarter" idx="47" hasCustomPrompt="1"/>
          </p:nvPr>
        </p:nvSpPr>
        <p:spPr>
          <a:xfrm>
            <a:off x="8667750" y="246710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7388838A-B536-B683-E4CC-56DC14190D17}"/>
              </a:ext>
            </a:extLst>
          </p:cNvPr>
          <p:cNvSpPr>
            <a:spLocks noGrp="1"/>
          </p:cNvSpPr>
          <p:nvPr>
            <p:ph type="pic" sz="quarter" idx="48" hasCustomPrompt="1"/>
          </p:nvPr>
        </p:nvSpPr>
        <p:spPr>
          <a:xfrm>
            <a:off x="8013318" y="360057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1">
            <a:extLst>
              <a:ext uri="{FF2B5EF4-FFF2-40B4-BE49-F238E27FC236}">
                <a16:creationId xmlns:a16="http://schemas.microsoft.com/office/drawing/2014/main" id="{1EF38A4A-F2D7-A403-B36D-D3DAE4875742}"/>
              </a:ext>
            </a:extLst>
          </p:cNvPr>
          <p:cNvSpPr>
            <a:spLocks noGrp="1"/>
          </p:cNvSpPr>
          <p:nvPr>
            <p:ph type="body" sz="quarter" idx="49" hasCustomPrompt="1"/>
          </p:nvPr>
        </p:nvSpPr>
        <p:spPr>
          <a:xfrm>
            <a:off x="8667750" y="360057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4" name="Espace réservé pour une image  9">
            <a:extLst>
              <a:ext uri="{FF2B5EF4-FFF2-40B4-BE49-F238E27FC236}">
                <a16:creationId xmlns:a16="http://schemas.microsoft.com/office/drawing/2014/main" id="{CEFD0DC4-9932-4A0D-4754-D04CF77BF90A}"/>
              </a:ext>
            </a:extLst>
          </p:cNvPr>
          <p:cNvSpPr>
            <a:spLocks noGrp="1"/>
          </p:cNvSpPr>
          <p:nvPr>
            <p:ph type="pic" sz="quarter" idx="50" hasCustomPrompt="1"/>
          </p:nvPr>
        </p:nvSpPr>
        <p:spPr>
          <a:xfrm>
            <a:off x="8013318" y="473405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Espace réservé du texte 11">
            <a:extLst>
              <a:ext uri="{FF2B5EF4-FFF2-40B4-BE49-F238E27FC236}">
                <a16:creationId xmlns:a16="http://schemas.microsoft.com/office/drawing/2014/main" id="{9F98F4B9-E9FC-B96E-3A18-C2965ACBAE7F}"/>
              </a:ext>
            </a:extLst>
          </p:cNvPr>
          <p:cNvSpPr>
            <a:spLocks noGrp="1"/>
          </p:cNvSpPr>
          <p:nvPr>
            <p:ph type="body" sz="quarter" idx="51" hasCustomPrompt="1"/>
          </p:nvPr>
        </p:nvSpPr>
        <p:spPr>
          <a:xfrm>
            <a:off x="8667750" y="473405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Tree>
    <p:extLst>
      <p:ext uri="{BB962C8B-B14F-4D97-AF65-F5344CB8AC3E}">
        <p14:creationId xmlns:p14="http://schemas.microsoft.com/office/powerpoint/2010/main" val="4147171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9_Slide vierge">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5059A6-2F1F-CB67-6518-E215110EA6E3}"/>
              </a:ext>
            </a:extLst>
          </p:cNvPr>
          <p:cNvPicPr>
            <a:picLocks noChangeAspect="1"/>
          </p:cNvPicPr>
          <p:nvPr/>
        </p:nvPicPr>
        <p:blipFill rotWithShape="1">
          <a:blip r:embed="rId2">
            <a:extLst>
              <a:ext uri="{28A0092B-C50C-407E-A947-70E740481C1C}">
                <a14:useLocalDpi xmlns:a14="http://schemas.microsoft.com/office/drawing/2010/main" val="0"/>
              </a:ext>
            </a:extLst>
          </a:blip>
          <a:srcRect l="18832" r="38305"/>
          <a:stretch/>
        </p:blipFill>
        <p:spPr>
          <a:xfrm flipH="1">
            <a:off x="4665509" y="787426"/>
            <a:ext cx="3359183" cy="5290457"/>
          </a:xfrm>
          <a:prstGeom prst="rect">
            <a:avLst/>
          </a:prstGeom>
        </p:spPr>
      </p:pic>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
        <p:nvSpPr>
          <p:cNvPr id="5" name="Espace réservé du texte 6">
            <a:extLst>
              <a:ext uri="{FF2B5EF4-FFF2-40B4-BE49-F238E27FC236}">
                <a16:creationId xmlns:a16="http://schemas.microsoft.com/office/drawing/2014/main" id="{383FE336-E8C1-4643-96BB-89D91D33308B}"/>
              </a:ext>
            </a:extLst>
          </p:cNvPr>
          <p:cNvSpPr>
            <a:spLocks noGrp="1"/>
          </p:cNvSpPr>
          <p:nvPr>
            <p:ph type="body" sz="quarter" idx="11"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47A553DC-F23E-A7E1-E071-8BB966B438E5}"/>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ED6C4D"/>
                </a:solidFill>
                <a:latin typeface="Quicksand" pitchFamily="2" charset="0"/>
              </a:defRPr>
            </a:lvl1pPr>
          </a:lstStyle>
          <a:p>
            <a:pPr lvl="0"/>
            <a:r>
              <a:rPr lang="fr-FR" dirty="0"/>
              <a:t>Titre de niveau #1</a:t>
            </a:r>
          </a:p>
        </p:txBody>
      </p:sp>
      <p:sp>
        <p:nvSpPr>
          <p:cNvPr id="7" name="Espace réservé du texte 11">
            <a:extLst>
              <a:ext uri="{FF2B5EF4-FFF2-40B4-BE49-F238E27FC236}">
                <a16:creationId xmlns:a16="http://schemas.microsoft.com/office/drawing/2014/main" id="{2BEEC988-D820-1822-119E-A3859F9858FF}"/>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
        <p:nvSpPr>
          <p:cNvPr id="8" name="Espace réservé pour une image  9">
            <a:extLst>
              <a:ext uri="{FF2B5EF4-FFF2-40B4-BE49-F238E27FC236}">
                <a16:creationId xmlns:a16="http://schemas.microsoft.com/office/drawing/2014/main" id="{BEECF8B1-D740-F5BA-F9AB-128D2DB0FC9E}"/>
              </a:ext>
            </a:extLst>
          </p:cNvPr>
          <p:cNvSpPr>
            <a:spLocks noGrp="1"/>
          </p:cNvSpPr>
          <p:nvPr>
            <p:ph type="pic" sz="quarter" idx="45" hasCustomPrompt="1"/>
          </p:nvPr>
        </p:nvSpPr>
        <p:spPr>
          <a:xfrm>
            <a:off x="8013318" y="133362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du texte 11">
            <a:extLst>
              <a:ext uri="{FF2B5EF4-FFF2-40B4-BE49-F238E27FC236}">
                <a16:creationId xmlns:a16="http://schemas.microsoft.com/office/drawing/2014/main" id="{CEECA815-A71D-BBDE-88BE-276B4165835A}"/>
              </a:ext>
            </a:extLst>
          </p:cNvPr>
          <p:cNvSpPr>
            <a:spLocks noGrp="1"/>
          </p:cNvSpPr>
          <p:nvPr>
            <p:ph type="body" sz="quarter" idx="38" hasCustomPrompt="1"/>
          </p:nvPr>
        </p:nvSpPr>
        <p:spPr>
          <a:xfrm>
            <a:off x="8667750" y="133362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0" name="Espace réservé pour une image  9">
            <a:extLst>
              <a:ext uri="{FF2B5EF4-FFF2-40B4-BE49-F238E27FC236}">
                <a16:creationId xmlns:a16="http://schemas.microsoft.com/office/drawing/2014/main" id="{DD54FF77-880F-F151-2C98-38C894971EC7}"/>
              </a:ext>
            </a:extLst>
          </p:cNvPr>
          <p:cNvSpPr>
            <a:spLocks noGrp="1"/>
          </p:cNvSpPr>
          <p:nvPr>
            <p:ph type="pic" sz="quarter" idx="46" hasCustomPrompt="1"/>
          </p:nvPr>
        </p:nvSpPr>
        <p:spPr>
          <a:xfrm>
            <a:off x="8013318" y="246710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706EC2F3-A16A-C2A6-0755-6087EBDD255A}"/>
              </a:ext>
            </a:extLst>
          </p:cNvPr>
          <p:cNvSpPr>
            <a:spLocks noGrp="1"/>
          </p:cNvSpPr>
          <p:nvPr>
            <p:ph type="body" sz="quarter" idx="47" hasCustomPrompt="1"/>
          </p:nvPr>
        </p:nvSpPr>
        <p:spPr>
          <a:xfrm>
            <a:off x="8667750" y="246710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7388838A-B536-B683-E4CC-56DC14190D17}"/>
              </a:ext>
            </a:extLst>
          </p:cNvPr>
          <p:cNvSpPr>
            <a:spLocks noGrp="1"/>
          </p:cNvSpPr>
          <p:nvPr>
            <p:ph type="pic" sz="quarter" idx="48" hasCustomPrompt="1"/>
          </p:nvPr>
        </p:nvSpPr>
        <p:spPr>
          <a:xfrm>
            <a:off x="8013318" y="360057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1">
            <a:extLst>
              <a:ext uri="{FF2B5EF4-FFF2-40B4-BE49-F238E27FC236}">
                <a16:creationId xmlns:a16="http://schemas.microsoft.com/office/drawing/2014/main" id="{1EF38A4A-F2D7-A403-B36D-D3DAE4875742}"/>
              </a:ext>
            </a:extLst>
          </p:cNvPr>
          <p:cNvSpPr>
            <a:spLocks noGrp="1"/>
          </p:cNvSpPr>
          <p:nvPr>
            <p:ph type="body" sz="quarter" idx="49" hasCustomPrompt="1"/>
          </p:nvPr>
        </p:nvSpPr>
        <p:spPr>
          <a:xfrm>
            <a:off x="8667750" y="360057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4" name="Espace réservé pour une image  9">
            <a:extLst>
              <a:ext uri="{FF2B5EF4-FFF2-40B4-BE49-F238E27FC236}">
                <a16:creationId xmlns:a16="http://schemas.microsoft.com/office/drawing/2014/main" id="{CEFD0DC4-9932-4A0D-4754-D04CF77BF90A}"/>
              </a:ext>
            </a:extLst>
          </p:cNvPr>
          <p:cNvSpPr>
            <a:spLocks noGrp="1"/>
          </p:cNvSpPr>
          <p:nvPr>
            <p:ph type="pic" sz="quarter" idx="50" hasCustomPrompt="1"/>
          </p:nvPr>
        </p:nvSpPr>
        <p:spPr>
          <a:xfrm>
            <a:off x="8013318" y="473405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Espace réservé du texte 11">
            <a:extLst>
              <a:ext uri="{FF2B5EF4-FFF2-40B4-BE49-F238E27FC236}">
                <a16:creationId xmlns:a16="http://schemas.microsoft.com/office/drawing/2014/main" id="{9F98F4B9-E9FC-B96E-3A18-C2965ACBAE7F}"/>
              </a:ext>
            </a:extLst>
          </p:cNvPr>
          <p:cNvSpPr>
            <a:spLocks noGrp="1"/>
          </p:cNvSpPr>
          <p:nvPr>
            <p:ph type="body" sz="quarter" idx="51" hasCustomPrompt="1"/>
          </p:nvPr>
        </p:nvSpPr>
        <p:spPr>
          <a:xfrm>
            <a:off x="8667750" y="473405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Tree>
    <p:extLst>
      <p:ext uri="{BB962C8B-B14F-4D97-AF65-F5344CB8AC3E}">
        <p14:creationId xmlns:p14="http://schemas.microsoft.com/office/powerpoint/2010/main" val="34722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10_Slide vierge">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5059A6-2F1F-CB67-6518-E215110EA6E3}"/>
              </a:ext>
            </a:extLst>
          </p:cNvPr>
          <p:cNvPicPr>
            <a:picLocks noChangeAspect="1"/>
          </p:cNvPicPr>
          <p:nvPr/>
        </p:nvPicPr>
        <p:blipFill rotWithShape="1">
          <a:blip r:embed="rId2">
            <a:extLst>
              <a:ext uri="{28A0092B-C50C-407E-A947-70E740481C1C}">
                <a14:useLocalDpi xmlns:a14="http://schemas.microsoft.com/office/drawing/2010/main" val="0"/>
              </a:ext>
            </a:extLst>
          </a:blip>
          <a:srcRect l="18832" r="38305"/>
          <a:stretch/>
        </p:blipFill>
        <p:spPr>
          <a:xfrm flipH="1">
            <a:off x="4665509" y="787426"/>
            <a:ext cx="3359183" cy="5290457"/>
          </a:xfrm>
          <a:prstGeom prst="rect">
            <a:avLst/>
          </a:prstGeom>
        </p:spPr>
      </p:pic>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
        <p:nvSpPr>
          <p:cNvPr id="5" name="Espace réservé du texte 6">
            <a:extLst>
              <a:ext uri="{FF2B5EF4-FFF2-40B4-BE49-F238E27FC236}">
                <a16:creationId xmlns:a16="http://schemas.microsoft.com/office/drawing/2014/main" id="{383FE336-E8C1-4643-96BB-89D91D33308B}"/>
              </a:ext>
            </a:extLst>
          </p:cNvPr>
          <p:cNvSpPr>
            <a:spLocks noGrp="1"/>
          </p:cNvSpPr>
          <p:nvPr>
            <p:ph type="body" sz="quarter" idx="11"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47A553DC-F23E-A7E1-E071-8BB966B438E5}"/>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E50071"/>
                </a:solidFill>
                <a:latin typeface="Quicksand" pitchFamily="2" charset="0"/>
              </a:defRPr>
            </a:lvl1pPr>
          </a:lstStyle>
          <a:p>
            <a:pPr lvl="0"/>
            <a:r>
              <a:rPr lang="fr-FR" dirty="0"/>
              <a:t>Titre de niveau #1</a:t>
            </a:r>
          </a:p>
        </p:txBody>
      </p:sp>
      <p:sp>
        <p:nvSpPr>
          <p:cNvPr id="7" name="Espace réservé du texte 11">
            <a:extLst>
              <a:ext uri="{FF2B5EF4-FFF2-40B4-BE49-F238E27FC236}">
                <a16:creationId xmlns:a16="http://schemas.microsoft.com/office/drawing/2014/main" id="{2BEEC988-D820-1822-119E-A3859F9858FF}"/>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
        <p:nvSpPr>
          <p:cNvPr id="8" name="Espace réservé pour une image  9">
            <a:extLst>
              <a:ext uri="{FF2B5EF4-FFF2-40B4-BE49-F238E27FC236}">
                <a16:creationId xmlns:a16="http://schemas.microsoft.com/office/drawing/2014/main" id="{BEECF8B1-D740-F5BA-F9AB-128D2DB0FC9E}"/>
              </a:ext>
            </a:extLst>
          </p:cNvPr>
          <p:cNvSpPr>
            <a:spLocks noGrp="1"/>
          </p:cNvSpPr>
          <p:nvPr>
            <p:ph type="pic" sz="quarter" idx="45" hasCustomPrompt="1"/>
          </p:nvPr>
        </p:nvSpPr>
        <p:spPr>
          <a:xfrm>
            <a:off x="8013318" y="133362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du texte 11">
            <a:extLst>
              <a:ext uri="{FF2B5EF4-FFF2-40B4-BE49-F238E27FC236}">
                <a16:creationId xmlns:a16="http://schemas.microsoft.com/office/drawing/2014/main" id="{CEECA815-A71D-BBDE-88BE-276B4165835A}"/>
              </a:ext>
            </a:extLst>
          </p:cNvPr>
          <p:cNvSpPr>
            <a:spLocks noGrp="1"/>
          </p:cNvSpPr>
          <p:nvPr>
            <p:ph type="body" sz="quarter" idx="38" hasCustomPrompt="1"/>
          </p:nvPr>
        </p:nvSpPr>
        <p:spPr>
          <a:xfrm>
            <a:off x="8667750" y="133362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0" name="Espace réservé pour une image  9">
            <a:extLst>
              <a:ext uri="{FF2B5EF4-FFF2-40B4-BE49-F238E27FC236}">
                <a16:creationId xmlns:a16="http://schemas.microsoft.com/office/drawing/2014/main" id="{DD54FF77-880F-F151-2C98-38C894971EC7}"/>
              </a:ext>
            </a:extLst>
          </p:cNvPr>
          <p:cNvSpPr>
            <a:spLocks noGrp="1"/>
          </p:cNvSpPr>
          <p:nvPr>
            <p:ph type="pic" sz="quarter" idx="46" hasCustomPrompt="1"/>
          </p:nvPr>
        </p:nvSpPr>
        <p:spPr>
          <a:xfrm>
            <a:off x="8013318" y="246710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706EC2F3-A16A-C2A6-0755-6087EBDD255A}"/>
              </a:ext>
            </a:extLst>
          </p:cNvPr>
          <p:cNvSpPr>
            <a:spLocks noGrp="1"/>
          </p:cNvSpPr>
          <p:nvPr>
            <p:ph type="body" sz="quarter" idx="47" hasCustomPrompt="1"/>
          </p:nvPr>
        </p:nvSpPr>
        <p:spPr>
          <a:xfrm>
            <a:off x="8667750" y="246710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7388838A-B536-B683-E4CC-56DC14190D17}"/>
              </a:ext>
            </a:extLst>
          </p:cNvPr>
          <p:cNvSpPr>
            <a:spLocks noGrp="1"/>
          </p:cNvSpPr>
          <p:nvPr>
            <p:ph type="pic" sz="quarter" idx="48" hasCustomPrompt="1"/>
          </p:nvPr>
        </p:nvSpPr>
        <p:spPr>
          <a:xfrm>
            <a:off x="8013318" y="360057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1">
            <a:extLst>
              <a:ext uri="{FF2B5EF4-FFF2-40B4-BE49-F238E27FC236}">
                <a16:creationId xmlns:a16="http://schemas.microsoft.com/office/drawing/2014/main" id="{1EF38A4A-F2D7-A403-B36D-D3DAE4875742}"/>
              </a:ext>
            </a:extLst>
          </p:cNvPr>
          <p:cNvSpPr>
            <a:spLocks noGrp="1"/>
          </p:cNvSpPr>
          <p:nvPr>
            <p:ph type="body" sz="quarter" idx="49" hasCustomPrompt="1"/>
          </p:nvPr>
        </p:nvSpPr>
        <p:spPr>
          <a:xfrm>
            <a:off x="8667750" y="360057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4" name="Espace réservé pour une image  9">
            <a:extLst>
              <a:ext uri="{FF2B5EF4-FFF2-40B4-BE49-F238E27FC236}">
                <a16:creationId xmlns:a16="http://schemas.microsoft.com/office/drawing/2014/main" id="{CEFD0DC4-9932-4A0D-4754-D04CF77BF90A}"/>
              </a:ext>
            </a:extLst>
          </p:cNvPr>
          <p:cNvSpPr>
            <a:spLocks noGrp="1"/>
          </p:cNvSpPr>
          <p:nvPr>
            <p:ph type="pic" sz="quarter" idx="50" hasCustomPrompt="1"/>
          </p:nvPr>
        </p:nvSpPr>
        <p:spPr>
          <a:xfrm>
            <a:off x="8013318" y="473405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Espace réservé du texte 11">
            <a:extLst>
              <a:ext uri="{FF2B5EF4-FFF2-40B4-BE49-F238E27FC236}">
                <a16:creationId xmlns:a16="http://schemas.microsoft.com/office/drawing/2014/main" id="{9F98F4B9-E9FC-B96E-3A18-C2965ACBAE7F}"/>
              </a:ext>
            </a:extLst>
          </p:cNvPr>
          <p:cNvSpPr>
            <a:spLocks noGrp="1"/>
          </p:cNvSpPr>
          <p:nvPr>
            <p:ph type="body" sz="quarter" idx="51" hasCustomPrompt="1"/>
          </p:nvPr>
        </p:nvSpPr>
        <p:spPr>
          <a:xfrm>
            <a:off x="8667750" y="473405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Tree>
    <p:extLst>
      <p:ext uri="{BB962C8B-B14F-4D97-AF65-F5344CB8AC3E}">
        <p14:creationId xmlns:p14="http://schemas.microsoft.com/office/powerpoint/2010/main" val="1218837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11_Slide vierge">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5059A6-2F1F-CB67-6518-E215110EA6E3}"/>
              </a:ext>
            </a:extLst>
          </p:cNvPr>
          <p:cNvPicPr>
            <a:picLocks noChangeAspect="1"/>
          </p:cNvPicPr>
          <p:nvPr/>
        </p:nvPicPr>
        <p:blipFill rotWithShape="1">
          <a:blip r:embed="rId2">
            <a:extLst>
              <a:ext uri="{28A0092B-C50C-407E-A947-70E740481C1C}">
                <a14:useLocalDpi xmlns:a14="http://schemas.microsoft.com/office/drawing/2010/main" val="0"/>
              </a:ext>
            </a:extLst>
          </a:blip>
          <a:srcRect l="18832" r="38305"/>
          <a:stretch/>
        </p:blipFill>
        <p:spPr>
          <a:xfrm flipH="1">
            <a:off x="4665509" y="787426"/>
            <a:ext cx="3359183" cy="5290457"/>
          </a:xfrm>
          <a:prstGeom prst="rect">
            <a:avLst/>
          </a:prstGeom>
        </p:spPr>
      </p:pic>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
        <p:nvSpPr>
          <p:cNvPr id="5" name="Espace réservé du texte 6">
            <a:extLst>
              <a:ext uri="{FF2B5EF4-FFF2-40B4-BE49-F238E27FC236}">
                <a16:creationId xmlns:a16="http://schemas.microsoft.com/office/drawing/2014/main" id="{383FE336-E8C1-4643-96BB-89D91D33308B}"/>
              </a:ext>
            </a:extLst>
          </p:cNvPr>
          <p:cNvSpPr>
            <a:spLocks noGrp="1"/>
          </p:cNvSpPr>
          <p:nvPr>
            <p:ph type="body" sz="quarter" idx="11"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47A553DC-F23E-A7E1-E071-8BB966B438E5}"/>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0060A8"/>
                </a:solidFill>
                <a:latin typeface="Quicksand" pitchFamily="2" charset="0"/>
              </a:defRPr>
            </a:lvl1pPr>
          </a:lstStyle>
          <a:p>
            <a:pPr lvl="0"/>
            <a:r>
              <a:rPr lang="fr-FR" dirty="0"/>
              <a:t>Titre de niveau #1</a:t>
            </a:r>
          </a:p>
        </p:txBody>
      </p:sp>
      <p:sp>
        <p:nvSpPr>
          <p:cNvPr id="7" name="Espace réservé du texte 11">
            <a:extLst>
              <a:ext uri="{FF2B5EF4-FFF2-40B4-BE49-F238E27FC236}">
                <a16:creationId xmlns:a16="http://schemas.microsoft.com/office/drawing/2014/main" id="{2BEEC988-D820-1822-119E-A3859F9858FF}"/>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
        <p:nvSpPr>
          <p:cNvPr id="8" name="Espace réservé pour une image  9">
            <a:extLst>
              <a:ext uri="{FF2B5EF4-FFF2-40B4-BE49-F238E27FC236}">
                <a16:creationId xmlns:a16="http://schemas.microsoft.com/office/drawing/2014/main" id="{BEECF8B1-D740-F5BA-F9AB-128D2DB0FC9E}"/>
              </a:ext>
            </a:extLst>
          </p:cNvPr>
          <p:cNvSpPr>
            <a:spLocks noGrp="1"/>
          </p:cNvSpPr>
          <p:nvPr>
            <p:ph type="pic" sz="quarter" idx="45" hasCustomPrompt="1"/>
          </p:nvPr>
        </p:nvSpPr>
        <p:spPr>
          <a:xfrm>
            <a:off x="8013318" y="133362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du texte 11">
            <a:extLst>
              <a:ext uri="{FF2B5EF4-FFF2-40B4-BE49-F238E27FC236}">
                <a16:creationId xmlns:a16="http://schemas.microsoft.com/office/drawing/2014/main" id="{CEECA815-A71D-BBDE-88BE-276B4165835A}"/>
              </a:ext>
            </a:extLst>
          </p:cNvPr>
          <p:cNvSpPr>
            <a:spLocks noGrp="1"/>
          </p:cNvSpPr>
          <p:nvPr>
            <p:ph type="body" sz="quarter" idx="38" hasCustomPrompt="1"/>
          </p:nvPr>
        </p:nvSpPr>
        <p:spPr>
          <a:xfrm>
            <a:off x="8667750" y="133362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0" name="Espace réservé pour une image  9">
            <a:extLst>
              <a:ext uri="{FF2B5EF4-FFF2-40B4-BE49-F238E27FC236}">
                <a16:creationId xmlns:a16="http://schemas.microsoft.com/office/drawing/2014/main" id="{DD54FF77-880F-F151-2C98-38C894971EC7}"/>
              </a:ext>
            </a:extLst>
          </p:cNvPr>
          <p:cNvSpPr>
            <a:spLocks noGrp="1"/>
          </p:cNvSpPr>
          <p:nvPr>
            <p:ph type="pic" sz="quarter" idx="46" hasCustomPrompt="1"/>
          </p:nvPr>
        </p:nvSpPr>
        <p:spPr>
          <a:xfrm>
            <a:off x="8013318" y="246710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706EC2F3-A16A-C2A6-0755-6087EBDD255A}"/>
              </a:ext>
            </a:extLst>
          </p:cNvPr>
          <p:cNvSpPr>
            <a:spLocks noGrp="1"/>
          </p:cNvSpPr>
          <p:nvPr>
            <p:ph type="body" sz="quarter" idx="47" hasCustomPrompt="1"/>
          </p:nvPr>
        </p:nvSpPr>
        <p:spPr>
          <a:xfrm>
            <a:off x="8667750" y="246710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7388838A-B536-B683-E4CC-56DC14190D17}"/>
              </a:ext>
            </a:extLst>
          </p:cNvPr>
          <p:cNvSpPr>
            <a:spLocks noGrp="1"/>
          </p:cNvSpPr>
          <p:nvPr>
            <p:ph type="pic" sz="quarter" idx="48" hasCustomPrompt="1"/>
          </p:nvPr>
        </p:nvSpPr>
        <p:spPr>
          <a:xfrm>
            <a:off x="8013318" y="360057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1">
            <a:extLst>
              <a:ext uri="{FF2B5EF4-FFF2-40B4-BE49-F238E27FC236}">
                <a16:creationId xmlns:a16="http://schemas.microsoft.com/office/drawing/2014/main" id="{1EF38A4A-F2D7-A403-B36D-D3DAE4875742}"/>
              </a:ext>
            </a:extLst>
          </p:cNvPr>
          <p:cNvSpPr>
            <a:spLocks noGrp="1"/>
          </p:cNvSpPr>
          <p:nvPr>
            <p:ph type="body" sz="quarter" idx="49" hasCustomPrompt="1"/>
          </p:nvPr>
        </p:nvSpPr>
        <p:spPr>
          <a:xfrm>
            <a:off x="8667750" y="360057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4" name="Espace réservé pour une image  9">
            <a:extLst>
              <a:ext uri="{FF2B5EF4-FFF2-40B4-BE49-F238E27FC236}">
                <a16:creationId xmlns:a16="http://schemas.microsoft.com/office/drawing/2014/main" id="{CEFD0DC4-9932-4A0D-4754-D04CF77BF90A}"/>
              </a:ext>
            </a:extLst>
          </p:cNvPr>
          <p:cNvSpPr>
            <a:spLocks noGrp="1"/>
          </p:cNvSpPr>
          <p:nvPr>
            <p:ph type="pic" sz="quarter" idx="50" hasCustomPrompt="1"/>
          </p:nvPr>
        </p:nvSpPr>
        <p:spPr>
          <a:xfrm>
            <a:off x="8013318" y="473405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Espace réservé du texte 11">
            <a:extLst>
              <a:ext uri="{FF2B5EF4-FFF2-40B4-BE49-F238E27FC236}">
                <a16:creationId xmlns:a16="http://schemas.microsoft.com/office/drawing/2014/main" id="{9F98F4B9-E9FC-B96E-3A18-C2965ACBAE7F}"/>
              </a:ext>
            </a:extLst>
          </p:cNvPr>
          <p:cNvSpPr>
            <a:spLocks noGrp="1"/>
          </p:cNvSpPr>
          <p:nvPr>
            <p:ph type="body" sz="quarter" idx="51" hasCustomPrompt="1"/>
          </p:nvPr>
        </p:nvSpPr>
        <p:spPr>
          <a:xfrm>
            <a:off x="8667750" y="473405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Tree>
    <p:extLst>
      <p:ext uri="{BB962C8B-B14F-4D97-AF65-F5344CB8AC3E}">
        <p14:creationId xmlns:p14="http://schemas.microsoft.com/office/powerpoint/2010/main" val="22137535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2_Slide vierge">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5059A6-2F1F-CB67-6518-E215110EA6E3}"/>
              </a:ext>
            </a:extLst>
          </p:cNvPr>
          <p:cNvPicPr>
            <a:picLocks noChangeAspect="1"/>
          </p:cNvPicPr>
          <p:nvPr/>
        </p:nvPicPr>
        <p:blipFill rotWithShape="1">
          <a:blip r:embed="rId2">
            <a:extLst>
              <a:ext uri="{28A0092B-C50C-407E-A947-70E740481C1C}">
                <a14:useLocalDpi xmlns:a14="http://schemas.microsoft.com/office/drawing/2010/main" val="0"/>
              </a:ext>
            </a:extLst>
          </a:blip>
          <a:srcRect l="18832" r="38305"/>
          <a:stretch/>
        </p:blipFill>
        <p:spPr>
          <a:xfrm flipH="1">
            <a:off x="4665509" y="787426"/>
            <a:ext cx="3359183" cy="5290457"/>
          </a:xfrm>
          <a:prstGeom prst="rect">
            <a:avLst/>
          </a:prstGeom>
        </p:spPr>
      </p:pic>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Picture Placeholder 5">
            <a:extLst>
              <a:ext uri="{FF2B5EF4-FFF2-40B4-BE49-F238E27FC236}">
                <a16:creationId xmlns:a16="http://schemas.microsoft.com/office/drawing/2014/main" id="{1259749F-315C-3E94-992C-3703908F0182}"/>
              </a:ext>
            </a:extLst>
          </p:cNvPr>
          <p:cNvSpPr>
            <a:spLocks noGrp="1"/>
          </p:cNvSpPr>
          <p:nvPr>
            <p:ph type="pic" sz="quarter" idx="10"/>
          </p:nvPr>
        </p:nvSpPr>
        <p:spPr>
          <a:xfrm>
            <a:off x="5669618" y="1016124"/>
            <a:ext cx="1558925" cy="4825751"/>
          </a:xfrm>
          <a:custGeom>
            <a:avLst/>
            <a:gdLst>
              <a:gd name="connsiteX0" fmla="*/ 1363657 w 1558925"/>
              <a:gd name="connsiteY0" fmla="*/ 0 h 4825751"/>
              <a:gd name="connsiteX1" fmla="*/ 1552575 w 1558925"/>
              <a:gd name="connsiteY1" fmla="*/ 239718 h 4825751"/>
              <a:gd name="connsiteX2" fmla="*/ 1558925 w 1558925"/>
              <a:gd name="connsiteY2" fmla="*/ 4675182 h 4825751"/>
              <a:gd name="connsiteX3" fmla="*/ 1204907 w 1558925"/>
              <a:gd name="connsiteY3" fmla="*/ 4787900 h 4825751"/>
              <a:gd name="connsiteX4" fmla="*/ 214318 w 1558925"/>
              <a:gd name="connsiteY4" fmla="*/ 4537075 h 4825751"/>
              <a:gd name="connsiteX5" fmla="*/ 0 w 1558925"/>
              <a:gd name="connsiteY5" fmla="*/ 4252907 h 4825751"/>
              <a:gd name="connsiteX6" fmla="*/ 0 w 1558925"/>
              <a:gd name="connsiteY6" fmla="*/ 684218 h 4825751"/>
              <a:gd name="connsiteX7" fmla="*/ 258768 w 1558925"/>
              <a:gd name="connsiteY7" fmla="*/ 406400 h 4825751"/>
              <a:gd name="connsiteX8" fmla="*/ 1363657 w 1558925"/>
              <a:gd name="connsiteY8" fmla="*/ 0 h 482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925" h="4825751">
                <a:moveTo>
                  <a:pt x="1363657" y="0"/>
                </a:moveTo>
                <a:cubicBezTo>
                  <a:pt x="1506571" y="0"/>
                  <a:pt x="1552575" y="96804"/>
                  <a:pt x="1552575" y="239718"/>
                </a:cubicBezTo>
                <a:cubicBezTo>
                  <a:pt x="1554692" y="1718206"/>
                  <a:pt x="1556808" y="3196694"/>
                  <a:pt x="1558925" y="4675182"/>
                </a:cubicBezTo>
                <a:cubicBezTo>
                  <a:pt x="1558925" y="4818096"/>
                  <a:pt x="1424021" y="4867275"/>
                  <a:pt x="1204907" y="4787900"/>
                </a:cubicBezTo>
                <a:lnTo>
                  <a:pt x="214318" y="4537075"/>
                </a:lnTo>
                <a:cubicBezTo>
                  <a:pt x="55529" y="4518025"/>
                  <a:pt x="0" y="4395821"/>
                  <a:pt x="0" y="4252907"/>
                </a:cubicBezTo>
                <a:lnTo>
                  <a:pt x="0" y="684218"/>
                </a:lnTo>
                <a:cubicBezTo>
                  <a:pt x="0" y="541304"/>
                  <a:pt x="125379" y="441325"/>
                  <a:pt x="258768" y="406400"/>
                </a:cubicBezTo>
                <a:cubicBezTo>
                  <a:pt x="630239" y="254000"/>
                  <a:pt x="995361" y="133350"/>
                  <a:pt x="1363657" y="0"/>
                </a:cubicBezTo>
                <a:close/>
              </a:path>
            </a:pathLst>
          </a:custGeom>
        </p:spPr>
        <p:txBody>
          <a:bodyPr wrap="square">
            <a:noAutofit/>
          </a:bodyPr>
          <a:lstStyle>
            <a:lvl1pPr>
              <a:defRPr sz="1200"/>
            </a:lvl1pPr>
          </a:lstStyle>
          <a:p>
            <a:r>
              <a:rPr lang="fr-FR"/>
              <a:t>Cliquez sur l'icône pour ajouter une image</a:t>
            </a:r>
            <a:endParaRPr lang="en-US"/>
          </a:p>
        </p:txBody>
      </p:sp>
      <p:sp>
        <p:nvSpPr>
          <p:cNvPr id="5" name="Espace réservé du texte 6">
            <a:extLst>
              <a:ext uri="{FF2B5EF4-FFF2-40B4-BE49-F238E27FC236}">
                <a16:creationId xmlns:a16="http://schemas.microsoft.com/office/drawing/2014/main" id="{383FE336-E8C1-4643-96BB-89D91D33308B}"/>
              </a:ext>
            </a:extLst>
          </p:cNvPr>
          <p:cNvSpPr>
            <a:spLocks noGrp="1"/>
          </p:cNvSpPr>
          <p:nvPr>
            <p:ph type="body" sz="quarter" idx="11" hasCustomPrompt="1"/>
          </p:nvPr>
        </p:nvSpPr>
        <p:spPr>
          <a:xfrm>
            <a:off x="838200" y="912654"/>
            <a:ext cx="4327043"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6" name="Espace réservé du texte 8">
            <a:extLst>
              <a:ext uri="{FF2B5EF4-FFF2-40B4-BE49-F238E27FC236}">
                <a16:creationId xmlns:a16="http://schemas.microsoft.com/office/drawing/2014/main" id="{47A553DC-F23E-A7E1-E071-8BB966B438E5}"/>
              </a:ext>
            </a:extLst>
          </p:cNvPr>
          <p:cNvSpPr>
            <a:spLocks noGrp="1"/>
          </p:cNvSpPr>
          <p:nvPr>
            <p:ph type="body" sz="quarter" idx="43" hasCustomPrompt="1"/>
          </p:nvPr>
        </p:nvSpPr>
        <p:spPr>
          <a:xfrm>
            <a:off x="838200" y="2240521"/>
            <a:ext cx="4327044" cy="310671"/>
          </a:xfrm>
          <a:prstGeom prst="rect">
            <a:avLst/>
          </a:prstGeom>
        </p:spPr>
        <p:txBody>
          <a:bodyPr/>
          <a:lstStyle>
            <a:lvl1pPr marL="0" indent="0">
              <a:buNone/>
              <a:defRPr sz="2000" b="1">
                <a:solidFill>
                  <a:srgbClr val="97C21D"/>
                </a:solidFill>
                <a:latin typeface="Quicksand" pitchFamily="2" charset="0"/>
              </a:defRPr>
            </a:lvl1pPr>
          </a:lstStyle>
          <a:p>
            <a:pPr lvl="0"/>
            <a:r>
              <a:rPr lang="fr-FR" dirty="0"/>
              <a:t>Titre de niveau #1</a:t>
            </a:r>
          </a:p>
        </p:txBody>
      </p:sp>
      <p:sp>
        <p:nvSpPr>
          <p:cNvPr id="7" name="Espace réservé du texte 11">
            <a:extLst>
              <a:ext uri="{FF2B5EF4-FFF2-40B4-BE49-F238E27FC236}">
                <a16:creationId xmlns:a16="http://schemas.microsoft.com/office/drawing/2014/main" id="{2BEEC988-D820-1822-119E-A3859F9858FF}"/>
              </a:ext>
            </a:extLst>
          </p:cNvPr>
          <p:cNvSpPr>
            <a:spLocks noGrp="1"/>
          </p:cNvSpPr>
          <p:nvPr>
            <p:ph type="body" sz="quarter" idx="44" hasCustomPrompt="1"/>
          </p:nvPr>
        </p:nvSpPr>
        <p:spPr>
          <a:xfrm>
            <a:off x="838200" y="2682167"/>
            <a:ext cx="4327044"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doloremque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laudantium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totam</a:t>
            </a:r>
            <a:r>
              <a:rPr lang="fr-FR" b="0" i="0" dirty="0">
                <a:solidFill>
                  <a:srgbClr val="000000"/>
                </a:solidFill>
                <a:effectLst/>
                <a:latin typeface="Open Sans" panose="020B0606030504020204" pitchFamily="34" charset="0"/>
              </a:rPr>
              <a:t> rem </a:t>
            </a:r>
            <a:r>
              <a:rPr lang="fr-FR" b="0" i="0" dirty="0" err="1">
                <a:solidFill>
                  <a:srgbClr val="000000"/>
                </a:solidFill>
                <a:effectLst/>
                <a:latin typeface="Open Sans" panose="020B0606030504020204" pitchFamily="34" charset="0"/>
              </a:rPr>
              <a:t>aperiam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eaque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ipsa</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quae</a:t>
            </a:r>
            <a:r>
              <a:rPr lang="fr-FR" b="0" i="0" dirty="0">
                <a:solidFill>
                  <a:srgbClr val="000000"/>
                </a:solidFill>
                <a:effectLst/>
                <a:latin typeface="Open Sans" panose="020B0606030504020204" pitchFamily="34" charset="0"/>
              </a:rPr>
              <a:t> ab </a:t>
            </a:r>
            <a:r>
              <a:rPr lang="fr-FR" b="0" i="0" dirty="0" err="1">
                <a:solidFill>
                  <a:srgbClr val="000000"/>
                </a:solidFill>
                <a:effectLst/>
                <a:latin typeface="Open Sans" panose="020B0606030504020204" pitchFamily="34" charset="0"/>
              </a:rPr>
              <a:t>illo</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inventore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veritatis</a:t>
            </a:r>
            <a:r>
              <a:rPr lang="fr-FR"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voluptatem</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accusantium</a:t>
            </a:r>
            <a:r>
              <a:rPr lang="fr-FR" b="0" i="0" dirty="0">
                <a:solidFill>
                  <a:srgbClr val="000000"/>
                </a:solidFill>
                <a:effectLst/>
                <a:latin typeface="Open Sans" panose="020B0606030504020204" pitchFamily="34" charset="0"/>
              </a:rPr>
              <a:t>.</a:t>
            </a:r>
          </a:p>
        </p:txBody>
      </p:sp>
      <p:sp>
        <p:nvSpPr>
          <p:cNvPr id="8" name="Espace réservé pour une image  9">
            <a:extLst>
              <a:ext uri="{FF2B5EF4-FFF2-40B4-BE49-F238E27FC236}">
                <a16:creationId xmlns:a16="http://schemas.microsoft.com/office/drawing/2014/main" id="{BEECF8B1-D740-F5BA-F9AB-128D2DB0FC9E}"/>
              </a:ext>
            </a:extLst>
          </p:cNvPr>
          <p:cNvSpPr>
            <a:spLocks noGrp="1"/>
          </p:cNvSpPr>
          <p:nvPr>
            <p:ph type="pic" sz="quarter" idx="45" hasCustomPrompt="1"/>
          </p:nvPr>
        </p:nvSpPr>
        <p:spPr>
          <a:xfrm>
            <a:off x="8013318" y="133362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Espace réservé du texte 11">
            <a:extLst>
              <a:ext uri="{FF2B5EF4-FFF2-40B4-BE49-F238E27FC236}">
                <a16:creationId xmlns:a16="http://schemas.microsoft.com/office/drawing/2014/main" id="{CEECA815-A71D-BBDE-88BE-276B4165835A}"/>
              </a:ext>
            </a:extLst>
          </p:cNvPr>
          <p:cNvSpPr>
            <a:spLocks noGrp="1"/>
          </p:cNvSpPr>
          <p:nvPr>
            <p:ph type="body" sz="quarter" idx="38" hasCustomPrompt="1"/>
          </p:nvPr>
        </p:nvSpPr>
        <p:spPr>
          <a:xfrm>
            <a:off x="8667750" y="133362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0" name="Espace réservé pour une image  9">
            <a:extLst>
              <a:ext uri="{FF2B5EF4-FFF2-40B4-BE49-F238E27FC236}">
                <a16:creationId xmlns:a16="http://schemas.microsoft.com/office/drawing/2014/main" id="{DD54FF77-880F-F151-2C98-38C894971EC7}"/>
              </a:ext>
            </a:extLst>
          </p:cNvPr>
          <p:cNvSpPr>
            <a:spLocks noGrp="1"/>
          </p:cNvSpPr>
          <p:nvPr>
            <p:ph type="pic" sz="quarter" idx="46" hasCustomPrompt="1"/>
          </p:nvPr>
        </p:nvSpPr>
        <p:spPr>
          <a:xfrm>
            <a:off x="8013318" y="246710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Espace réservé du texte 11">
            <a:extLst>
              <a:ext uri="{FF2B5EF4-FFF2-40B4-BE49-F238E27FC236}">
                <a16:creationId xmlns:a16="http://schemas.microsoft.com/office/drawing/2014/main" id="{706EC2F3-A16A-C2A6-0755-6087EBDD255A}"/>
              </a:ext>
            </a:extLst>
          </p:cNvPr>
          <p:cNvSpPr>
            <a:spLocks noGrp="1"/>
          </p:cNvSpPr>
          <p:nvPr>
            <p:ph type="body" sz="quarter" idx="47" hasCustomPrompt="1"/>
          </p:nvPr>
        </p:nvSpPr>
        <p:spPr>
          <a:xfrm>
            <a:off x="8667750" y="246710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2" name="Espace réservé pour une image  9">
            <a:extLst>
              <a:ext uri="{FF2B5EF4-FFF2-40B4-BE49-F238E27FC236}">
                <a16:creationId xmlns:a16="http://schemas.microsoft.com/office/drawing/2014/main" id="{7388838A-B536-B683-E4CC-56DC14190D17}"/>
              </a:ext>
            </a:extLst>
          </p:cNvPr>
          <p:cNvSpPr>
            <a:spLocks noGrp="1"/>
          </p:cNvSpPr>
          <p:nvPr>
            <p:ph type="pic" sz="quarter" idx="48" hasCustomPrompt="1"/>
          </p:nvPr>
        </p:nvSpPr>
        <p:spPr>
          <a:xfrm>
            <a:off x="8013318" y="3600577"/>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Espace réservé du texte 11">
            <a:extLst>
              <a:ext uri="{FF2B5EF4-FFF2-40B4-BE49-F238E27FC236}">
                <a16:creationId xmlns:a16="http://schemas.microsoft.com/office/drawing/2014/main" id="{1EF38A4A-F2D7-A403-B36D-D3DAE4875742}"/>
              </a:ext>
            </a:extLst>
          </p:cNvPr>
          <p:cNvSpPr>
            <a:spLocks noGrp="1"/>
          </p:cNvSpPr>
          <p:nvPr>
            <p:ph type="body" sz="quarter" idx="49" hasCustomPrompt="1"/>
          </p:nvPr>
        </p:nvSpPr>
        <p:spPr>
          <a:xfrm>
            <a:off x="8667750" y="3600577"/>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
        <p:nvSpPr>
          <p:cNvPr id="14" name="Espace réservé pour une image  9">
            <a:extLst>
              <a:ext uri="{FF2B5EF4-FFF2-40B4-BE49-F238E27FC236}">
                <a16:creationId xmlns:a16="http://schemas.microsoft.com/office/drawing/2014/main" id="{CEFD0DC4-9932-4A0D-4754-D04CF77BF90A}"/>
              </a:ext>
            </a:extLst>
          </p:cNvPr>
          <p:cNvSpPr>
            <a:spLocks noGrp="1"/>
          </p:cNvSpPr>
          <p:nvPr>
            <p:ph type="pic" sz="quarter" idx="50" hasCustomPrompt="1"/>
          </p:nvPr>
        </p:nvSpPr>
        <p:spPr>
          <a:xfrm>
            <a:off x="8013318" y="4734052"/>
            <a:ext cx="409448" cy="40944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Espace réservé du texte 11">
            <a:extLst>
              <a:ext uri="{FF2B5EF4-FFF2-40B4-BE49-F238E27FC236}">
                <a16:creationId xmlns:a16="http://schemas.microsoft.com/office/drawing/2014/main" id="{9F98F4B9-E9FC-B96E-3A18-C2965ACBAE7F}"/>
              </a:ext>
            </a:extLst>
          </p:cNvPr>
          <p:cNvSpPr>
            <a:spLocks noGrp="1"/>
          </p:cNvSpPr>
          <p:nvPr>
            <p:ph type="body" sz="quarter" idx="51" hasCustomPrompt="1"/>
          </p:nvPr>
        </p:nvSpPr>
        <p:spPr>
          <a:xfrm>
            <a:off x="8667750" y="4734052"/>
            <a:ext cx="3155676" cy="733298"/>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lvl="0"/>
            <a:endParaRPr lang="fr-FR" dirty="0"/>
          </a:p>
        </p:txBody>
      </p:sp>
    </p:spTree>
    <p:extLst>
      <p:ext uri="{BB962C8B-B14F-4D97-AF65-F5344CB8AC3E}">
        <p14:creationId xmlns:p14="http://schemas.microsoft.com/office/powerpoint/2010/main" val="28144936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2_04 mockup">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146" y="3626068"/>
            <a:ext cx="2827708" cy="5764926"/>
          </a:xfrm>
          <a:prstGeom prst="rect">
            <a:avLst/>
          </a:prstGeom>
        </p:spPr>
      </p:pic>
      <p:sp>
        <p:nvSpPr>
          <p:cNvPr id="4" name="Picture Placeholder 2"/>
          <p:cNvSpPr>
            <a:spLocks noGrp="1"/>
          </p:cNvSpPr>
          <p:nvPr>
            <p:ph type="pic" sz="quarter" idx="10" hasCustomPrompt="1"/>
          </p:nvPr>
        </p:nvSpPr>
        <p:spPr>
          <a:xfrm>
            <a:off x="4867207" y="4357948"/>
            <a:ext cx="2452498" cy="4335609"/>
          </a:xfrm>
          <a:prstGeom prst="rect">
            <a:avLst/>
          </a:prstGeom>
          <a:solidFill>
            <a:schemeClr val="bg1">
              <a:lumMod val="95000"/>
            </a:schemeClr>
          </a:solidFill>
        </p:spPr>
        <p:txBody>
          <a:bodyPr anchor="ct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22B1F9F3-7B4C-5B5A-E153-CD19B9E9D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5" name="Espace réservé du texte 6">
            <a:extLst>
              <a:ext uri="{FF2B5EF4-FFF2-40B4-BE49-F238E27FC236}">
                <a16:creationId xmlns:a16="http://schemas.microsoft.com/office/drawing/2014/main" id="{1CA62D0D-55AA-AFCC-7EE0-0472D168A7AA}"/>
              </a:ext>
            </a:extLst>
          </p:cNvPr>
          <p:cNvSpPr>
            <a:spLocks noGrp="1"/>
          </p:cNvSpPr>
          <p:nvPr>
            <p:ph type="body" sz="quarter" idx="11"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pour une image  9">
            <a:extLst>
              <a:ext uri="{FF2B5EF4-FFF2-40B4-BE49-F238E27FC236}">
                <a16:creationId xmlns:a16="http://schemas.microsoft.com/office/drawing/2014/main" id="{9A3CC6FE-EFF4-A9C3-34CC-F7DBC1279EAD}"/>
              </a:ext>
            </a:extLst>
          </p:cNvPr>
          <p:cNvSpPr>
            <a:spLocks noGrp="1"/>
          </p:cNvSpPr>
          <p:nvPr>
            <p:ph type="pic" sz="quarter" idx="12" hasCustomPrompt="1"/>
          </p:nvPr>
        </p:nvSpPr>
        <p:spPr>
          <a:xfrm>
            <a:off x="969371"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7" name="Oval 3">
            <a:extLst>
              <a:ext uri="{FF2B5EF4-FFF2-40B4-BE49-F238E27FC236}">
                <a16:creationId xmlns:a16="http://schemas.microsoft.com/office/drawing/2014/main" id="{BEC3568D-AABC-02DE-C326-AB39A746CE4C}"/>
              </a:ext>
            </a:extLst>
          </p:cNvPr>
          <p:cNvSpPr/>
          <p:nvPr/>
        </p:nvSpPr>
        <p:spPr bwMode="auto">
          <a:xfrm>
            <a:off x="822791" y="1517257"/>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8" name="Espace réservé du texte 8">
            <a:extLst>
              <a:ext uri="{FF2B5EF4-FFF2-40B4-BE49-F238E27FC236}">
                <a16:creationId xmlns:a16="http://schemas.microsoft.com/office/drawing/2014/main" id="{57285E1D-1C7E-D65E-CC76-4162DB9C32B8}"/>
              </a:ext>
            </a:extLst>
          </p:cNvPr>
          <p:cNvSpPr>
            <a:spLocks noGrp="1"/>
          </p:cNvSpPr>
          <p:nvPr>
            <p:ph type="body" sz="quarter" idx="37" hasCustomPrompt="1"/>
          </p:nvPr>
        </p:nvSpPr>
        <p:spPr>
          <a:xfrm>
            <a:off x="1516052" y="1579815"/>
            <a:ext cx="2038846"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9" name="Espace réservé du texte 11">
            <a:extLst>
              <a:ext uri="{FF2B5EF4-FFF2-40B4-BE49-F238E27FC236}">
                <a16:creationId xmlns:a16="http://schemas.microsoft.com/office/drawing/2014/main" id="{9F3C4F15-7CBE-A437-9EE8-47A8E90F09B7}"/>
              </a:ext>
            </a:extLst>
          </p:cNvPr>
          <p:cNvSpPr>
            <a:spLocks noGrp="1"/>
          </p:cNvSpPr>
          <p:nvPr>
            <p:ph type="body" sz="quarter" idx="38" hasCustomPrompt="1"/>
          </p:nvPr>
        </p:nvSpPr>
        <p:spPr>
          <a:xfrm>
            <a:off x="822791"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0" name="Espace réservé pour une image  9">
            <a:extLst>
              <a:ext uri="{FF2B5EF4-FFF2-40B4-BE49-F238E27FC236}">
                <a16:creationId xmlns:a16="http://schemas.microsoft.com/office/drawing/2014/main" id="{E51E6D92-9C27-4A7E-949B-804D5B1C3841}"/>
              </a:ext>
            </a:extLst>
          </p:cNvPr>
          <p:cNvSpPr>
            <a:spLocks noGrp="1"/>
          </p:cNvSpPr>
          <p:nvPr>
            <p:ph type="pic" sz="quarter" idx="39" hasCustomPrompt="1"/>
          </p:nvPr>
        </p:nvSpPr>
        <p:spPr>
          <a:xfrm>
            <a:off x="8768273"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Oval 3">
            <a:extLst>
              <a:ext uri="{FF2B5EF4-FFF2-40B4-BE49-F238E27FC236}">
                <a16:creationId xmlns:a16="http://schemas.microsoft.com/office/drawing/2014/main" id="{C6454792-F6DB-106B-CAD1-2ADB0518F9C9}"/>
              </a:ext>
            </a:extLst>
          </p:cNvPr>
          <p:cNvSpPr/>
          <p:nvPr/>
        </p:nvSpPr>
        <p:spPr bwMode="auto">
          <a:xfrm>
            <a:off x="8621693" y="1517257"/>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2" name="Espace réservé du texte 8">
            <a:extLst>
              <a:ext uri="{FF2B5EF4-FFF2-40B4-BE49-F238E27FC236}">
                <a16:creationId xmlns:a16="http://schemas.microsoft.com/office/drawing/2014/main" id="{7072F098-5D69-FD67-4C41-8E9A00E9D959}"/>
              </a:ext>
            </a:extLst>
          </p:cNvPr>
          <p:cNvSpPr>
            <a:spLocks noGrp="1"/>
          </p:cNvSpPr>
          <p:nvPr>
            <p:ph type="body" sz="quarter" idx="40" hasCustomPrompt="1"/>
          </p:nvPr>
        </p:nvSpPr>
        <p:spPr>
          <a:xfrm>
            <a:off x="9314954" y="1579815"/>
            <a:ext cx="2038846"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3" name="Espace réservé du texte 11">
            <a:extLst>
              <a:ext uri="{FF2B5EF4-FFF2-40B4-BE49-F238E27FC236}">
                <a16:creationId xmlns:a16="http://schemas.microsoft.com/office/drawing/2014/main" id="{C010D0C7-1A59-3002-93B7-A3554D401FB8}"/>
              </a:ext>
            </a:extLst>
          </p:cNvPr>
          <p:cNvSpPr>
            <a:spLocks noGrp="1"/>
          </p:cNvSpPr>
          <p:nvPr>
            <p:ph type="body" sz="quarter" idx="41" hasCustomPrompt="1"/>
          </p:nvPr>
        </p:nvSpPr>
        <p:spPr>
          <a:xfrm>
            <a:off x="8621693"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4" name="Espace réservé pour une image  9">
            <a:extLst>
              <a:ext uri="{FF2B5EF4-FFF2-40B4-BE49-F238E27FC236}">
                <a16:creationId xmlns:a16="http://schemas.microsoft.com/office/drawing/2014/main" id="{9C0AEB65-BB58-666B-078B-B1E60877FDF0}"/>
              </a:ext>
            </a:extLst>
          </p:cNvPr>
          <p:cNvSpPr>
            <a:spLocks noGrp="1"/>
          </p:cNvSpPr>
          <p:nvPr>
            <p:ph type="pic" sz="quarter" idx="42" hasCustomPrompt="1"/>
          </p:nvPr>
        </p:nvSpPr>
        <p:spPr>
          <a:xfrm>
            <a:off x="4868822"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C5D9DB09-9247-5D43-4FCF-B8DA8B5DA4B7}"/>
              </a:ext>
            </a:extLst>
          </p:cNvPr>
          <p:cNvSpPr/>
          <p:nvPr/>
        </p:nvSpPr>
        <p:spPr bwMode="auto">
          <a:xfrm>
            <a:off x="4722242" y="1517257"/>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C7A82D90-EE53-21F4-7114-61833FB6B4D0}"/>
              </a:ext>
            </a:extLst>
          </p:cNvPr>
          <p:cNvSpPr>
            <a:spLocks noGrp="1"/>
          </p:cNvSpPr>
          <p:nvPr>
            <p:ph type="body" sz="quarter" idx="43" hasCustomPrompt="1"/>
          </p:nvPr>
        </p:nvSpPr>
        <p:spPr>
          <a:xfrm>
            <a:off x="5415503" y="1579815"/>
            <a:ext cx="2038846"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B7972B8C-67E6-D8CA-EFCC-601E394086B9}"/>
              </a:ext>
            </a:extLst>
          </p:cNvPr>
          <p:cNvSpPr>
            <a:spLocks noGrp="1"/>
          </p:cNvSpPr>
          <p:nvPr>
            <p:ph type="body" sz="quarter" idx="44" hasCustomPrompt="1"/>
          </p:nvPr>
        </p:nvSpPr>
        <p:spPr>
          <a:xfrm>
            <a:off x="4722242"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129815701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3_04 mockup">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146" y="3626068"/>
            <a:ext cx="2827708" cy="5764926"/>
          </a:xfrm>
          <a:prstGeom prst="rect">
            <a:avLst/>
          </a:prstGeom>
        </p:spPr>
      </p:pic>
      <p:sp>
        <p:nvSpPr>
          <p:cNvPr id="4" name="Picture Placeholder 2"/>
          <p:cNvSpPr>
            <a:spLocks noGrp="1"/>
          </p:cNvSpPr>
          <p:nvPr>
            <p:ph type="pic" sz="quarter" idx="10" hasCustomPrompt="1"/>
          </p:nvPr>
        </p:nvSpPr>
        <p:spPr>
          <a:xfrm>
            <a:off x="4867207" y="4357948"/>
            <a:ext cx="2452498" cy="4335609"/>
          </a:xfrm>
          <a:prstGeom prst="rect">
            <a:avLst/>
          </a:prstGeom>
          <a:solidFill>
            <a:schemeClr val="bg1">
              <a:lumMod val="95000"/>
            </a:schemeClr>
          </a:solidFill>
        </p:spPr>
        <p:txBody>
          <a:bodyPr anchor="ct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22B1F9F3-7B4C-5B5A-E153-CD19B9E9D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5" name="Espace réservé du texte 6">
            <a:extLst>
              <a:ext uri="{FF2B5EF4-FFF2-40B4-BE49-F238E27FC236}">
                <a16:creationId xmlns:a16="http://schemas.microsoft.com/office/drawing/2014/main" id="{1CA62D0D-55AA-AFCC-7EE0-0472D168A7AA}"/>
              </a:ext>
            </a:extLst>
          </p:cNvPr>
          <p:cNvSpPr>
            <a:spLocks noGrp="1"/>
          </p:cNvSpPr>
          <p:nvPr>
            <p:ph type="body" sz="quarter" idx="11"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pour une image  9">
            <a:extLst>
              <a:ext uri="{FF2B5EF4-FFF2-40B4-BE49-F238E27FC236}">
                <a16:creationId xmlns:a16="http://schemas.microsoft.com/office/drawing/2014/main" id="{9A3CC6FE-EFF4-A9C3-34CC-F7DBC1279EAD}"/>
              </a:ext>
            </a:extLst>
          </p:cNvPr>
          <p:cNvSpPr>
            <a:spLocks noGrp="1"/>
          </p:cNvSpPr>
          <p:nvPr>
            <p:ph type="pic" sz="quarter" idx="12" hasCustomPrompt="1"/>
          </p:nvPr>
        </p:nvSpPr>
        <p:spPr>
          <a:xfrm>
            <a:off x="969371"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7" name="Oval 3">
            <a:extLst>
              <a:ext uri="{FF2B5EF4-FFF2-40B4-BE49-F238E27FC236}">
                <a16:creationId xmlns:a16="http://schemas.microsoft.com/office/drawing/2014/main" id="{BEC3568D-AABC-02DE-C326-AB39A746CE4C}"/>
              </a:ext>
            </a:extLst>
          </p:cNvPr>
          <p:cNvSpPr/>
          <p:nvPr/>
        </p:nvSpPr>
        <p:spPr bwMode="auto">
          <a:xfrm>
            <a:off x="822791" y="1517257"/>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8" name="Espace réservé du texte 8">
            <a:extLst>
              <a:ext uri="{FF2B5EF4-FFF2-40B4-BE49-F238E27FC236}">
                <a16:creationId xmlns:a16="http://schemas.microsoft.com/office/drawing/2014/main" id="{57285E1D-1C7E-D65E-CC76-4162DB9C32B8}"/>
              </a:ext>
            </a:extLst>
          </p:cNvPr>
          <p:cNvSpPr>
            <a:spLocks noGrp="1"/>
          </p:cNvSpPr>
          <p:nvPr>
            <p:ph type="body" sz="quarter" idx="37" hasCustomPrompt="1"/>
          </p:nvPr>
        </p:nvSpPr>
        <p:spPr>
          <a:xfrm>
            <a:off x="1516052" y="1579815"/>
            <a:ext cx="2038846"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9" name="Espace réservé du texte 11">
            <a:extLst>
              <a:ext uri="{FF2B5EF4-FFF2-40B4-BE49-F238E27FC236}">
                <a16:creationId xmlns:a16="http://schemas.microsoft.com/office/drawing/2014/main" id="{9F3C4F15-7CBE-A437-9EE8-47A8E90F09B7}"/>
              </a:ext>
            </a:extLst>
          </p:cNvPr>
          <p:cNvSpPr>
            <a:spLocks noGrp="1"/>
          </p:cNvSpPr>
          <p:nvPr>
            <p:ph type="body" sz="quarter" idx="38" hasCustomPrompt="1"/>
          </p:nvPr>
        </p:nvSpPr>
        <p:spPr>
          <a:xfrm>
            <a:off x="822791"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0" name="Espace réservé pour une image  9">
            <a:extLst>
              <a:ext uri="{FF2B5EF4-FFF2-40B4-BE49-F238E27FC236}">
                <a16:creationId xmlns:a16="http://schemas.microsoft.com/office/drawing/2014/main" id="{E51E6D92-9C27-4A7E-949B-804D5B1C3841}"/>
              </a:ext>
            </a:extLst>
          </p:cNvPr>
          <p:cNvSpPr>
            <a:spLocks noGrp="1"/>
          </p:cNvSpPr>
          <p:nvPr>
            <p:ph type="pic" sz="quarter" idx="39" hasCustomPrompt="1"/>
          </p:nvPr>
        </p:nvSpPr>
        <p:spPr>
          <a:xfrm>
            <a:off x="8768273"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Oval 3">
            <a:extLst>
              <a:ext uri="{FF2B5EF4-FFF2-40B4-BE49-F238E27FC236}">
                <a16:creationId xmlns:a16="http://schemas.microsoft.com/office/drawing/2014/main" id="{C6454792-F6DB-106B-CAD1-2ADB0518F9C9}"/>
              </a:ext>
            </a:extLst>
          </p:cNvPr>
          <p:cNvSpPr/>
          <p:nvPr/>
        </p:nvSpPr>
        <p:spPr bwMode="auto">
          <a:xfrm>
            <a:off x="8621693" y="1517257"/>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2" name="Espace réservé du texte 8">
            <a:extLst>
              <a:ext uri="{FF2B5EF4-FFF2-40B4-BE49-F238E27FC236}">
                <a16:creationId xmlns:a16="http://schemas.microsoft.com/office/drawing/2014/main" id="{7072F098-5D69-FD67-4C41-8E9A00E9D959}"/>
              </a:ext>
            </a:extLst>
          </p:cNvPr>
          <p:cNvSpPr>
            <a:spLocks noGrp="1"/>
          </p:cNvSpPr>
          <p:nvPr>
            <p:ph type="body" sz="quarter" idx="40" hasCustomPrompt="1"/>
          </p:nvPr>
        </p:nvSpPr>
        <p:spPr>
          <a:xfrm>
            <a:off x="9314954" y="1579815"/>
            <a:ext cx="2038846"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3" name="Espace réservé du texte 11">
            <a:extLst>
              <a:ext uri="{FF2B5EF4-FFF2-40B4-BE49-F238E27FC236}">
                <a16:creationId xmlns:a16="http://schemas.microsoft.com/office/drawing/2014/main" id="{C010D0C7-1A59-3002-93B7-A3554D401FB8}"/>
              </a:ext>
            </a:extLst>
          </p:cNvPr>
          <p:cNvSpPr>
            <a:spLocks noGrp="1"/>
          </p:cNvSpPr>
          <p:nvPr>
            <p:ph type="body" sz="quarter" idx="41" hasCustomPrompt="1"/>
          </p:nvPr>
        </p:nvSpPr>
        <p:spPr>
          <a:xfrm>
            <a:off x="8621693"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4" name="Espace réservé pour une image  9">
            <a:extLst>
              <a:ext uri="{FF2B5EF4-FFF2-40B4-BE49-F238E27FC236}">
                <a16:creationId xmlns:a16="http://schemas.microsoft.com/office/drawing/2014/main" id="{9C0AEB65-BB58-666B-078B-B1E60877FDF0}"/>
              </a:ext>
            </a:extLst>
          </p:cNvPr>
          <p:cNvSpPr>
            <a:spLocks noGrp="1"/>
          </p:cNvSpPr>
          <p:nvPr>
            <p:ph type="pic" sz="quarter" idx="42" hasCustomPrompt="1"/>
          </p:nvPr>
        </p:nvSpPr>
        <p:spPr>
          <a:xfrm>
            <a:off x="4868822"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C5D9DB09-9247-5D43-4FCF-B8DA8B5DA4B7}"/>
              </a:ext>
            </a:extLst>
          </p:cNvPr>
          <p:cNvSpPr/>
          <p:nvPr/>
        </p:nvSpPr>
        <p:spPr bwMode="auto">
          <a:xfrm>
            <a:off x="4722242" y="1517257"/>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C7A82D90-EE53-21F4-7114-61833FB6B4D0}"/>
              </a:ext>
            </a:extLst>
          </p:cNvPr>
          <p:cNvSpPr>
            <a:spLocks noGrp="1"/>
          </p:cNvSpPr>
          <p:nvPr>
            <p:ph type="body" sz="quarter" idx="43" hasCustomPrompt="1"/>
          </p:nvPr>
        </p:nvSpPr>
        <p:spPr>
          <a:xfrm>
            <a:off x="5415503" y="1579815"/>
            <a:ext cx="2038846"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B7972B8C-67E6-D8CA-EFCC-601E394086B9}"/>
              </a:ext>
            </a:extLst>
          </p:cNvPr>
          <p:cNvSpPr>
            <a:spLocks noGrp="1"/>
          </p:cNvSpPr>
          <p:nvPr>
            <p:ph type="body" sz="quarter" idx="44" hasCustomPrompt="1"/>
          </p:nvPr>
        </p:nvSpPr>
        <p:spPr>
          <a:xfrm>
            <a:off x="4722242"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370863137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_04 mockup">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146" y="3626068"/>
            <a:ext cx="2827708" cy="5764926"/>
          </a:xfrm>
          <a:prstGeom prst="rect">
            <a:avLst/>
          </a:prstGeom>
        </p:spPr>
      </p:pic>
      <p:sp>
        <p:nvSpPr>
          <p:cNvPr id="4" name="Picture Placeholder 2"/>
          <p:cNvSpPr>
            <a:spLocks noGrp="1"/>
          </p:cNvSpPr>
          <p:nvPr>
            <p:ph type="pic" sz="quarter" idx="10" hasCustomPrompt="1"/>
          </p:nvPr>
        </p:nvSpPr>
        <p:spPr>
          <a:xfrm>
            <a:off x="4867207" y="4357948"/>
            <a:ext cx="2452498" cy="4335609"/>
          </a:xfrm>
          <a:prstGeom prst="rect">
            <a:avLst/>
          </a:prstGeom>
          <a:solidFill>
            <a:schemeClr val="bg1">
              <a:lumMod val="95000"/>
            </a:schemeClr>
          </a:solidFill>
        </p:spPr>
        <p:txBody>
          <a:bodyPr anchor="ct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22B1F9F3-7B4C-5B5A-E153-CD19B9E9D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5" name="Espace réservé du texte 6">
            <a:extLst>
              <a:ext uri="{FF2B5EF4-FFF2-40B4-BE49-F238E27FC236}">
                <a16:creationId xmlns:a16="http://schemas.microsoft.com/office/drawing/2014/main" id="{1CA62D0D-55AA-AFCC-7EE0-0472D168A7AA}"/>
              </a:ext>
            </a:extLst>
          </p:cNvPr>
          <p:cNvSpPr>
            <a:spLocks noGrp="1"/>
          </p:cNvSpPr>
          <p:nvPr>
            <p:ph type="body" sz="quarter" idx="11"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pour une image  9">
            <a:extLst>
              <a:ext uri="{FF2B5EF4-FFF2-40B4-BE49-F238E27FC236}">
                <a16:creationId xmlns:a16="http://schemas.microsoft.com/office/drawing/2014/main" id="{9A3CC6FE-EFF4-A9C3-34CC-F7DBC1279EAD}"/>
              </a:ext>
            </a:extLst>
          </p:cNvPr>
          <p:cNvSpPr>
            <a:spLocks noGrp="1"/>
          </p:cNvSpPr>
          <p:nvPr>
            <p:ph type="pic" sz="quarter" idx="12" hasCustomPrompt="1"/>
          </p:nvPr>
        </p:nvSpPr>
        <p:spPr>
          <a:xfrm>
            <a:off x="969371"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7" name="Oval 3">
            <a:extLst>
              <a:ext uri="{FF2B5EF4-FFF2-40B4-BE49-F238E27FC236}">
                <a16:creationId xmlns:a16="http://schemas.microsoft.com/office/drawing/2014/main" id="{BEC3568D-AABC-02DE-C326-AB39A746CE4C}"/>
              </a:ext>
            </a:extLst>
          </p:cNvPr>
          <p:cNvSpPr/>
          <p:nvPr/>
        </p:nvSpPr>
        <p:spPr bwMode="auto">
          <a:xfrm>
            <a:off x="822791" y="1517257"/>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8" name="Espace réservé du texte 8">
            <a:extLst>
              <a:ext uri="{FF2B5EF4-FFF2-40B4-BE49-F238E27FC236}">
                <a16:creationId xmlns:a16="http://schemas.microsoft.com/office/drawing/2014/main" id="{57285E1D-1C7E-D65E-CC76-4162DB9C32B8}"/>
              </a:ext>
            </a:extLst>
          </p:cNvPr>
          <p:cNvSpPr>
            <a:spLocks noGrp="1"/>
          </p:cNvSpPr>
          <p:nvPr>
            <p:ph type="body" sz="quarter" idx="37" hasCustomPrompt="1"/>
          </p:nvPr>
        </p:nvSpPr>
        <p:spPr>
          <a:xfrm>
            <a:off x="1516052" y="1579815"/>
            <a:ext cx="2038846"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9" name="Espace réservé du texte 11">
            <a:extLst>
              <a:ext uri="{FF2B5EF4-FFF2-40B4-BE49-F238E27FC236}">
                <a16:creationId xmlns:a16="http://schemas.microsoft.com/office/drawing/2014/main" id="{9F3C4F15-7CBE-A437-9EE8-47A8E90F09B7}"/>
              </a:ext>
            </a:extLst>
          </p:cNvPr>
          <p:cNvSpPr>
            <a:spLocks noGrp="1"/>
          </p:cNvSpPr>
          <p:nvPr>
            <p:ph type="body" sz="quarter" idx="38" hasCustomPrompt="1"/>
          </p:nvPr>
        </p:nvSpPr>
        <p:spPr>
          <a:xfrm>
            <a:off x="822791"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0" name="Espace réservé pour une image  9">
            <a:extLst>
              <a:ext uri="{FF2B5EF4-FFF2-40B4-BE49-F238E27FC236}">
                <a16:creationId xmlns:a16="http://schemas.microsoft.com/office/drawing/2014/main" id="{E51E6D92-9C27-4A7E-949B-804D5B1C3841}"/>
              </a:ext>
            </a:extLst>
          </p:cNvPr>
          <p:cNvSpPr>
            <a:spLocks noGrp="1"/>
          </p:cNvSpPr>
          <p:nvPr>
            <p:ph type="pic" sz="quarter" idx="39" hasCustomPrompt="1"/>
          </p:nvPr>
        </p:nvSpPr>
        <p:spPr>
          <a:xfrm>
            <a:off x="8768273"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Oval 3">
            <a:extLst>
              <a:ext uri="{FF2B5EF4-FFF2-40B4-BE49-F238E27FC236}">
                <a16:creationId xmlns:a16="http://schemas.microsoft.com/office/drawing/2014/main" id="{C6454792-F6DB-106B-CAD1-2ADB0518F9C9}"/>
              </a:ext>
            </a:extLst>
          </p:cNvPr>
          <p:cNvSpPr/>
          <p:nvPr/>
        </p:nvSpPr>
        <p:spPr bwMode="auto">
          <a:xfrm>
            <a:off x="8621693" y="1517257"/>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2" name="Espace réservé du texte 8">
            <a:extLst>
              <a:ext uri="{FF2B5EF4-FFF2-40B4-BE49-F238E27FC236}">
                <a16:creationId xmlns:a16="http://schemas.microsoft.com/office/drawing/2014/main" id="{7072F098-5D69-FD67-4C41-8E9A00E9D959}"/>
              </a:ext>
            </a:extLst>
          </p:cNvPr>
          <p:cNvSpPr>
            <a:spLocks noGrp="1"/>
          </p:cNvSpPr>
          <p:nvPr>
            <p:ph type="body" sz="quarter" idx="40" hasCustomPrompt="1"/>
          </p:nvPr>
        </p:nvSpPr>
        <p:spPr>
          <a:xfrm>
            <a:off x="9314954" y="1579815"/>
            <a:ext cx="2038846"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3" name="Espace réservé du texte 11">
            <a:extLst>
              <a:ext uri="{FF2B5EF4-FFF2-40B4-BE49-F238E27FC236}">
                <a16:creationId xmlns:a16="http://schemas.microsoft.com/office/drawing/2014/main" id="{C010D0C7-1A59-3002-93B7-A3554D401FB8}"/>
              </a:ext>
            </a:extLst>
          </p:cNvPr>
          <p:cNvSpPr>
            <a:spLocks noGrp="1"/>
          </p:cNvSpPr>
          <p:nvPr>
            <p:ph type="body" sz="quarter" idx="41" hasCustomPrompt="1"/>
          </p:nvPr>
        </p:nvSpPr>
        <p:spPr>
          <a:xfrm>
            <a:off x="8621693"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4" name="Espace réservé pour une image  9">
            <a:extLst>
              <a:ext uri="{FF2B5EF4-FFF2-40B4-BE49-F238E27FC236}">
                <a16:creationId xmlns:a16="http://schemas.microsoft.com/office/drawing/2014/main" id="{9C0AEB65-BB58-666B-078B-B1E60877FDF0}"/>
              </a:ext>
            </a:extLst>
          </p:cNvPr>
          <p:cNvSpPr>
            <a:spLocks noGrp="1"/>
          </p:cNvSpPr>
          <p:nvPr>
            <p:ph type="pic" sz="quarter" idx="42" hasCustomPrompt="1"/>
          </p:nvPr>
        </p:nvSpPr>
        <p:spPr>
          <a:xfrm>
            <a:off x="4868822"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C5D9DB09-9247-5D43-4FCF-B8DA8B5DA4B7}"/>
              </a:ext>
            </a:extLst>
          </p:cNvPr>
          <p:cNvSpPr/>
          <p:nvPr/>
        </p:nvSpPr>
        <p:spPr bwMode="auto">
          <a:xfrm>
            <a:off x="4722242" y="1517257"/>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C7A82D90-EE53-21F4-7114-61833FB6B4D0}"/>
              </a:ext>
            </a:extLst>
          </p:cNvPr>
          <p:cNvSpPr>
            <a:spLocks noGrp="1"/>
          </p:cNvSpPr>
          <p:nvPr>
            <p:ph type="body" sz="quarter" idx="43" hasCustomPrompt="1"/>
          </p:nvPr>
        </p:nvSpPr>
        <p:spPr>
          <a:xfrm>
            <a:off x="5415503" y="1579815"/>
            <a:ext cx="2038846"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B7972B8C-67E6-D8CA-EFCC-601E394086B9}"/>
              </a:ext>
            </a:extLst>
          </p:cNvPr>
          <p:cNvSpPr>
            <a:spLocks noGrp="1"/>
          </p:cNvSpPr>
          <p:nvPr>
            <p:ph type="body" sz="quarter" idx="44" hasCustomPrompt="1"/>
          </p:nvPr>
        </p:nvSpPr>
        <p:spPr>
          <a:xfrm>
            <a:off x="4722242"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369446732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5_04 mockup">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146" y="3626068"/>
            <a:ext cx="2827708" cy="5764926"/>
          </a:xfrm>
          <a:prstGeom prst="rect">
            <a:avLst/>
          </a:prstGeom>
        </p:spPr>
      </p:pic>
      <p:sp>
        <p:nvSpPr>
          <p:cNvPr id="4" name="Picture Placeholder 2"/>
          <p:cNvSpPr>
            <a:spLocks noGrp="1"/>
          </p:cNvSpPr>
          <p:nvPr>
            <p:ph type="pic" sz="quarter" idx="10" hasCustomPrompt="1"/>
          </p:nvPr>
        </p:nvSpPr>
        <p:spPr>
          <a:xfrm>
            <a:off x="4867207" y="4357948"/>
            <a:ext cx="2452498" cy="4335609"/>
          </a:xfrm>
          <a:prstGeom prst="rect">
            <a:avLst/>
          </a:prstGeom>
          <a:solidFill>
            <a:schemeClr val="bg1">
              <a:lumMod val="95000"/>
            </a:schemeClr>
          </a:solidFill>
        </p:spPr>
        <p:txBody>
          <a:bodyPr anchor="ct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22B1F9F3-7B4C-5B5A-E153-CD19B9E9D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5" name="Espace réservé du texte 6">
            <a:extLst>
              <a:ext uri="{FF2B5EF4-FFF2-40B4-BE49-F238E27FC236}">
                <a16:creationId xmlns:a16="http://schemas.microsoft.com/office/drawing/2014/main" id="{1CA62D0D-55AA-AFCC-7EE0-0472D168A7AA}"/>
              </a:ext>
            </a:extLst>
          </p:cNvPr>
          <p:cNvSpPr>
            <a:spLocks noGrp="1"/>
          </p:cNvSpPr>
          <p:nvPr>
            <p:ph type="body" sz="quarter" idx="11"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pour une image  9">
            <a:extLst>
              <a:ext uri="{FF2B5EF4-FFF2-40B4-BE49-F238E27FC236}">
                <a16:creationId xmlns:a16="http://schemas.microsoft.com/office/drawing/2014/main" id="{9A3CC6FE-EFF4-A9C3-34CC-F7DBC1279EAD}"/>
              </a:ext>
            </a:extLst>
          </p:cNvPr>
          <p:cNvSpPr>
            <a:spLocks noGrp="1"/>
          </p:cNvSpPr>
          <p:nvPr>
            <p:ph type="pic" sz="quarter" idx="12" hasCustomPrompt="1"/>
          </p:nvPr>
        </p:nvSpPr>
        <p:spPr>
          <a:xfrm>
            <a:off x="969371"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7" name="Oval 3">
            <a:extLst>
              <a:ext uri="{FF2B5EF4-FFF2-40B4-BE49-F238E27FC236}">
                <a16:creationId xmlns:a16="http://schemas.microsoft.com/office/drawing/2014/main" id="{BEC3568D-AABC-02DE-C326-AB39A746CE4C}"/>
              </a:ext>
            </a:extLst>
          </p:cNvPr>
          <p:cNvSpPr/>
          <p:nvPr/>
        </p:nvSpPr>
        <p:spPr bwMode="auto">
          <a:xfrm>
            <a:off x="822791" y="1517257"/>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8" name="Espace réservé du texte 8">
            <a:extLst>
              <a:ext uri="{FF2B5EF4-FFF2-40B4-BE49-F238E27FC236}">
                <a16:creationId xmlns:a16="http://schemas.microsoft.com/office/drawing/2014/main" id="{57285E1D-1C7E-D65E-CC76-4162DB9C32B8}"/>
              </a:ext>
            </a:extLst>
          </p:cNvPr>
          <p:cNvSpPr>
            <a:spLocks noGrp="1"/>
          </p:cNvSpPr>
          <p:nvPr>
            <p:ph type="body" sz="quarter" idx="37" hasCustomPrompt="1"/>
          </p:nvPr>
        </p:nvSpPr>
        <p:spPr>
          <a:xfrm>
            <a:off x="1516052" y="1579815"/>
            <a:ext cx="2038846"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9" name="Espace réservé du texte 11">
            <a:extLst>
              <a:ext uri="{FF2B5EF4-FFF2-40B4-BE49-F238E27FC236}">
                <a16:creationId xmlns:a16="http://schemas.microsoft.com/office/drawing/2014/main" id="{9F3C4F15-7CBE-A437-9EE8-47A8E90F09B7}"/>
              </a:ext>
            </a:extLst>
          </p:cNvPr>
          <p:cNvSpPr>
            <a:spLocks noGrp="1"/>
          </p:cNvSpPr>
          <p:nvPr>
            <p:ph type="body" sz="quarter" idx="38" hasCustomPrompt="1"/>
          </p:nvPr>
        </p:nvSpPr>
        <p:spPr>
          <a:xfrm>
            <a:off x="822791"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0" name="Espace réservé pour une image  9">
            <a:extLst>
              <a:ext uri="{FF2B5EF4-FFF2-40B4-BE49-F238E27FC236}">
                <a16:creationId xmlns:a16="http://schemas.microsoft.com/office/drawing/2014/main" id="{E51E6D92-9C27-4A7E-949B-804D5B1C3841}"/>
              </a:ext>
            </a:extLst>
          </p:cNvPr>
          <p:cNvSpPr>
            <a:spLocks noGrp="1"/>
          </p:cNvSpPr>
          <p:nvPr>
            <p:ph type="pic" sz="quarter" idx="39" hasCustomPrompt="1"/>
          </p:nvPr>
        </p:nvSpPr>
        <p:spPr>
          <a:xfrm>
            <a:off x="8768273"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Oval 3">
            <a:extLst>
              <a:ext uri="{FF2B5EF4-FFF2-40B4-BE49-F238E27FC236}">
                <a16:creationId xmlns:a16="http://schemas.microsoft.com/office/drawing/2014/main" id="{C6454792-F6DB-106B-CAD1-2ADB0518F9C9}"/>
              </a:ext>
            </a:extLst>
          </p:cNvPr>
          <p:cNvSpPr/>
          <p:nvPr/>
        </p:nvSpPr>
        <p:spPr bwMode="auto">
          <a:xfrm>
            <a:off x="8621693" y="1517257"/>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2" name="Espace réservé du texte 8">
            <a:extLst>
              <a:ext uri="{FF2B5EF4-FFF2-40B4-BE49-F238E27FC236}">
                <a16:creationId xmlns:a16="http://schemas.microsoft.com/office/drawing/2014/main" id="{7072F098-5D69-FD67-4C41-8E9A00E9D959}"/>
              </a:ext>
            </a:extLst>
          </p:cNvPr>
          <p:cNvSpPr>
            <a:spLocks noGrp="1"/>
          </p:cNvSpPr>
          <p:nvPr>
            <p:ph type="body" sz="quarter" idx="40" hasCustomPrompt="1"/>
          </p:nvPr>
        </p:nvSpPr>
        <p:spPr>
          <a:xfrm>
            <a:off x="9314954" y="1579815"/>
            <a:ext cx="2038846"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3" name="Espace réservé du texte 11">
            <a:extLst>
              <a:ext uri="{FF2B5EF4-FFF2-40B4-BE49-F238E27FC236}">
                <a16:creationId xmlns:a16="http://schemas.microsoft.com/office/drawing/2014/main" id="{C010D0C7-1A59-3002-93B7-A3554D401FB8}"/>
              </a:ext>
            </a:extLst>
          </p:cNvPr>
          <p:cNvSpPr>
            <a:spLocks noGrp="1"/>
          </p:cNvSpPr>
          <p:nvPr>
            <p:ph type="body" sz="quarter" idx="41" hasCustomPrompt="1"/>
          </p:nvPr>
        </p:nvSpPr>
        <p:spPr>
          <a:xfrm>
            <a:off x="8621693"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4" name="Espace réservé pour une image  9">
            <a:extLst>
              <a:ext uri="{FF2B5EF4-FFF2-40B4-BE49-F238E27FC236}">
                <a16:creationId xmlns:a16="http://schemas.microsoft.com/office/drawing/2014/main" id="{9C0AEB65-BB58-666B-078B-B1E60877FDF0}"/>
              </a:ext>
            </a:extLst>
          </p:cNvPr>
          <p:cNvSpPr>
            <a:spLocks noGrp="1"/>
          </p:cNvSpPr>
          <p:nvPr>
            <p:ph type="pic" sz="quarter" idx="42" hasCustomPrompt="1"/>
          </p:nvPr>
        </p:nvSpPr>
        <p:spPr>
          <a:xfrm>
            <a:off x="4868822"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C5D9DB09-9247-5D43-4FCF-B8DA8B5DA4B7}"/>
              </a:ext>
            </a:extLst>
          </p:cNvPr>
          <p:cNvSpPr/>
          <p:nvPr/>
        </p:nvSpPr>
        <p:spPr bwMode="auto">
          <a:xfrm>
            <a:off x="4722242" y="1517257"/>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C7A82D90-EE53-21F4-7114-61833FB6B4D0}"/>
              </a:ext>
            </a:extLst>
          </p:cNvPr>
          <p:cNvSpPr>
            <a:spLocks noGrp="1"/>
          </p:cNvSpPr>
          <p:nvPr>
            <p:ph type="body" sz="quarter" idx="43" hasCustomPrompt="1"/>
          </p:nvPr>
        </p:nvSpPr>
        <p:spPr>
          <a:xfrm>
            <a:off x="5415503" y="1579815"/>
            <a:ext cx="2038846"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B7972B8C-67E6-D8CA-EFCC-601E394086B9}"/>
              </a:ext>
            </a:extLst>
          </p:cNvPr>
          <p:cNvSpPr>
            <a:spLocks noGrp="1"/>
          </p:cNvSpPr>
          <p:nvPr>
            <p:ph type="body" sz="quarter" idx="44" hasCustomPrompt="1"/>
          </p:nvPr>
        </p:nvSpPr>
        <p:spPr>
          <a:xfrm>
            <a:off x="4722242"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428293317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6_04 mockup">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146" y="3626068"/>
            <a:ext cx="2827708" cy="5764926"/>
          </a:xfrm>
          <a:prstGeom prst="rect">
            <a:avLst/>
          </a:prstGeom>
        </p:spPr>
      </p:pic>
      <p:sp>
        <p:nvSpPr>
          <p:cNvPr id="4" name="Picture Placeholder 2"/>
          <p:cNvSpPr>
            <a:spLocks noGrp="1"/>
          </p:cNvSpPr>
          <p:nvPr>
            <p:ph type="pic" sz="quarter" idx="10" hasCustomPrompt="1"/>
          </p:nvPr>
        </p:nvSpPr>
        <p:spPr>
          <a:xfrm>
            <a:off x="4867207" y="4357948"/>
            <a:ext cx="2452498" cy="4335609"/>
          </a:xfrm>
          <a:prstGeom prst="rect">
            <a:avLst/>
          </a:prstGeom>
          <a:solidFill>
            <a:schemeClr val="bg1">
              <a:lumMod val="95000"/>
            </a:schemeClr>
          </a:solidFill>
        </p:spPr>
        <p:txBody>
          <a:bodyPr anchor="ctr"/>
          <a:lstStyle>
            <a:lvl1pPr marL="0" indent="0" algn="ctr">
              <a:buNone/>
              <a:defRPr sz="1600" b="0" i="0">
                <a:latin typeface="Titillium" charset="0"/>
                <a:ea typeface="Titillium" charset="0"/>
                <a:cs typeface="Titillium"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22B1F9F3-7B4C-5B5A-E153-CD19B9E9D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5" name="Espace réservé du texte 6">
            <a:extLst>
              <a:ext uri="{FF2B5EF4-FFF2-40B4-BE49-F238E27FC236}">
                <a16:creationId xmlns:a16="http://schemas.microsoft.com/office/drawing/2014/main" id="{1CA62D0D-55AA-AFCC-7EE0-0472D168A7AA}"/>
              </a:ext>
            </a:extLst>
          </p:cNvPr>
          <p:cNvSpPr>
            <a:spLocks noGrp="1"/>
          </p:cNvSpPr>
          <p:nvPr>
            <p:ph type="body" sz="quarter" idx="11"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6" name="Espace réservé pour une image  9">
            <a:extLst>
              <a:ext uri="{FF2B5EF4-FFF2-40B4-BE49-F238E27FC236}">
                <a16:creationId xmlns:a16="http://schemas.microsoft.com/office/drawing/2014/main" id="{9A3CC6FE-EFF4-A9C3-34CC-F7DBC1279EAD}"/>
              </a:ext>
            </a:extLst>
          </p:cNvPr>
          <p:cNvSpPr>
            <a:spLocks noGrp="1"/>
          </p:cNvSpPr>
          <p:nvPr>
            <p:ph type="pic" sz="quarter" idx="12" hasCustomPrompt="1"/>
          </p:nvPr>
        </p:nvSpPr>
        <p:spPr>
          <a:xfrm>
            <a:off x="969371"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7" name="Oval 3">
            <a:extLst>
              <a:ext uri="{FF2B5EF4-FFF2-40B4-BE49-F238E27FC236}">
                <a16:creationId xmlns:a16="http://schemas.microsoft.com/office/drawing/2014/main" id="{BEC3568D-AABC-02DE-C326-AB39A746CE4C}"/>
              </a:ext>
            </a:extLst>
          </p:cNvPr>
          <p:cNvSpPr/>
          <p:nvPr/>
        </p:nvSpPr>
        <p:spPr bwMode="auto">
          <a:xfrm>
            <a:off x="822791" y="1517257"/>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8" name="Espace réservé du texte 8">
            <a:extLst>
              <a:ext uri="{FF2B5EF4-FFF2-40B4-BE49-F238E27FC236}">
                <a16:creationId xmlns:a16="http://schemas.microsoft.com/office/drawing/2014/main" id="{57285E1D-1C7E-D65E-CC76-4162DB9C32B8}"/>
              </a:ext>
            </a:extLst>
          </p:cNvPr>
          <p:cNvSpPr>
            <a:spLocks noGrp="1"/>
          </p:cNvSpPr>
          <p:nvPr>
            <p:ph type="body" sz="quarter" idx="37" hasCustomPrompt="1"/>
          </p:nvPr>
        </p:nvSpPr>
        <p:spPr>
          <a:xfrm>
            <a:off x="1516052" y="1579815"/>
            <a:ext cx="2038846"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9" name="Espace réservé du texte 11">
            <a:extLst>
              <a:ext uri="{FF2B5EF4-FFF2-40B4-BE49-F238E27FC236}">
                <a16:creationId xmlns:a16="http://schemas.microsoft.com/office/drawing/2014/main" id="{9F3C4F15-7CBE-A437-9EE8-47A8E90F09B7}"/>
              </a:ext>
            </a:extLst>
          </p:cNvPr>
          <p:cNvSpPr>
            <a:spLocks noGrp="1"/>
          </p:cNvSpPr>
          <p:nvPr>
            <p:ph type="body" sz="quarter" idx="38" hasCustomPrompt="1"/>
          </p:nvPr>
        </p:nvSpPr>
        <p:spPr>
          <a:xfrm>
            <a:off x="822791"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0" name="Espace réservé pour une image  9">
            <a:extLst>
              <a:ext uri="{FF2B5EF4-FFF2-40B4-BE49-F238E27FC236}">
                <a16:creationId xmlns:a16="http://schemas.microsoft.com/office/drawing/2014/main" id="{E51E6D92-9C27-4A7E-949B-804D5B1C3841}"/>
              </a:ext>
            </a:extLst>
          </p:cNvPr>
          <p:cNvSpPr>
            <a:spLocks noGrp="1"/>
          </p:cNvSpPr>
          <p:nvPr>
            <p:ph type="pic" sz="quarter" idx="39" hasCustomPrompt="1"/>
          </p:nvPr>
        </p:nvSpPr>
        <p:spPr>
          <a:xfrm>
            <a:off x="8768273"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1" name="Oval 3">
            <a:extLst>
              <a:ext uri="{FF2B5EF4-FFF2-40B4-BE49-F238E27FC236}">
                <a16:creationId xmlns:a16="http://schemas.microsoft.com/office/drawing/2014/main" id="{C6454792-F6DB-106B-CAD1-2ADB0518F9C9}"/>
              </a:ext>
            </a:extLst>
          </p:cNvPr>
          <p:cNvSpPr/>
          <p:nvPr/>
        </p:nvSpPr>
        <p:spPr bwMode="auto">
          <a:xfrm>
            <a:off x="8621693" y="1517257"/>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2" name="Espace réservé du texte 8">
            <a:extLst>
              <a:ext uri="{FF2B5EF4-FFF2-40B4-BE49-F238E27FC236}">
                <a16:creationId xmlns:a16="http://schemas.microsoft.com/office/drawing/2014/main" id="{7072F098-5D69-FD67-4C41-8E9A00E9D959}"/>
              </a:ext>
            </a:extLst>
          </p:cNvPr>
          <p:cNvSpPr>
            <a:spLocks noGrp="1"/>
          </p:cNvSpPr>
          <p:nvPr>
            <p:ph type="body" sz="quarter" idx="40" hasCustomPrompt="1"/>
          </p:nvPr>
        </p:nvSpPr>
        <p:spPr>
          <a:xfrm>
            <a:off x="9314954" y="1579815"/>
            <a:ext cx="2038846"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3" name="Espace réservé du texte 11">
            <a:extLst>
              <a:ext uri="{FF2B5EF4-FFF2-40B4-BE49-F238E27FC236}">
                <a16:creationId xmlns:a16="http://schemas.microsoft.com/office/drawing/2014/main" id="{C010D0C7-1A59-3002-93B7-A3554D401FB8}"/>
              </a:ext>
            </a:extLst>
          </p:cNvPr>
          <p:cNvSpPr>
            <a:spLocks noGrp="1"/>
          </p:cNvSpPr>
          <p:nvPr>
            <p:ph type="body" sz="quarter" idx="41" hasCustomPrompt="1"/>
          </p:nvPr>
        </p:nvSpPr>
        <p:spPr>
          <a:xfrm>
            <a:off x="8621693"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4" name="Espace réservé pour une image  9">
            <a:extLst>
              <a:ext uri="{FF2B5EF4-FFF2-40B4-BE49-F238E27FC236}">
                <a16:creationId xmlns:a16="http://schemas.microsoft.com/office/drawing/2014/main" id="{9C0AEB65-BB58-666B-078B-B1E60877FDF0}"/>
              </a:ext>
            </a:extLst>
          </p:cNvPr>
          <p:cNvSpPr>
            <a:spLocks noGrp="1"/>
          </p:cNvSpPr>
          <p:nvPr>
            <p:ph type="pic" sz="quarter" idx="42" hasCustomPrompt="1"/>
          </p:nvPr>
        </p:nvSpPr>
        <p:spPr>
          <a:xfrm>
            <a:off x="4868822" y="1672463"/>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C5D9DB09-9247-5D43-4FCF-B8DA8B5DA4B7}"/>
              </a:ext>
            </a:extLst>
          </p:cNvPr>
          <p:cNvSpPr/>
          <p:nvPr/>
        </p:nvSpPr>
        <p:spPr bwMode="auto">
          <a:xfrm>
            <a:off x="4722242" y="1517257"/>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C7A82D90-EE53-21F4-7114-61833FB6B4D0}"/>
              </a:ext>
            </a:extLst>
          </p:cNvPr>
          <p:cNvSpPr>
            <a:spLocks noGrp="1"/>
          </p:cNvSpPr>
          <p:nvPr>
            <p:ph type="body" sz="quarter" idx="43" hasCustomPrompt="1"/>
          </p:nvPr>
        </p:nvSpPr>
        <p:spPr>
          <a:xfrm>
            <a:off x="5415503" y="1579815"/>
            <a:ext cx="2038846"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B7972B8C-67E6-D8CA-EFCC-601E394086B9}"/>
              </a:ext>
            </a:extLst>
          </p:cNvPr>
          <p:cNvSpPr>
            <a:spLocks noGrp="1"/>
          </p:cNvSpPr>
          <p:nvPr>
            <p:ph type="body" sz="quarter" idx="44" hasCustomPrompt="1"/>
          </p:nvPr>
        </p:nvSpPr>
        <p:spPr>
          <a:xfrm>
            <a:off x="4722242" y="2218664"/>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395408438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3_06 mockup">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907" y="3536414"/>
            <a:ext cx="2179621" cy="4443652"/>
          </a:xfrm>
          <a:prstGeom prst="rect">
            <a:avLst/>
          </a:prstGeom>
          <a:effec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850" y="3274540"/>
            <a:ext cx="2354068" cy="4679611"/>
          </a:xfrm>
          <a:prstGeom prst="rect">
            <a:avLst/>
          </a:prstGeom>
          <a:effectLst/>
        </p:spPr>
      </p:pic>
      <p:sp>
        <p:nvSpPr>
          <p:cNvPr id="17" name="Picture Placeholder 2"/>
          <p:cNvSpPr>
            <a:spLocks noGrp="1"/>
          </p:cNvSpPr>
          <p:nvPr>
            <p:ph type="pic" sz="quarter" idx="12" hasCustomPrompt="1"/>
          </p:nvPr>
        </p:nvSpPr>
        <p:spPr>
          <a:xfrm>
            <a:off x="6318194" y="4080739"/>
            <a:ext cx="1898127" cy="3362437"/>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8" name="Picture Placeholder 2"/>
          <p:cNvSpPr>
            <a:spLocks noGrp="1"/>
          </p:cNvSpPr>
          <p:nvPr>
            <p:ph type="pic" sz="quarter" idx="13" hasCustomPrompt="1"/>
          </p:nvPr>
        </p:nvSpPr>
        <p:spPr>
          <a:xfrm>
            <a:off x="3683638" y="3696393"/>
            <a:ext cx="2189830" cy="3887716"/>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9" name="Rectangle 18"/>
          <p:cNvSpPr/>
          <p:nvPr/>
        </p:nvSpPr>
        <p:spPr>
          <a:xfrm>
            <a:off x="4453989" y="3502568"/>
            <a:ext cx="660400" cy="13392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7AF8EFAF-F321-0536-28D5-035902BB5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2" name="Espace réservé du texte 6">
            <a:extLst>
              <a:ext uri="{FF2B5EF4-FFF2-40B4-BE49-F238E27FC236}">
                <a16:creationId xmlns:a16="http://schemas.microsoft.com/office/drawing/2014/main" id="{F155B9D9-2B25-5EB8-4404-0D57741ED2CC}"/>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F1A5F6F7-D623-0362-0795-3D17D4BE4651}"/>
              </a:ext>
            </a:extLst>
          </p:cNvPr>
          <p:cNvSpPr>
            <a:spLocks noGrp="1"/>
          </p:cNvSpPr>
          <p:nvPr>
            <p:ph type="pic" sz="quarter" idx="14" hasCustomPrompt="1"/>
          </p:nvPr>
        </p:nvSpPr>
        <p:spPr>
          <a:xfrm>
            <a:off x="969371"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Oval 3">
            <a:extLst>
              <a:ext uri="{FF2B5EF4-FFF2-40B4-BE49-F238E27FC236}">
                <a16:creationId xmlns:a16="http://schemas.microsoft.com/office/drawing/2014/main" id="{353810A9-3CED-DE22-927B-9A6301878BAD}"/>
              </a:ext>
            </a:extLst>
          </p:cNvPr>
          <p:cNvSpPr/>
          <p:nvPr/>
        </p:nvSpPr>
        <p:spPr bwMode="auto">
          <a:xfrm>
            <a:off x="822791" y="1405941"/>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6" name="Espace réservé du texte 8">
            <a:extLst>
              <a:ext uri="{FF2B5EF4-FFF2-40B4-BE49-F238E27FC236}">
                <a16:creationId xmlns:a16="http://schemas.microsoft.com/office/drawing/2014/main" id="{CF44CDCD-ACEC-D64F-5193-70A8DD44F123}"/>
              </a:ext>
            </a:extLst>
          </p:cNvPr>
          <p:cNvSpPr>
            <a:spLocks noGrp="1"/>
          </p:cNvSpPr>
          <p:nvPr>
            <p:ph type="body" sz="quarter" idx="37" hasCustomPrompt="1"/>
          </p:nvPr>
        </p:nvSpPr>
        <p:spPr>
          <a:xfrm>
            <a:off x="1516052" y="1468499"/>
            <a:ext cx="2038846"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7" name="Espace réservé du texte 11">
            <a:extLst>
              <a:ext uri="{FF2B5EF4-FFF2-40B4-BE49-F238E27FC236}">
                <a16:creationId xmlns:a16="http://schemas.microsoft.com/office/drawing/2014/main" id="{63E95CE5-7A1F-2294-B89A-4BECE9E6CC19}"/>
              </a:ext>
            </a:extLst>
          </p:cNvPr>
          <p:cNvSpPr>
            <a:spLocks noGrp="1"/>
          </p:cNvSpPr>
          <p:nvPr>
            <p:ph type="body" sz="quarter" idx="38" hasCustomPrompt="1"/>
          </p:nvPr>
        </p:nvSpPr>
        <p:spPr>
          <a:xfrm>
            <a:off x="822791"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8" name="Espace réservé pour une image  9">
            <a:extLst>
              <a:ext uri="{FF2B5EF4-FFF2-40B4-BE49-F238E27FC236}">
                <a16:creationId xmlns:a16="http://schemas.microsoft.com/office/drawing/2014/main" id="{809BAF4F-A8F1-5D7D-2491-F30E8DE1895C}"/>
              </a:ext>
            </a:extLst>
          </p:cNvPr>
          <p:cNvSpPr>
            <a:spLocks noGrp="1"/>
          </p:cNvSpPr>
          <p:nvPr>
            <p:ph type="pic" sz="quarter" idx="39" hasCustomPrompt="1"/>
          </p:nvPr>
        </p:nvSpPr>
        <p:spPr>
          <a:xfrm>
            <a:off x="8768273"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B55E41AC-7AB7-59C2-BA92-96018C005ACE}"/>
              </a:ext>
            </a:extLst>
          </p:cNvPr>
          <p:cNvSpPr/>
          <p:nvPr/>
        </p:nvSpPr>
        <p:spPr bwMode="auto">
          <a:xfrm>
            <a:off x="8621693" y="1405941"/>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AB60310D-1AE7-7765-5F9D-75DA756305AC}"/>
              </a:ext>
            </a:extLst>
          </p:cNvPr>
          <p:cNvSpPr>
            <a:spLocks noGrp="1"/>
          </p:cNvSpPr>
          <p:nvPr>
            <p:ph type="body" sz="quarter" idx="40" hasCustomPrompt="1"/>
          </p:nvPr>
        </p:nvSpPr>
        <p:spPr>
          <a:xfrm>
            <a:off x="9314954" y="1468499"/>
            <a:ext cx="2038846"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111A9082-504A-2DE3-1D64-4D01D4012D5D}"/>
              </a:ext>
            </a:extLst>
          </p:cNvPr>
          <p:cNvSpPr>
            <a:spLocks noGrp="1"/>
          </p:cNvSpPr>
          <p:nvPr>
            <p:ph type="body" sz="quarter" idx="41" hasCustomPrompt="1"/>
          </p:nvPr>
        </p:nvSpPr>
        <p:spPr>
          <a:xfrm>
            <a:off x="8621693"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2" name="Espace réservé pour une image  9">
            <a:extLst>
              <a:ext uri="{FF2B5EF4-FFF2-40B4-BE49-F238E27FC236}">
                <a16:creationId xmlns:a16="http://schemas.microsoft.com/office/drawing/2014/main" id="{2785830F-AE19-F951-B8D2-0ED10812E119}"/>
              </a:ext>
            </a:extLst>
          </p:cNvPr>
          <p:cNvSpPr>
            <a:spLocks noGrp="1"/>
          </p:cNvSpPr>
          <p:nvPr>
            <p:ph type="pic" sz="quarter" idx="42" hasCustomPrompt="1"/>
          </p:nvPr>
        </p:nvSpPr>
        <p:spPr>
          <a:xfrm>
            <a:off x="4868822"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71F8EDB9-08D8-6C3C-1792-97F39AF5C0D2}"/>
              </a:ext>
            </a:extLst>
          </p:cNvPr>
          <p:cNvSpPr/>
          <p:nvPr/>
        </p:nvSpPr>
        <p:spPr bwMode="auto">
          <a:xfrm>
            <a:off x="4722242" y="1405941"/>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83D534C5-394E-5971-352E-2DB6E749E843}"/>
              </a:ext>
            </a:extLst>
          </p:cNvPr>
          <p:cNvSpPr>
            <a:spLocks noGrp="1"/>
          </p:cNvSpPr>
          <p:nvPr>
            <p:ph type="body" sz="quarter" idx="43" hasCustomPrompt="1"/>
          </p:nvPr>
        </p:nvSpPr>
        <p:spPr>
          <a:xfrm>
            <a:off x="5415503" y="1468499"/>
            <a:ext cx="2038846"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20" name="Espace réservé du texte 11">
            <a:extLst>
              <a:ext uri="{FF2B5EF4-FFF2-40B4-BE49-F238E27FC236}">
                <a16:creationId xmlns:a16="http://schemas.microsoft.com/office/drawing/2014/main" id="{794BCCEA-2738-7418-C24B-E750E11F8083}"/>
              </a:ext>
            </a:extLst>
          </p:cNvPr>
          <p:cNvSpPr>
            <a:spLocks noGrp="1"/>
          </p:cNvSpPr>
          <p:nvPr>
            <p:ph type="body" sz="quarter" idx="44" hasCustomPrompt="1"/>
          </p:nvPr>
        </p:nvSpPr>
        <p:spPr>
          <a:xfrm>
            <a:off x="4722242"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12185406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2_06 mockup">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907" y="3536414"/>
            <a:ext cx="2179621" cy="4443652"/>
          </a:xfrm>
          <a:prstGeom prst="rect">
            <a:avLst/>
          </a:prstGeom>
          <a:effec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850" y="3274540"/>
            <a:ext cx="2354068" cy="4679611"/>
          </a:xfrm>
          <a:prstGeom prst="rect">
            <a:avLst/>
          </a:prstGeom>
          <a:effectLst/>
        </p:spPr>
      </p:pic>
      <p:sp>
        <p:nvSpPr>
          <p:cNvPr id="17" name="Picture Placeholder 2"/>
          <p:cNvSpPr>
            <a:spLocks noGrp="1"/>
          </p:cNvSpPr>
          <p:nvPr>
            <p:ph type="pic" sz="quarter" idx="12" hasCustomPrompt="1"/>
          </p:nvPr>
        </p:nvSpPr>
        <p:spPr>
          <a:xfrm>
            <a:off x="6318194" y="4080739"/>
            <a:ext cx="1898127" cy="3362437"/>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8" name="Picture Placeholder 2"/>
          <p:cNvSpPr>
            <a:spLocks noGrp="1"/>
          </p:cNvSpPr>
          <p:nvPr>
            <p:ph type="pic" sz="quarter" idx="13" hasCustomPrompt="1"/>
          </p:nvPr>
        </p:nvSpPr>
        <p:spPr>
          <a:xfrm>
            <a:off x="3683638" y="3696393"/>
            <a:ext cx="2189830" cy="3887716"/>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9" name="Rectangle 18"/>
          <p:cNvSpPr/>
          <p:nvPr/>
        </p:nvSpPr>
        <p:spPr>
          <a:xfrm>
            <a:off x="4453989" y="3502568"/>
            <a:ext cx="660400" cy="13392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7AF8EFAF-F321-0536-28D5-035902BB5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2" name="Espace réservé du texte 6">
            <a:extLst>
              <a:ext uri="{FF2B5EF4-FFF2-40B4-BE49-F238E27FC236}">
                <a16:creationId xmlns:a16="http://schemas.microsoft.com/office/drawing/2014/main" id="{F155B9D9-2B25-5EB8-4404-0D57741ED2CC}"/>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F1A5F6F7-D623-0362-0795-3D17D4BE4651}"/>
              </a:ext>
            </a:extLst>
          </p:cNvPr>
          <p:cNvSpPr>
            <a:spLocks noGrp="1"/>
          </p:cNvSpPr>
          <p:nvPr>
            <p:ph type="pic" sz="quarter" idx="14" hasCustomPrompt="1"/>
          </p:nvPr>
        </p:nvSpPr>
        <p:spPr>
          <a:xfrm>
            <a:off x="969371"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Oval 3">
            <a:extLst>
              <a:ext uri="{FF2B5EF4-FFF2-40B4-BE49-F238E27FC236}">
                <a16:creationId xmlns:a16="http://schemas.microsoft.com/office/drawing/2014/main" id="{353810A9-3CED-DE22-927B-9A6301878BAD}"/>
              </a:ext>
            </a:extLst>
          </p:cNvPr>
          <p:cNvSpPr/>
          <p:nvPr/>
        </p:nvSpPr>
        <p:spPr bwMode="auto">
          <a:xfrm>
            <a:off x="822791" y="1405941"/>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6" name="Espace réservé du texte 8">
            <a:extLst>
              <a:ext uri="{FF2B5EF4-FFF2-40B4-BE49-F238E27FC236}">
                <a16:creationId xmlns:a16="http://schemas.microsoft.com/office/drawing/2014/main" id="{CF44CDCD-ACEC-D64F-5193-70A8DD44F123}"/>
              </a:ext>
            </a:extLst>
          </p:cNvPr>
          <p:cNvSpPr>
            <a:spLocks noGrp="1"/>
          </p:cNvSpPr>
          <p:nvPr>
            <p:ph type="body" sz="quarter" idx="37" hasCustomPrompt="1"/>
          </p:nvPr>
        </p:nvSpPr>
        <p:spPr>
          <a:xfrm>
            <a:off x="1516052" y="1468499"/>
            <a:ext cx="2038846"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7" name="Espace réservé du texte 11">
            <a:extLst>
              <a:ext uri="{FF2B5EF4-FFF2-40B4-BE49-F238E27FC236}">
                <a16:creationId xmlns:a16="http://schemas.microsoft.com/office/drawing/2014/main" id="{63E95CE5-7A1F-2294-B89A-4BECE9E6CC19}"/>
              </a:ext>
            </a:extLst>
          </p:cNvPr>
          <p:cNvSpPr>
            <a:spLocks noGrp="1"/>
          </p:cNvSpPr>
          <p:nvPr>
            <p:ph type="body" sz="quarter" idx="38" hasCustomPrompt="1"/>
          </p:nvPr>
        </p:nvSpPr>
        <p:spPr>
          <a:xfrm>
            <a:off x="822791"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8" name="Espace réservé pour une image  9">
            <a:extLst>
              <a:ext uri="{FF2B5EF4-FFF2-40B4-BE49-F238E27FC236}">
                <a16:creationId xmlns:a16="http://schemas.microsoft.com/office/drawing/2014/main" id="{809BAF4F-A8F1-5D7D-2491-F30E8DE1895C}"/>
              </a:ext>
            </a:extLst>
          </p:cNvPr>
          <p:cNvSpPr>
            <a:spLocks noGrp="1"/>
          </p:cNvSpPr>
          <p:nvPr>
            <p:ph type="pic" sz="quarter" idx="39" hasCustomPrompt="1"/>
          </p:nvPr>
        </p:nvSpPr>
        <p:spPr>
          <a:xfrm>
            <a:off x="8768273"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B55E41AC-7AB7-59C2-BA92-96018C005ACE}"/>
              </a:ext>
            </a:extLst>
          </p:cNvPr>
          <p:cNvSpPr/>
          <p:nvPr/>
        </p:nvSpPr>
        <p:spPr bwMode="auto">
          <a:xfrm>
            <a:off x="8621693" y="1405941"/>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AB60310D-1AE7-7765-5F9D-75DA756305AC}"/>
              </a:ext>
            </a:extLst>
          </p:cNvPr>
          <p:cNvSpPr>
            <a:spLocks noGrp="1"/>
          </p:cNvSpPr>
          <p:nvPr>
            <p:ph type="body" sz="quarter" idx="40" hasCustomPrompt="1"/>
          </p:nvPr>
        </p:nvSpPr>
        <p:spPr>
          <a:xfrm>
            <a:off x="9314954" y="1468499"/>
            <a:ext cx="2038846"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111A9082-504A-2DE3-1D64-4D01D4012D5D}"/>
              </a:ext>
            </a:extLst>
          </p:cNvPr>
          <p:cNvSpPr>
            <a:spLocks noGrp="1"/>
          </p:cNvSpPr>
          <p:nvPr>
            <p:ph type="body" sz="quarter" idx="41" hasCustomPrompt="1"/>
          </p:nvPr>
        </p:nvSpPr>
        <p:spPr>
          <a:xfrm>
            <a:off x="8621693"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2" name="Espace réservé pour une image  9">
            <a:extLst>
              <a:ext uri="{FF2B5EF4-FFF2-40B4-BE49-F238E27FC236}">
                <a16:creationId xmlns:a16="http://schemas.microsoft.com/office/drawing/2014/main" id="{2785830F-AE19-F951-B8D2-0ED10812E119}"/>
              </a:ext>
            </a:extLst>
          </p:cNvPr>
          <p:cNvSpPr>
            <a:spLocks noGrp="1"/>
          </p:cNvSpPr>
          <p:nvPr>
            <p:ph type="pic" sz="quarter" idx="42" hasCustomPrompt="1"/>
          </p:nvPr>
        </p:nvSpPr>
        <p:spPr>
          <a:xfrm>
            <a:off x="4868822"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71F8EDB9-08D8-6C3C-1792-97F39AF5C0D2}"/>
              </a:ext>
            </a:extLst>
          </p:cNvPr>
          <p:cNvSpPr/>
          <p:nvPr/>
        </p:nvSpPr>
        <p:spPr bwMode="auto">
          <a:xfrm>
            <a:off x="4722242" y="1405941"/>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83D534C5-394E-5971-352E-2DB6E749E843}"/>
              </a:ext>
            </a:extLst>
          </p:cNvPr>
          <p:cNvSpPr>
            <a:spLocks noGrp="1"/>
          </p:cNvSpPr>
          <p:nvPr>
            <p:ph type="body" sz="quarter" idx="43" hasCustomPrompt="1"/>
          </p:nvPr>
        </p:nvSpPr>
        <p:spPr>
          <a:xfrm>
            <a:off x="5415503" y="1468499"/>
            <a:ext cx="2038846"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20" name="Espace réservé du texte 11">
            <a:extLst>
              <a:ext uri="{FF2B5EF4-FFF2-40B4-BE49-F238E27FC236}">
                <a16:creationId xmlns:a16="http://schemas.microsoft.com/office/drawing/2014/main" id="{794BCCEA-2738-7418-C24B-E750E11F8083}"/>
              </a:ext>
            </a:extLst>
          </p:cNvPr>
          <p:cNvSpPr>
            <a:spLocks noGrp="1"/>
          </p:cNvSpPr>
          <p:nvPr>
            <p:ph type="body" sz="quarter" idx="44" hasCustomPrompt="1"/>
          </p:nvPr>
        </p:nvSpPr>
        <p:spPr>
          <a:xfrm>
            <a:off x="4722242"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3549178917"/>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_06 mockup">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907" y="3536414"/>
            <a:ext cx="2179621" cy="4443652"/>
          </a:xfrm>
          <a:prstGeom prst="rect">
            <a:avLst/>
          </a:prstGeom>
          <a:effec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850" y="3274540"/>
            <a:ext cx="2354068" cy="4679611"/>
          </a:xfrm>
          <a:prstGeom prst="rect">
            <a:avLst/>
          </a:prstGeom>
          <a:effectLst/>
        </p:spPr>
      </p:pic>
      <p:sp>
        <p:nvSpPr>
          <p:cNvPr id="17" name="Picture Placeholder 2"/>
          <p:cNvSpPr>
            <a:spLocks noGrp="1"/>
          </p:cNvSpPr>
          <p:nvPr>
            <p:ph type="pic" sz="quarter" idx="12" hasCustomPrompt="1"/>
          </p:nvPr>
        </p:nvSpPr>
        <p:spPr>
          <a:xfrm>
            <a:off x="6318194" y="4080739"/>
            <a:ext cx="1898127" cy="3362437"/>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8" name="Picture Placeholder 2"/>
          <p:cNvSpPr>
            <a:spLocks noGrp="1"/>
          </p:cNvSpPr>
          <p:nvPr>
            <p:ph type="pic" sz="quarter" idx="13" hasCustomPrompt="1"/>
          </p:nvPr>
        </p:nvSpPr>
        <p:spPr>
          <a:xfrm>
            <a:off x="3683638" y="3696393"/>
            <a:ext cx="2189830" cy="3887716"/>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9" name="Rectangle 18"/>
          <p:cNvSpPr/>
          <p:nvPr/>
        </p:nvSpPr>
        <p:spPr>
          <a:xfrm>
            <a:off x="4453989" y="3502568"/>
            <a:ext cx="660400" cy="13392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7AF8EFAF-F321-0536-28D5-035902BB5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2" name="Espace réservé du texte 6">
            <a:extLst>
              <a:ext uri="{FF2B5EF4-FFF2-40B4-BE49-F238E27FC236}">
                <a16:creationId xmlns:a16="http://schemas.microsoft.com/office/drawing/2014/main" id="{F155B9D9-2B25-5EB8-4404-0D57741ED2CC}"/>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F1A5F6F7-D623-0362-0795-3D17D4BE4651}"/>
              </a:ext>
            </a:extLst>
          </p:cNvPr>
          <p:cNvSpPr>
            <a:spLocks noGrp="1"/>
          </p:cNvSpPr>
          <p:nvPr>
            <p:ph type="pic" sz="quarter" idx="14" hasCustomPrompt="1"/>
          </p:nvPr>
        </p:nvSpPr>
        <p:spPr>
          <a:xfrm>
            <a:off x="969371"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Oval 3">
            <a:extLst>
              <a:ext uri="{FF2B5EF4-FFF2-40B4-BE49-F238E27FC236}">
                <a16:creationId xmlns:a16="http://schemas.microsoft.com/office/drawing/2014/main" id="{353810A9-3CED-DE22-927B-9A6301878BAD}"/>
              </a:ext>
            </a:extLst>
          </p:cNvPr>
          <p:cNvSpPr/>
          <p:nvPr/>
        </p:nvSpPr>
        <p:spPr bwMode="auto">
          <a:xfrm>
            <a:off x="822791" y="1405941"/>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6" name="Espace réservé du texte 8">
            <a:extLst>
              <a:ext uri="{FF2B5EF4-FFF2-40B4-BE49-F238E27FC236}">
                <a16:creationId xmlns:a16="http://schemas.microsoft.com/office/drawing/2014/main" id="{CF44CDCD-ACEC-D64F-5193-70A8DD44F123}"/>
              </a:ext>
            </a:extLst>
          </p:cNvPr>
          <p:cNvSpPr>
            <a:spLocks noGrp="1"/>
          </p:cNvSpPr>
          <p:nvPr>
            <p:ph type="body" sz="quarter" idx="37" hasCustomPrompt="1"/>
          </p:nvPr>
        </p:nvSpPr>
        <p:spPr>
          <a:xfrm>
            <a:off x="1516052" y="1468499"/>
            <a:ext cx="2038846"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7" name="Espace réservé du texte 11">
            <a:extLst>
              <a:ext uri="{FF2B5EF4-FFF2-40B4-BE49-F238E27FC236}">
                <a16:creationId xmlns:a16="http://schemas.microsoft.com/office/drawing/2014/main" id="{63E95CE5-7A1F-2294-B89A-4BECE9E6CC19}"/>
              </a:ext>
            </a:extLst>
          </p:cNvPr>
          <p:cNvSpPr>
            <a:spLocks noGrp="1"/>
          </p:cNvSpPr>
          <p:nvPr>
            <p:ph type="body" sz="quarter" idx="38" hasCustomPrompt="1"/>
          </p:nvPr>
        </p:nvSpPr>
        <p:spPr>
          <a:xfrm>
            <a:off x="822791"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8" name="Espace réservé pour une image  9">
            <a:extLst>
              <a:ext uri="{FF2B5EF4-FFF2-40B4-BE49-F238E27FC236}">
                <a16:creationId xmlns:a16="http://schemas.microsoft.com/office/drawing/2014/main" id="{809BAF4F-A8F1-5D7D-2491-F30E8DE1895C}"/>
              </a:ext>
            </a:extLst>
          </p:cNvPr>
          <p:cNvSpPr>
            <a:spLocks noGrp="1"/>
          </p:cNvSpPr>
          <p:nvPr>
            <p:ph type="pic" sz="quarter" idx="39" hasCustomPrompt="1"/>
          </p:nvPr>
        </p:nvSpPr>
        <p:spPr>
          <a:xfrm>
            <a:off x="8768273"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B55E41AC-7AB7-59C2-BA92-96018C005ACE}"/>
              </a:ext>
            </a:extLst>
          </p:cNvPr>
          <p:cNvSpPr/>
          <p:nvPr/>
        </p:nvSpPr>
        <p:spPr bwMode="auto">
          <a:xfrm>
            <a:off x="8621693" y="1405941"/>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AB60310D-1AE7-7765-5F9D-75DA756305AC}"/>
              </a:ext>
            </a:extLst>
          </p:cNvPr>
          <p:cNvSpPr>
            <a:spLocks noGrp="1"/>
          </p:cNvSpPr>
          <p:nvPr>
            <p:ph type="body" sz="quarter" idx="40" hasCustomPrompt="1"/>
          </p:nvPr>
        </p:nvSpPr>
        <p:spPr>
          <a:xfrm>
            <a:off x="9314954" y="1468499"/>
            <a:ext cx="2038846"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111A9082-504A-2DE3-1D64-4D01D4012D5D}"/>
              </a:ext>
            </a:extLst>
          </p:cNvPr>
          <p:cNvSpPr>
            <a:spLocks noGrp="1"/>
          </p:cNvSpPr>
          <p:nvPr>
            <p:ph type="body" sz="quarter" idx="41" hasCustomPrompt="1"/>
          </p:nvPr>
        </p:nvSpPr>
        <p:spPr>
          <a:xfrm>
            <a:off x="8621693"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2" name="Espace réservé pour une image  9">
            <a:extLst>
              <a:ext uri="{FF2B5EF4-FFF2-40B4-BE49-F238E27FC236}">
                <a16:creationId xmlns:a16="http://schemas.microsoft.com/office/drawing/2014/main" id="{2785830F-AE19-F951-B8D2-0ED10812E119}"/>
              </a:ext>
            </a:extLst>
          </p:cNvPr>
          <p:cNvSpPr>
            <a:spLocks noGrp="1"/>
          </p:cNvSpPr>
          <p:nvPr>
            <p:ph type="pic" sz="quarter" idx="42" hasCustomPrompt="1"/>
          </p:nvPr>
        </p:nvSpPr>
        <p:spPr>
          <a:xfrm>
            <a:off x="4868822"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71F8EDB9-08D8-6C3C-1792-97F39AF5C0D2}"/>
              </a:ext>
            </a:extLst>
          </p:cNvPr>
          <p:cNvSpPr/>
          <p:nvPr/>
        </p:nvSpPr>
        <p:spPr bwMode="auto">
          <a:xfrm>
            <a:off x="4722242" y="1405941"/>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83D534C5-394E-5971-352E-2DB6E749E843}"/>
              </a:ext>
            </a:extLst>
          </p:cNvPr>
          <p:cNvSpPr>
            <a:spLocks noGrp="1"/>
          </p:cNvSpPr>
          <p:nvPr>
            <p:ph type="body" sz="quarter" idx="43" hasCustomPrompt="1"/>
          </p:nvPr>
        </p:nvSpPr>
        <p:spPr>
          <a:xfrm>
            <a:off x="5415503" y="1468499"/>
            <a:ext cx="2038846"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20" name="Espace réservé du texte 11">
            <a:extLst>
              <a:ext uri="{FF2B5EF4-FFF2-40B4-BE49-F238E27FC236}">
                <a16:creationId xmlns:a16="http://schemas.microsoft.com/office/drawing/2014/main" id="{794BCCEA-2738-7418-C24B-E750E11F8083}"/>
              </a:ext>
            </a:extLst>
          </p:cNvPr>
          <p:cNvSpPr>
            <a:spLocks noGrp="1"/>
          </p:cNvSpPr>
          <p:nvPr>
            <p:ph type="body" sz="quarter" idx="44" hasCustomPrompt="1"/>
          </p:nvPr>
        </p:nvSpPr>
        <p:spPr>
          <a:xfrm>
            <a:off x="4722242"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109138065"/>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_06 mockup">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907" y="3536414"/>
            <a:ext cx="2179621" cy="4443652"/>
          </a:xfrm>
          <a:prstGeom prst="rect">
            <a:avLst/>
          </a:prstGeom>
          <a:effec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850" y="3274540"/>
            <a:ext cx="2354068" cy="4679611"/>
          </a:xfrm>
          <a:prstGeom prst="rect">
            <a:avLst/>
          </a:prstGeom>
          <a:effectLst/>
        </p:spPr>
      </p:pic>
      <p:sp>
        <p:nvSpPr>
          <p:cNvPr id="17" name="Picture Placeholder 2"/>
          <p:cNvSpPr>
            <a:spLocks noGrp="1"/>
          </p:cNvSpPr>
          <p:nvPr>
            <p:ph type="pic" sz="quarter" idx="12" hasCustomPrompt="1"/>
          </p:nvPr>
        </p:nvSpPr>
        <p:spPr>
          <a:xfrm>
            <a:off x="6318194" y="4080739"/>
            <a:ext cx="1898127" cy="3362437"/>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8" name="Picture Placeholder 2"/>
          <p:cNvSpPr>
            <a:spLocks noGrp="1"/>
          </p:cNvSpPr>
          <p:nvPr>
            <p:ph type="pic" sz="quarter" idx="13" hasCustomPrompt="1"/>
          </p:nvPr>
        </p:nvSpPr>
        <p:spPr>
          <a:xfrm>
            <a:off x="3683638" y="3696393"/>
            <a:ext cx="2189830" cy="3887716"/>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9" name="Rectangle 18"/>
          <p:cNvSpPr/>
          <p:nvPr/>
        </p:nvSpPr>
        <p:spPr>
          <a:xfrm>
            <a:off x="4453989" y="3502568"/>
            <a:ext cx="660400" cy="13392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7AF8EFAF-F321-0536-28D5-035902BB5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2" name="Espace réservé du texte 6">
            <a:extLst>
              <a:ext uri="{FF2B5EF4-FFF2-40B4-BE49-F238E27FC236}">
                <a16:creationId xmlns:a16="http://schemas.microsoft.com/office/drawing/2014/main" id="{F155B9D9-2B25-5EB8-4404-0D57741ED2CC}"/>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F1A5F6F7-D623-0362-0795-3D17D4BE4651}"/>
              </a:ext>
            </a:extLst>
          </p:cNvPr>
          <p:cNvSpPr>
            <a:spLocks noGrp="1"/>
          </p:cNvSpPr>
          <p:nvPr>
            <p:ph type="pic" sz="quarter" idx="14" hasCustomPrompt="1"/>
          </p:nvPr>
        </p:nvSpPr>
        <p:spPr>
          <a:xfrm>
            <a:off x="969371"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Oval 3">
            <a:extLst>
              <a:ext uri="{FF2B5EF4-FFF2-40B4-BE49-F238E27FC236}">
                <a16:creationId xmlns:a16="http://schemas.microsoft.com/office/drawing/2014/main" id="{353810A9-3CED-DE22-927B-9A6301878BAD}"/>
              </a:ext>
            </a:extLst>
          </p:cNvPr>
          <p:cNvSpPr/>
          <p:nvPr/>
        </p:nvSpPr>
        <p:spPr bwMode="auto">
          <a:xfrm>
            <a:off x="822791" y="1405941"/>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6" name="Espace réservé du texte 8">
            <a:extLst>
              <a:ext uri="{FF2B5EF4-FFF2-40B4-BE49-F238E27FC236}">
                <a16:creationId xmlns:a16="http://schemas.microsoft.com/office/drawing/2014/main" id="{CF44CDCD-ACEC-D64F-5193-70A8DD44F123}"/>
              </a:ext>
            </a:extLst>
          </p:cNvPr>
          <p:cNvSpPr>
            <a:spLocks noGrp="1"/>
          </p:cNvSpPr>
          <p:nvPr>
            <p:ph type="body" sz="quarter" idx="37" hasCustomPrompt="1"/>
          </p:nvPr>
        </p:nvSpPr>
        <p:spPr>
          <a:xfrm>
            <a:off x="1516052" y="1468499"/>
            <a:ext cx="2038846"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7" name="Espace réservé du texte 11">
            <a:extLst>
              <a:ext uri="{FF2B5EF4-FFF2-40B4-BE49-F238E27FC236}">
                <a16:creationId xmlns:a16="http://schemas.microsoft.com/office/drawing/2014/main" id="{63E95CE5-7A1F-2294-B89A-4BECE9E6CC19}"/>
              </a:ext>
            </a:extLst>
          </p:cNvPr>
          <p:cNvSpPr>
            <a:spLocks noGrp="1"/>
          </p:cNvSpPr>
          <p:nvPr>
            <p:ph type="body" sz="quarter" idx="38" hasCustomPrompt="1"/>
          </p:nvPr>
        </p:nvSpPr>
        <p:spPr>
          <a:xfrm>
            <a:off x="822791"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8" name="Espace réservé pour une image  9">
            <a:extLst>
              <a:ext uri="{FF2B5EF4-FFF2-40B4-BE49-F238E27FC236}">
                <a16:creationId xmlns:a16="http://schemas.microsoft.com/office/drawing/2014/main" id="{809BAF4F-A8F1-5D7D-2491-F30E8DE1895C}"/>
              </a:ext>
            </a:extLst>
          </p:cNvPr>
          <p:cNvSpPr>
            <a:spLocks noGrp="1"/>
          </p:cNvSpPr>
          <p:nvPr>
            <p:ph type="pic" sz="quarter" idx="39" hasCustomPrompt="1"/>
          </p:nvPr>
        </p:nvSpPr>
        <p:spPr>
          <a:xfrm>
            <a:off x="8768273"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B55E41AC-7AB7-59C2-BA92-96018C005ACE}"/>
              </a:ext>
            </a:extLst>
          </p:cNvPr>
          <p:cNvSpPr/>
          <p:nvPr/>
        </p:nvSpPr>
        <p:spPr bwMode="auto">
          <a:xfrm>
            <a:off x="8621693" y="1405941"/>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AB60310D-1AE7-7765-5F9D-75DA756305AC}"/>
              </a:ext>
            </a:extLst>
          </p:cNvPr>
          <p:cNvSpPr>
            <a:spLocks noGrp="1"/>
          </p:cNvSpPr>
          <p:nvPr>
            <p:ph type="body" sz="quarter" idx="40" hasCustomPrompt="1"/>
          </p:nvPr>
        </p:nvSpPr>
        <p:spPr>
          <a:xfrm>
            <a:off x="9314954" y="1468499"/>
            <a:ext cx="2038846"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111A9082-504A-2DE3-1D64-4D01D4012D5D}"/>
              </a:ext>
            </a:extLst>
          </p:cNvPr>
          <p:cNvSpPr>
            <a:spLocks noGrp="1"/>
          </p:cNvSpPr>
          <p:nvPr>
            <p:ph type="body" sz="quarter" idx="41" hasCustomPrompt="1"/>
          </p:nvPr>
        </p:nvSpPr>
        <p:spPr>
          <a:xfrm>
            <a:off x="8621693"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2" name="Espace réservé pour une image  9">
            <a:extLst>
              <a:ext uri="{FF2B5EF4-FFF2-40B4-BE49-F238E27FC236}">
                <a16:creationId xmlns:a16="http://schemas.microsoft.com/office/drawing/2014/main" id="{2785830F-AE19-F951-B8D2-0ED10812E119}"/>
              </a:ext>
            </a:extLst>
          </p:cNvPr>
          <p:cNvSpPr>
            <a:spLocks noGrp="1"/>
          </p:cNvSpPr>
          <p:nvPr>
            <p:ph type="pic" sz="quarter" idx="42" hasCustomPrompt="1"/>
          </p:nvPr>
        </p:nvSpPr>
        <p:spPr>
          <a:xfrm>
            <a:off x="4868822"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71F8EDB9-08D8-6C3C-1792-97F39AF5C0D2}"/>
              </a:ext>
            </a:extLst>
          </p:cNvPr>
          <p:cNvSpPr/>
          <p:nvPr/>
        </p:nvSpPr>
        <p:spPr bwMode="auto">
          <a:xfrm>
            <a:off x="4722242" y="1405941"/>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83D534C5-394E-5971-352E-2DB6E749E843}"/>
              </a:ext>
            </a:extLst>
          </p:cNvPr>
          <p:cNvSpPr>
            <a:spLocks noGrp="1"/>
          </p:cNvSpPr>
          <p:nvPr>
            <p:ph type="body" sz="quarter" idx="43" hasCustomPrompt="1"/>
          </p:nvPr>
        </p:nvSpPr>
        <p:spPr>
          <a:xfrm>
            <a:off x="5415503" y="1468499"/>
            <a:ext cx="2038846"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20" name="Espace réservé du texte 11">
            <a:extLst>
              <a:ext uri="{FF2B5EF4-FFF2-40B4-BE49-F238E27FC236}">
                <a16:creationId xmlns:a16="http://schemas.microsoft.com/office/drawing/2014/main" id="{794BCCEA-2738-7418-C24B-E750E11F8083}"/>
              </a:ext>
            </a:extLst>
          </p:cNvPr>
          <p:cNvSpPr>
            <a:spLocks noGrp="1"/>
          </p:cNvSpPr>
          <p:nvPr>
            <p:ph type="body" sz="quarter" idx="44" hasCustomPrompt="1"/>
          </p:nvPr>
        </p:nvSpPr>
        <p:spPr>
          <a:xfrm>
            <a:off x="4722242"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1984128167"/>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6_06 mockup">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907" y="3536414"/>
            <a:ext cx="2179621" cy="4443652"/>
          </a:xfrm>
          <a:prstGeom prst="rect">
            <a:avLst/>
          </a:prstGeom>
          <a:effectLst/>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850" y="3274540"/>
            <a:ext cx="2354068" cy="4679611"/>
          </a:xfrm>
          <a:prstGeom prst="rect">
            <a:avLst/>
          </a:prstGeom>
          <a:effectLst/>
        </p:spPr>
      </p:pic>
      <p:sp>
        <p:nvSpPr>
          <p:cNvPr id="17" name="Picture Placeholder 2"/>
          <p:cNvSpPr>
            <a:spLocks noGrp="1"/>
          </p:cNvSpPr>
          <p:nvPr>
            <p:ph type="pic" sz="quarter" idx="12" hasCustomPrompt="1"/>
          </p:nvPr>
        </p:nvSpPr>
        <p:spPr>
          <a:xfrm>
            <a:off x="6318194" y="4080739"/>
            <a:ext cx="1898127" cy="3362437"/>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8" name="Picture Placeholder 2"/>
          <p:cNvSpPr>
            <a:spLocks noGrp="1"/>
          </p:cNvSpPr>
          <p:nvPr>
            <p:ph type="pic" sz="quarter" idx="13" hasCustomPrompt="1"/>
          </p:nvPr>
        </p:nvSpPr>
        <p:spPr>
          <a:xfrm>
            <a:off x="3683638" y="3696393"/>
            <a:ext cx="2189830" cy="3887716"/>
          </a:xfrm>
          <a:prstGeom prst="rect">
            <a:avLst/>
          </a:prstGeom>
          <a:solidFill>
            <a:schemeClr val="bg1">
              <a:lumMod val="95000"/>
            </a:schemeClr>
          </a:solidFill>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19" name="Rectangle 18"/>
          <p:cNvSpPr/>
          <p:nvPr/>
        </p:nvSpPr>
        <p:spPr>
          <a:xfrm>
            <a:off x="4453989" y="3502568"/>
            <a:ext cx="660400" cy="13392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7AF8EFAF-F321-0536-28D5-035902BB5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2" name="Espace réservé du texte 6">
            <a:extLst>
              <a:ext uri="{FF2B5EF4-FFF2-40B4-BE49-F238E27FC236}">
                <a16:creationId xmlns:a16="http://schemas.microsoft.com/office/drawing/2014/main" id="{F155B9D9-2B25-5EB8-4404-0D57741ED2CC}"/>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F1A5F6F7-D623-0362-0795-3D17D4BE4651}"/>
              </a:ext>
            </a:extLst>
          </p:cNvPr>
          <p:cNvSpPr>
            <a:spLocks noGrp="1"/>
          </p:cNvSpPr>
          <p:nvPr>
            <p:ph type="pic" sz="quarter" idx="14" hasCustomPrompt="1"/>
          </p:nvPr>
        </p:nvSpPr>
        <p:spPr>
          <a:xfrm>
            <a:off x="969371"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5" name="Oval 3">
            <a:extLst>
              <a:ext uri="{FF2B5EF4-FFF2-40B4-BE49-F238E27FC236}">
                <a16:creationId xmlns:a16="http://schemas.microsoft.com/office/drawing/2014/main" id="{353810A9-3CED-DE22-927B-9A6301878BAD}"/>
              </a:ext>
            </a:extLst>
          </p:cNvPr>
          <p:cNvSpPr/>
          <p:nvPr/>
        </p:nvSpPr>
        <p:spPr bwMode="auto">
          <a:xfrm>
            <a:off x="822791" y="1405941"/>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6" name="Espace réservé du texte 8">
            <a:extLst>
              <a:ext uri="{FF2B5EF4-FFF2-40B4-BE49-F238E27FC236}">
                <a16:creationId xmlns:a16="http://schemas.microsoft.com/office/drawing/2014/main" id="{CF44CDCD-ACEC-D64F-5193-70A8DD44F123}"/>
              </a:ext>
            </a:extLst>
          </p:cNvPr>
          <p:cNvSpPr>
            <a:spLocks noGrp="1"/>
          </p:cNvSpPr>
          <p:nvPr>
            <p:ph type="body" sz="quarter" idx="37" hasCustomPrompt="1"/>
          </p:nvPr>
        </p:nvSpPr>
        <p:spPr>
          <a:xfrm>
            <a:off x="1516052" y="1468499"/>
            <a:ext cx="2038846"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7" name="Espace réservé du texte 11">
            <a:extLst>
              <a:ext uri="{FF2B5EF4-FFF2-40B4-BE49-F238E27FC236}">
                <a16:creationId xmlns:a16="http://schemas.microsoft.com/office/drawing/2014/main" id="{63E95CE5-7A1F-2294-B89A-4BECE9E6CC19}"/>
              </a:ext>
            </a:extLst>
          </p:cNvPr>
          <p:cNvSpPr>
            <a:spLocks noGrp="1"/>
          </p:cNvSpPr>
          <p:nvPr>
            <p:ph type="body" sz="quarter" idx="38" hasCustomPrompt="1"/>
          </p:nvPr>
        </p:nvSpPr>
        <p:spPr>
          <a:xfrm>
            <a:off x="822791"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8" name="Espace réservé pour une image  9">
            <a:extLst>
              <a:ext uri="{FF2B5EF4-FFF2-40B4-BE49-F238E27FC236}">
                <a16:creationId xmlns:a16="http://schemas.microsoft.com/office/drawing/2014/main" id="{809BAF4F-A8F1-5D7D-2491-F30E8DE1895C}"/>
              </a:ext>
            </a:extLst>
          </p:cNvPr>
          <p:cNvSpPr>
            <a:spLocks noGrp="1"/>
          </p:cNvSpPr>
          <p:nvPr>
            <p:ph type="pic" sz="quarter" idx="39" hasCustomPrompt="1"/>
          </p:nvPr>
        </p:nvSpPr>
        <p:spPr>
          <a:xfrm>
            <a:off x="8768273"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9" name="Oval 3">
            <a:extLst>
              <a:ext uri="{FF2B5EF4-FFF2-40B4-BE49-F238E27FC236}">
                <a16:creationId xmlns:a16="http://schemas.microsoft.com/office/drawing/2014/main" id="{B55E41AC-7AB7-59C2-BA92-96018C005ACE}"/>
              </a:ext>
            </a:extLst>
          </p:cNvPr>
          <p:cNvSpPr/>
          <p:nvPr/>
        </p:nvSpPr>
        <p:spPr bwMode="auto">
          <a:xfrm>
            <a:off x="8621693" y="1405941"/>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0" name="Espace réservé du texte 8">
            <a:extLst>
              <a:ext uri="{FF2B5EF4-FFF2-40B4-BE49-F238E27FC236}">
                <a16:creationId xmlns:a16="http://schemas.microsoft.com/office/drawing/2014/main" id="{AB60310D-1AE7-7765-5F9D-75DA756305AC}"/>
              </a:ext>
            </a:extLst>
          </p:cNvPr>
          <p:cNvSpPr>
            <a:spLocks noGrp="1"/>
          </p:cNvSpPr>
          <p:nvPr>
            <p:ph type="body" sz="quarter" idx="40" hasCustomPrompt="1"/>
          </p:nvPr>
        </p:nvSpPr>
        <p:spPr>
          <a:xfrm>
            <a:off x="9314954" y="1468499"/>
            <a:ext cx="2038846"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1" name="Espace réservé du texte 11">
            <a:extLst>
              <a:ext uri="{FF2B5EF4-FFF2-40B4-BE49-F238E27FC236}">
                <a16:creationId xmlns:a16="http://schemas.microsoft.com/office/drawing/2014/main" id="{111A9082-504A-2DE3-1D64-4D01D4012D5D}"/>
              </a:ext>
            </a:extLst>
          </p:cNvPr>
          <p:cNvSpPr>
            <a:spLocks noGrp="1"/>
          </p:cNvSpPr>
          <p:nvPr>
            <p:ph type="body" sz="quarter" idx="41" hasCustomPrompt="1"/>
          </p:nvPr>
        </p:nvSpPr>
        <p:spPr>
          <a:xfrm>
            <a:off x="8621693"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
        <p:nvSpPr>
          <p:cNvPr id="12" name="Espace réservé pour une image  9">
            <a:extLst>
              <a:ext uri="{FF2B5EF4-FFF2-40B4-BE49-F238E27FC236}">
                <a16:creationId xmlns:a16="http://schemas.microsoft.com/office/drawing/2014/main" id="{2785830F-AE19-F951-B8D2-0ED10812E119}"/>
              </a:ext>
            </a:extLst>
          </p:cNvPr>
          <p:cNvSpPr>
            <a:spLocks noGrp="1"/>
          </p:cNvSpPr>
          <p:nvPr>
            <p:ph type="pic" sz="quarter" idx="42" hasCustomPrompt="1"/>
          </p:nvPr>
        </p:nvSpPr>
        <p:spPr>
          <a:xfrm>
            <a:off x="4868822" y="1561147"/>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3" name="Oval 3">
            <a:extLst>
              <a:ext uri="{FF2B5EF4-FFF2-40B4-BE49-F238E27FC236}">
                <a16:creationId xmlns:a16="http://schemas.microsoft.com/office/drawing/2014/main" id="{71F8EDB9-08D8-6C3C-1792-97F39AF5C0D2}"/>
              </a:ext>
            </a:extLst>
          </p:cNvPr>
          <p:cNvSpPr/>
          <p:nvPr/>
        </p:nvSpPr>
        <p:spPr bwMode="auto">
          <a:xfrm>
            <a:off x="4722242" y="1405941"/>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4" name="Espace réservé du texte 8">
            <a:extLst>
              <a:ext uri="{FF2B5EF4-FFF2-40B4-BE49-F238E27FC236}">
                <a16:creationId xmlns:a16="http://schemas.microsoft.com/office/drawing/2014/main" id="{83D534C5-394E-5971-352E-2DB6E749E843}"/>
              </a:ext>
            </a:extLst>
          </p:cNvPr>
          <p:cNvSpPr>
            <a:spLocks noGrp="1"/>
          </p:cNvSpPr>
          <p:nvPr>
            <p:ph type="body" sz="quarter" idx="43" hasCustomPrompt="1"/>
          </p:nvPr>
        </p:nvSpPr>
        <p:spPr>
          <a:xfrm>
            <a:off x="5415503" y="1468499"/>
            <a:ext cx="2038846"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20" name="Espace réservé du texte 11">
            <a:extLst>
              <a:ext uri="{FF2B5EF4-FFF2-40B4-BE49-F238E27FC236}">
                <a16:creationId xmlns:a16="http://schemas.microsoft.com/office/drawing/2014/main" id="{794BCCEA-2738-7418-C24B-E750E11F8083}"/>
              </a:ext>
            </a:extLst>
          </p:cNvPr>
          <p:cNvSpPr>
            <a:spLocks noGrp="1"/>
          </p:cNvSpPr>
          <p:nvPr>
            <p:ph type="body" sz="quarter" idx="44" hasCustomPrompt="1"/>
          </p:nvPr>
        </p:nvSpPr>
        <p:spPr>
          <a:xfrm>
            <a:off x="4722242" y="2107348"/>
            <a:ext cx="2732107" cy="86743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a:t>
            </a:r>
            <a:endParaRPr lang="fr-FR" dirty="0"/>
          </a:p>
        </p:txBody>
      </p:sp>
    </p:spTree>
    <p:extLst>
      <p:ext uri="{BB962C8B-B14F-4D97-AF65-F5344CB8AC3E}">
        <p14:creationId xmlns:p14="http://schemas.microsoft.com/office/powerpoint/2010/main" val="3807845332"/>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3_08 mockup">
    <p:spTree>
      <p:nvGrpSpPr>
        <p:cNvPr id="1" name=""/>
        <p:cNvGrpSpPr/>
        <p:nvPr/>
      </p:nvGrpSpPr>
      <p:grpSpPr>
        <a:xfrm>
          <a:off x="0" y="0"/>
          <a:ext cx="0" cy="0"/>
          <a:chOff x="0" y="0"/>
          <a:chExt cx="0" cy="0"/>
        </a:xfrm>
      </p:grpSpPr>
      <p:sp>
        <p:nvSpPr>
          <p:cNvPr id="5" name="Picture Placeholder 2"/>
          <p:cNvSpPr>
            <a:spLocks noGrp="1"/>
          </p:cNvSpPr>
          <p:nvPr>
            <p:ph type="pic" sz="quarter" idx="11" hasCustomPrompt="1"/>
          </p:nvPr>
        </p:nvSpPr>
        <p:spPr>
          <a:xfrm>
            <a:off x="3300984" y="4215384"/>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6" name="Picture Placeholder 2"/>
          <p:cNvSpPr>
            <a:spLocks noGrp="1"/>
          </p:cNvSpPr>
          <p:nvPr>
            <p:ph type="pic" sz="quarter" idx="12" hasCustomPrompt="1"/>
          </p:nvPr>
        </p:nvSpPr>
        <p:spPr>
          <a:xfrm>
            <a:off x="5112553" y="3076055"/>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Picture Placeholder 2"/>
          <p:cNvSpPr>
            <a:spLocks noGrp="1"/>
          </p:cNvSpPr>
          <p:nvPr>
            <p:ph type="pic" sz="quarter" idx="14" hasCustomPrompt="1"/>
          </p:nvPr>
        </p:nvSpPr>
        <p:spPr>
          <a:xfrm>
            <a:off x="8685085" y="820709"/>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8" name="Picture Placeholder 2"/>
          <p:cNvSpPr>
            <a:spLocks noGrp="1"/>
          </p:cNvSpPr>
          <p:nvPr>
            <p:ph type="pic" sz="quarter" idx="15" hasCustomPrompt="1"/>
          </p:nvPr>
        </p:nvSpPr>
        <p:spPr>
          <a:xfrm>
            <a:off x="10487042" y="-311247"/>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161" y="2213356"/>
            <a:ext cx="5203862" cy="3360312"/>
          </a:xfrm>
          <a:prstGeom prst="rect">
            <a:avLst/>
          </a:prstGeom>
        </p:spPr>
      </p:pic>
      <p:sp>
        <p:nvSpPr>
          <p:cNvPr id="13" name="Picture Placeholder 2"/>
          <p:cNvSpPr>
            <a:spLocks noGrp="1"/>
          </p:cNvSpPr>
          <p:nvPr>
            <p:ph type="pic" sz="quarter" idx="13" hasCustomPrompt="1"/>
          </p:nvPr>
        </p:nvSpPr>
        <p:spPr>
          <a:xfrm>
            <a:off x="7016275" y="1791063"/>
            <a:ext cx="1901952" cy="3931920"/>
          </a:xfrm>
          <a:prstGeom prst="rect">
            <a:avLst/>
          </a:prstGeom>
          <a:solidFill>
            <a:schemeClr val="bg1">
              <a:lumMod val="95000"/>
            </a:schemeClr>
          </a:solid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EB864F7E-03E8-3E9B-1809-6C22DF3ED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3" name="Espace réservé du texte 6">
            <a:extLst>
              <a:ext uri="{FF2B5EF4-FFF2-40B4-BE49-F238E27FC236}">
                <a16:creationId xmlns:a16="http://schemas.microsoft.com/office/drawing/2014/main" id="{BF0D2521-AF3A-0EAF-7021-9D0986C89798}"/>
              </a:ext>
            </a:extLst>
          </p:cNvPr>
          <p:cNvSpPr>
            <a:spLocks noGrp="1"/>
          </p:cNvSpPr>
          <p:nvPr>
            <p:ph type="body" sz="quarter" idx="10" hasCustomPrompt="1"/>
          </p:nvPr>
        </p:nvSpPr>
        <p:spPr>
          <a:xfrm>
            <a:off x="838200" y="713151"/>
            <a:ext cx="4429125"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B80552E4-3F4B-7F2B-3893-CC92D863724A}"/>
              </a:ext>
            </a:extLst>
          </p:cNvPr>
          <p:cNvSpPr>
            <a:spLocks noGrp="1"/>
          </p:cNvSpPr>
          <p:nvPr>
            <p:ph type="pic" sz="quarter" idx="16" hasCustomPrompt="1"/>
          </p:nvPr>
        </p:nvSpPr>
        <p:spPr>
          <a:xfrm>
            <a:off x="969371" y="2320916"/>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Oval 3">
            <a:extLst>
              <a:ext uri="{FF2B5EF4-FFF2-40B4-BE49-F238E27FC236}">
                <a16:creationId xmlns:a16="http://schemas.microsoft.com/office/drawing/2014/main" id="{F8749711-EAF1-669A-B57B-B15F50E5C114}"/>
              </a:ext>
            </a:extLst>
          </p:cNvPr>
          <p:cNvSpPr/>
          <p:nvPr/>
        </p:nvSpPr>
        <p:spPr bwMode="auto">
          <a:xfrm>
            <a:off x="822791" y="2165710"/>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1" name="Espace réservé du texte 8">
            <a:extLst>
              <a:ext uri="{FF2B5EF4-FFF2-40B4-BE49-F238E27FC236}">
                <a16:creationId xmlns:a16="http://schemas.microsoft.com/office/drawing/2014/main" id="{8526F14A-E611-BB14-5BED-D90119B02DAB}"/>
              </a:ext>
            </a:extLst>
          </p:cNvPr>
          <p:cNvSpPr>
            <a:spLocks noGrp="1"/>
          </p:cNvSpPr>
          <p:nvPr>
            <p:ph type="body" sz="quarter" idx="37" hasCustomPrompt="1"/>
          </p:nvPr>
        </p:nvSpPr>
        <p:spPr>
          <a:xfrm>
            <a:off x="1516052" y="2228268"/>
            <a:ext cx="2608274"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2" name="Espace réservé du texte 11">
            <a:extLst>
              <a:ext uri="{FF2B5EF4-FFF2-40B4-BE49-F238E27FC236}">
                <a16:creationId xmlns:a16="http://schemas.microsoft.com/office/drawing/2014/main" id="{532F407A-F866-AD58-8C07-5D094265261E}"/>
              </a:ext>
            </a:extLst>
          </p:cNvPr>
          <p:cNvSpPr>
            <a:spLocks noGrp="1"/>
          </p:cNvSpPr>
          <p:nvPr>
            <p:ph type="body" sz="quarter" idx="38" hasCustomPrompt="1"/>
          </p:nvPr>
        </p:nvSpPr>
        <p:spPr>
          <a:xfrm>
            <a:off x="822792" y="2867117"/>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
        <p:nvSpPr>
          <p:cNvPr id="14" name="Espace réservé pour une image  9">
            <a:extLst>
              <a:ext uri="{FF2B5EF4-FFF2-40B4-BE49-F238E27FC236}">
                <a16:creationId xmlns:a16="http://schemas.microsoft.com/office/drawing/2014/main" id="{58423B53-43E6-A946-A926-0341DC38B575}"/>
              </a:ext>
            </a:extLst>
          </p:cNvPr>
          <p:cNvSpPr>
            <a:spLocks noGrp="1"/>
          </p:cNvSpPr>
          <p:nvPr>
            <p:ph type="pic" sz="quarter" idx="41" hasCustomPrompt="1"/>
          </p:nvPr>
        </p:nvSpPr>
        <p:spPr>
          <a:xfrm>
            <a:off x="969371" y="3931309"/>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5D1E0C19-4E09-F977-5F39-9C286EF1CA2C}"/>
              </a:ext>
            </a:extLst>
          </p:cNvPr>
          <p:cNvSpPr/>
          <p:nvPr/>
        </p:nvSpPr>
        <p:spPr bwMode="auto">
          <a:xfrm>
            <a:off x="822791" y="3776103"/>
            <a:ext cx="546682" cy="546682"/>
          </a:xfrm>
          <a:prstGeom prst="ellipse">
            <a:avLst/>
          </a:prstGeom>
          <a:noFill/>
          <a:ln w="19050">
            <a:solidFill>
              <a:srgbClr val="FAB500"/>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EAE1E3BB-6553-B9BD-BD73-56616B3192FC}"/>
              </a:ext>
            </a:extLst>
          </p:cNvPr>
          <p:cNvSpPr>
            <a:spLocks noGrp="1"/>
          </p:cNvSpPr>
          <p:nvPr>
            <p:ph type="body" sz="quarter" idx="43" hasCustomPrompt="1"/>
          </p:nvPr>
        </p:nvSpPr>
        <p:spPr>
          <a:xfrm>
            <a:off x="1516052" y="3838661"/>
            <a:ext cx="2608274" cy="507874"/>
          </a:xfrm>
          <a:prstGeom prst="rect">
            <a:avLst/>
          </a:prstGeom>
        </p:spPr>
        <p:txBody>
          <a:bodyPr/>
          <a:lstStyle>
            <a:lvl1pPr marL="0" indent="0">
              <a:buNone/>
              <a:defRPr sz="1600" b="1">
                <a:solidFill>
                  <a:srgbClr val="FAB500"/>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EB077E29-CADD-46CD-FCA3-3D3C22066088}"/>
              </a:ext>
            </a:extLst>
          </p:cNvPr>
          <p:cNvSpPr>
            <a:spLocks noGrp="1"/>
          </p:cNvSpPr>
          <p:nvPr>
            <p:ph type="body" sz="quarter" idx="44" hasCustomPrompt="1"/>
          </p:nvPr>
        </p:nvSpPr>
        <p:spPr>
          <a:xfrm>
            <a:off x="822792" y="4477510"/>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Tree>
    <p:extLst>
      <p:ext uri="{BB962C8B-B14F-4D97-AF65-F5344CB8AC3E}">
        <p14:creationId xmlns:p14="http://schemas.microsoft.com/office/powerpoint/2010/main" val="69693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2_08 mockup">
    <p:spTree>
      <p:nvGrpSpPr>
        <p:cNvPr id="1" name=""/>
        <p:cNvGrpSpPr/>
        <p:nvPr/>
      </p:nvGrpSpPr>
      <p:grpSpPr>
        <a:xfrm>
          <a:off x="0" y="0"/>
          <a:ext cx="0" cy="0"/>
          <a:chOff x="0" y="0"/>
          <a:chExt cx="0" cy="0"/>
        </a:xfrm>
      </p:grpSpPr>
      <p:sp>
        <p:nvSpPr>
          <p:cNvPr id="5" name="Picture Placeholder 2"/>
          <p:cNvSpPr>
            <a:spLocks noGrp="1"/>
          </p:cNvSpPr>
          <p:nvPr>
            <p:ph type="pic" sz="quarter" idx="11" hasCustomPrompt="1"/>
          </p:nvPr>
        </p:nvSpPr>
        <p:spPr>
          <a:xfrm>
            <a:off x="3300984" y="4215384"/>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6" name="Picture Placeholder 2"/>
          <p:cNvSpPr>
            <a:spLocks noGrp="1"/>
          </p:cNvSpPr>
          <p:nvPr>
            <p:ph type="pic" sz="quarter" idx="12" hasCustomPrompt="1"/>
          </p:nvPr>
        </p:nvSpPr>
        <p:spPr>
          <a:xfrm>
            <a:off x="5112553" y="3076055"/>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Picture Placeholder 2"/>
          <p:cNvSpPr>
            <a:spLocks noGrp="1"/>
          </p:cNvSpPr>
          <p:nvPr>
            <p:ph type="pic" sz="quarter" idx="14" hasCustomPrompt="1"/>
          </p:nvPr>
        </p:nvSpPr>
        <p:spPr>
          <a:xfrm>
            <a:off x="8685085" y="820709"/>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8" name="Picture Placeholder 2"/>
          <p:cNvSpPr>
            <a:spLocks noGrp="1"/>
          </p:cNvSpPr>
          <p:nvPr>
            <p:ph type="pic" sz="quarter" idx="15" hasCustomPrompt="1"/>
          </p:nvPr>
        </p:nvSpPr>
        <p:spPr>
          <a:xfrm>
            <a:off x="10487042" y="-311247"/>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161" y="2213356"/>
            <a:ext cx="5203862" cy="3360312"/>
          </a:xfrm>
          <a:prstGeom prst="rect">
            <a:avLst/>
          </a:prstGeom>
        </p:spPr>
      </p:pic>
      <p:sp>
        <p:nvSpPr>
          <p:cNvPr id="13" name="Picture Placeholder 2"/>
          <p:cNvSpPr>
            <a:spLocks noGrp="1"/>
          </p:cNvSpPr>
          <p:nvPr>
            <p:ph type="pic" sz="quarter" idx="13" hasCustomPrompt="1"/>
          </p:nvPr>
        </p:nvSpPr>
        <p:spPr>
          <a:xfrm>
            <a:off x="7016275" y="1791063"/>
            <a:ext cx="1901952" cy="3931920"/>
          </a:xfrm>
          <a:prstGeom prst="rect">
            <a:avLst/>
          </a:prstGeom>
          <a:solidFill>
            <a:schemeClr val="bg1">
              <a:lumMod val="95000"/>
            </a:schemeClr>
          </a:solid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EB864F7E-03E8-3E9B-1809-6C22DF3ED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3" name="Espace réservé du texte 6">
            <a:extLst>
              <a:ext uri="{FF2B5EF4-FFF2-40B4-BE49-F238E27FC236}">
                <a16:creationId xmlns:a16="http://schemas.microsoft.com/office/drawing/2014/main" id="{BF0D2521-AF3A-0EAF-7021-9D0986C89798}"/>
              </a:ext>
            </a:extLst>
          </p:cNvPr>
          <p:cNvSpPr>
            <a:spLocks noGrp="1"/>
          </p:cNvSpPr>
          <p:nvPr>
            <p:ph type="body" sz="quarter" idx="10" hasCustomPrompt="1"/>
          </p:nvPr>
        </p:nvSpPr>
        <p:spPr>
          <a:xfrm>
            <a:off x="838200" y="713151"/>
            <a:ext cx="4429125"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B80552E4-3F4B-7F2B-3893-CC92D863724A}"/>
              </a:ext>
            </a:extLst>
          </p:cNvPr>
          <p:cNvSpPr>
            <a:spLocks noGrp="1"/>
          </p:cNvSpPr>
          <p:nvPr>
            <p:ph type="pic" sz="quarter" idx="16" hasCustomPrompt="1"/>
          </p:nvPr>
        </p:nvSpPr>
        <p:spPr>
          <a:xfrm>
            <a:off x="969371" y="2320916"/>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Oval 3">
            <a:extLst>
              <a:ext uri="{FF2B5EF4-FFF2-40B4-BE49-F238E27FC236}">
                <a16:creationId xmlns:a16="http://schemas.microsoft.com/office/drawing/2014/main" id="{F8749711-EAF1-669A-B57B-B15F50E5C114}"/>
              </a:ext>
            </a:extLst>
          </p:cNvPr>
          <p:cNvSpPr/>
          <p:nvPr/>
        </p:nvSpPr>
        <p:spPr bwMode="auto">
          <a:xfrm>
            <a:off x="822791" y="2165710"/>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1" name="Espace réservé du texte 8">
            <a:extLst>
              <a:ext uri="{FF2B5EF4-FFF2-40B4-BE49-F238E27FC236}">
                <a16:creationId xmlns:a16="http://schemas.microsoft.com/office/drawing/2014/main" id="{8526F14A-E611-BB14-5BED-D90119B02DAB}"/>
              </a:ext>
            </a:extLst>
          </p:cNvPr>
          <p:cNvSpPr>
            <a:spLocks noGrp="1"/>
          </p:cNvSpPr>
          <p:nvPr>
            <p:ph type="body" sz="quarter" idx="37" hasCustomPrompt="1"/>
          </p:nvPr>
        </p:nvSpPr>
        <p:spPr>
          <a:xfrm>
            <a:off x="1516052" y="2228268"/>
            <a:ext cx="2608274"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2" name="Espace réservé du texte 11">
            <a:extLst>
              <a:ext uri="{FF2B5EF4-FFF2-40B4-BE49-F238E27FC236}">
                <a16:creationId xmlns:a16="http://schemas.microsoft.com/office/drawing/2014/main" id="{532F407A-F866-AD58-8C07-5D094265261E}"/>
              </a:ext>
            </a:extLst>
          </p:cNvPr>
          <p:cNvSpPr>
            <a:spLocks noGrp="1"/>
          </p:cNvSpPr>
          <p:nvPr>
            <p:ph type="body" sz="quarter" idx="38" hasCustomPrompt="1"/>
          </p:nvPr>
        </p:nvSpPr>
        <p:spPr>
          <a:xfrm>
            <a:off x="822792" y="2867117"/>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
        <p:nvSpPr>
          <p:cNvPr id="14" name="Espace réservé pour une image  9">
            <a:extLst>
              <a:ext uri="{FF2B5EF4-FFF2-40B4-BE49-F238E27FC236}">
                <a16:creationId xmlns:a16="http://schemas.microsoft.com/office/drawing/2014/main" id="{58423B53-43E6-A946-A926-0341DC38B575}"/>
              </a:ext>
            </a:extLst>
          </p:cNvPr>
          <p:cNvSpPr>
            <a:spLocks noGrp="1"/>
          </p:cNvSpPr>
          <p:nvPr>
            <p:ph type="pic" sz="quarter" idx="41" hasCustomPrompt="1"/>
          </p:nvPr>
        </p:nvSpPr>
        <p:spPr>
          <a:xfrm>
            <a:off x="969371" y="3931309"/>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5D1E0C19-4E09-F977-5F39-9C286EF1CA2C}"/>
              </a:ext>
            </a:extLst>
          </p:cNvPr>
          <p:cNvSpPr/>
          <p:nvPr/>
        </p:nvSpPr>
        <p:spPr bwMode="auto">
          <a:xfrm>
            <a:off x="822791" y="3776103"/>
            <a:ext cx="546682" cy="546682"/>
          </a:xfrm>
          <a:prstGeom prst="ellipse">
            <a:avLst/>
          </a:prstGeom>
          <a:noFill/>
          <a:ln w="19050">
            <a:solidFill>
              <a:srgbClr val="ED6C4D"/>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EAE1E3BB-6553-B9BD-BD73-56616B3192FC}"/>
              </a:ext>
            </a:extLst>
          </p:cNvPr>
          <p:cNvSpPr>
            <a:spLocks noGrp="1"/>
          </p:cNvSpPr>
          <p:nvPr>
            <p:ph type="body" sz="quarter" idx="43" hasCustomPrompt="1"/>
          </p:nvPr>
        </p:nvSpPr>
        <p:spPr>
          <a:xfrm>
            <a:off x="1516052" y="3838661"/>
            <a:ext cx="2608274" cy="507874"/>
          </a:xfrm>
          <a:prstGeom prst="rect">
            <a:avLst/>
          </a:prstGeom>
        </p:spPr>
        <p:txBody>
          <a:bodyPr/>
          <a:lstStyle>
            <a:lvl1pPr marL="0" indent="0">
              <a:buNone/>
              <a:defRPr sz="1600" b="1">
                <a:solidFill>
                  <a:srgbClr val="ED6C4D"/>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EB077E29-CADD-46CD-FCA3-3D3C22066088}"/>
              </a:ext>
            </a:extLst>
          </p:cNvPr>
          <p:cNvSpPr>
            <a:spLocks noGrp="1"/>
          </p:cNvSpPr>
          <p:nvPr>
            <p:ph type="body" sz="quarter" idx="44" hasCustomPrompt="1"/>
          </p:nvPr>
        </p:nvSpPr>
        <p:spPr>
          <a:xfrm>
            <a:off x="822792" y="4477510"/>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Tree>
    <p:extLst>
      <p:ext uri="{BB962C8B-B14F-4D97-AF65-F5344CB8AC3E}">
        <p14:creationId xmlns:p14="http://schemas.microsoft.com/office/powerpoint/2010/main" val="364413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4_08 mockup">
    <p:spTree>
      <p:nvGrpSpPr>
        <p:cNvPr id="1" name=""/>
        <p:cNvGrpSpPr/>
        <p:nvPr/>
      </p:nvGrpSpPr>
      <p:grpSpPr>
        <a:xfrm>
          <a:off x="0" y="0"/>
          <a:ext cx="0" cy="0"/>
          <a:chOff x="0" y="0"/>
          <a:chExt cx="0" cy="0"/>
        </a:xfrm>
      </p:grpSpPr>
      <p:sp>
        <p:nvSpPr>
          <p:cNvPr id="5" name="Picture Placeholder 2"/>
          <p:cNvSpPr>
            <a:spLocks noGrp="1"/>
          </p:cNvSpPr>
          <p:nvPr>
            <p:ph type="pic" sz="quarter" idx="11" hasCustomPrompt="1"/>
          </p:nvPr>
        </p:nvSpPr>
        <p:spPr>
          <a:xfrm>
            <a:off x="3300984" y="4215384"/>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6" name="Picture Placeholder 2"/>
          <p:cNvSpPr>
            <a:spLocks noGrp="1"/>
          </p:cNvSpPr>
          <p:nvPr>
            <p:ph type="pic" sz="quarter" idx="12" hasCustomPrompt="1"/>
          </p:nvPr>
        </p:nvSpPr>
        <p:spPr>
          <a:xfrm>
            <a:off x="5112553" y="3076055"/>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Picture Placeholder 2"/>
          <p:cNvSpPr>
            <a:spLocks noGrp="1"/>
          </p:cNvSpPr>
          <p:nvPr>
            <p:ph type="pic" sz="quarter" idx="14" hasCustomPrompt="1"/>
          </p:nvPr>
        </p:nvSpPr>
        <p:spPr>
          <a:xfrm>
            <a:off x="8685085" y="820709"/>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8" name="Picture Placeholder 2"/>
          <p:cNvSpPr>
            <a:spLocks noGrp="1"/>
          </p:cNvSpPr>
          <p:nvPr>
            <p:ph type="pic" sz="quarter" idx="15" hasCustomPrompt="1"/>
          </p:nvPr>
        </p:nvSpPr>
        <p:spPr>
          <a:xfrm>
            <a:off x="10487042" y="-311247"/>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161" y="2213356"/>
            <a:ext cx="5203862" cy="3360312"/>
          </a:xfrm>
          <a:prstGeom prst="rect">
            <a:avLst/>
          </a:prstGeom>
        </p:spPr>
      </p:pic>
      <p:sp>
        <p:nvSpPr>
          <p:cNvPr id="13" name="Picture Placeholder 2"/>
          <p:cNvSpPr>
            <a:spLocks noGrp="1"/>
          </p:cNvSpPr>
          <p:nvPr>
            <p:ph type="pic" sz="quarter" idx="13" hasCustomPrompt="1"/>
          </p:nvPr>
        </p:nvSpPr>
        <p:spPr>
          <a:xfrm>
            <a:off x="7016275" y="1791063"/>
            <a:ext cx="1901952" cy="3931920"/>
          </a:xfrm>
          <a:prstGeom prst="rect">
            <a:avLst/>
          </a:prstGeom>
          <a:solidFill>
            <a:schemeClr val="bg1">
              <a:lumMod val="95000"/>
            </a:schemeClr>
          </a:solid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EB864F7E-03E8-3E9B-1809-6C22DF3ED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3" name="Espace réservé du texte 6">
            <a:extLst>
              <a:ext uri="{FF2B5EF4-FFF2-40B4-BE49-F238E27FC236}">
                <a16:creationId xmlns:a16="http://schemas.microsoft.com/office/drawing/2014/main" id="{BF0D2521-AF3A-0EAF-7021-9D0986C89798}"/>
              </a:ext>
            </a:extLst>
          </p:cNvPr>
          <p:cNvSpPr>
            <a:spLocks noGrp="1"/>
          </p:cNvSpPr>
          <p:nvPr>
            <p:ph type="body" sz="quarter" idx="10" hasCustomPrompt="1"/>
          </p:nvPr>
        </p:nvSpPr>
        <p:spPr>
          <a:xfrm>
            <a:off x="838200" y="713151"/>
            <a:ext cx="4429125"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B80552E4-3F4B-7F2B-3893-CC92D863724A}"/>
              </a:ext>
            </a:extLst>
          </p:cNvPr>
          <p:cNvSpPr>
            <a:spLocks noGrp="1"/>
          </p:cNvSpPr>
          <p:nvPr>
            <p:ph type="pic" sz="quarter" idx="16" hasCustomPrompt="1"/>
          </p:nvPr>
        </p:nvSpPr>
        <p:spPr>
          <a:xfrm>
            <a:off x="969371" y="2320916"/>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Oval 3">
            <a:extLst>
              <a:ext uri="{FF2B5EF4-FFF2-40B4-BE49-F238E27FC236}">
                <a16:creationId xmlns:a16="http://schemas.microsoft.com/office/drawing/2014/main" id="{F8749711-EAF1-669A-B57B-B15F50E5C114}"/>
              </a:ext>
            </a:extLst>
          </p:cNvPr>
          <p:cNvSpPr/>
          <p:nvPr/>
        </p:nvSpPr>
        <p:spPr bwMode="auto">
          <a:xfrm>
            <a:off x="822791" y="2165710"/>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1" name="Espace réservé du texte 8">
            <a:extLst>
              <a:ext uri="{FF2B5EF4-FFF2-40B4-BE49-F238E27FC236}">
                <a16:creationId xmlns:a16="http://schemas.microsoft.com/office/drawing/2014/main" id="{8526F14A-E611-BB14-5BED-D90119B02DAB}"/>
              </a:ext>
            </a:extLst>
          </p:cNvPr>
          <p:cNvSpPr>
            <a:spLocks noGrp="1"/>
          </p:cNvSpPr>
          <p:nvPr>
            <p:ph type="body" sz="quarter" idx="37" hasCustomPrompt="1"/>
          </p:nvPr>
        </p:nvSpPr>
        <p:spPr>
          <a:xfrm>
            <a:off x="1516052" y="2228268"/>
            <a:ext cx="2608274"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2" name="Espace réservé du texte 11">
            <a:extLst>
              <a:ext uri="{FF2B5EF4-FFF2-40B4-BE49-F238E27FC236}">
                <a16:creationId xmlns:a16="http://schemas.microsoft.com/office/drawing/2014/main" id="{532F407A-F866-AD58-8C07-5D094265261E}"/>
              </a:ext>
            </a:extLst>
          </p:cNvPr>
          <p:cNvSpPr>
            <a:spLocks noGrp="1"/>
          </p:cNvSpPr>
          <p:nvPr>
            <p:ph type="body" sz="quarter" idx="38" hasCustomPrompt="1"/>
          </p:nvPr>
        </p:nvSpPr>
        <p:spPr>
          <a:xfrm>
            <a:off x="822792" y="2867117"/>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
        <p:nvSpPr>
          <p:cNvPr id="14" name="Espace réservé pour une image  9">
            <a:extLst>
              <a:ext uri="{FF2B5EF4-FFF2-40B4-BE49-F238E27FC236}">
                <a16:creationId xmlns:a16="http://schemas.microsoft.com/office/drawing/2014/main" id="{58423B53-43E6-A946-A926-0341DC38B575}"/>
              </a:ext>
            </a:extLst>
          </p:cNvPr>
          <p:cNvSpPr>
            <a:spLocks noGrp="1"/>
          </p:cNvSpPr>
          <p:nvPr>
            <p:ph type="pic" sz="quarter" idx="41" hasCustomPrompt="1"/>
          </p:nvPr>
        </p:nvSpPr>
        <p:spPr>
          <a:xfrm>
            <a:off x="969371" y="3931309"/>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5D1E0C19-4E09-F977-5F39-9C286EF1CA2C}"/>
              </a:ext>
            </a:extLst>
          </p:cNvPr>
          <p:cNvSpPr/>
          <p:nvPr/>
        </p:nvSpPr>
        <p:spPr bwMode="auto">
          <a:xfrm>
            <a:off x="822791" y="3776103"/>
            <a:ext cx="546682" cy="546682"/>
          </a:xfrm>
          <a:prstGeom prst="ellipse">
            <a:avLst/>
          </a:prstGeom>
          <a:noFill/>
          <a:ln w="19050">
            <a:solidFill>
              <a:srgbClr val="E50071"/>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EAE1E3BB-6553-B9BD-BD73-56616B3192FC}"/>
              </a:ext>
            </a:extLst>
          </p:cNvPr>
          <p:cNvSpPr>
            <a:spLocks noGrp="1"/>
          </p:cNvSpPr>
          <p:nvPr>
            <p:ph type="body" sz="quarter" idx="43" hasCustomPrompt="1"/>
          </p:nvPr>
        </p:nvSpPr>
        <p:spPr>
          <a:xfrm>
            <a:off x="1516052" y="3838661"/>
            <a:ext cx="2608274" cy="507874"/>
          </a:xfrm>
          <a:prstGeom prst="rect">
            <a:avLst/>
          </a:prstGeom>
        </p:spPr>
        <p:txBody>
          <a:bodyPr/>
          <a:lstStyle>
            <a:lvl1pPr marL="0" indent="0">
              <a:buNone/>
              <a:defRPr sz="1600" b="1">
                <a:solidFill>
                  <a:srgbClr val="E50071"/>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EB077E29-CADD-46CD-FCA3-3D3C22066088}"/>
              </a:ext>
            </a:extLst>
          </p:cNvPr>
          <p:cNvSpPr>
            <a:spLocks noGrp="1"/>
          </p:cNvSpPr>
          <p:nvPr>
            <p:ph type="body" sz="quarter" idx="44" hasCustomPrompt="1"/>
          </p:nvPr>
        </p:nvSpPr>
        <p:spPr>
          <a:xfrm>
            <a:off x="822792" y="4477510"/>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Tree>
    <p:extLst>
      <p:ext uri="{BB962C8B-B14F-4D97-AF65-F5344CB8AC3E}">
        <p14:creationId xmlns:p14="http://schemas.microsoft.com/office/powerpoint/2010/main" val="319809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_08 mockup">
    <p:spTree>
      <p:nvGrpSpPr>
        <p:cNvPr id="1" name=""/>
        <p:cNvGrpSpPr/>
        <p:nvPr/>
      </p:nvGrpSpPr>
      <p:grpSpPr>
        <a:xfrm>
          <a:off x="0" y="0"/>
          <a:ext cx="0" cy="0"/>
          <a:chOff x="0" y="0"/>
          <a:chExt cx="0" cy="0"/>
        </a:xfrm>
      </p:grpSpPr>
      <p:sp>
        <p:nvSpPr>
          <p:cNvPr id="5" name="Picture Placeholder 2"/>
          <p:cNvSpPr>
            <a:spLocks noGrp="1"/>
          </p:cNvSpPr>
          <p:nvPr>
            <p:ph type="pic" sz="quarter" idx="11" hasCustomPrompt="1"/>
          </p:nvPr>
        </p:nvSpPr>
        <p:spPr>
          <a:xfrm>
            <a:off x="3300984" y="4215384"/>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6" name="Picture Placeholder 2"/>
          <p:cNvSpPr>
            <a:spLocks noGrp="1"/>
          </p:cNvSpPr>
          <p:nvPr>
            <p:ph type="pic" sz="quarter" idx="12" hasCustomPrompt="1"/>
          </p:nvPr>
        </p:nvSpPr>
        <p:spPr>
          <a:xfrm>
            <a:off x="5112553" y="3076055"/>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Picture Placeholder 2"/>
          <p:cNvSpPr>
            <a:spLocks noGrp="1"/>
          </p:cNvSpPr>
          <p:nvPr>
            <p:ph type="pic" sz="quarter" idx="14" hasCustomPrompt="1"/>
          </p:nvPr>
        </p:nvSpPr>
        <p:spPr>
          <a:xfrm>
            <a:off x="8685085" y="820709"/>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8" name="Picture Placeholder 2"/>
          <p:cNvSpPr>
            <a:spLocks noGrp="1"/>
          </p:cNvSpPr>
          <p:nvPr>
            <p:ph type="pic" sz="quarter" idx="15" hasCustomPrompt="1"/>
          </p:nvPr>
        </p:nvSpPr>
        <p:spPr>
          <a:xfrm>
            <a:off x="10487042" y="-311247"/>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161" y="2213356"/>
            <a:ext cx="5203862" cy="3360312"/>
          </a:xfrm>
          <a:prstGeom prst="rect">
            <a:avLst/>
          </a:prstGeom>
        </p:spPr>
      </p:pic>
      <p:sp>
        <p:nvSpPr>
          <p:cNvPr id="13" name="Picture Placeholder 2"/>
          <p:cNvSpPr>
            <a:spLocks noGrp="1"/>
          </p:cNvSpPr>
          <p:nvPr>
            <p:ph type="pic" sz="quarter" idx="13" hasCustomPrompt="1"/>
          </p:nvPr>
        </p:nvSpPr>
        <p:spPr>
          <a:xfrm>
            <a:off x="7016275" y="1791063"/>
            <a:ext cx="1901952" cy="3931920"/>
          </a:xfrm>
          <a:prstGeom prst="rect">
            <a:avLst/>
          </a:prstGeom>
          <a:solidFill>
            <a:schemeClr val="bg1">
              <a:lumMod val="95000"/>
            </a:schemeClr>
          </a:solid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EB864F7E-03E8-3E9B-1809-6C22DF3ED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3" name="Espace réservé du texte 6">
            <a:extLst>
              <a:ext uri="{FF2B5EF4-FFF2-40B4-BE49-F238E27FC236}">
                <a16:creationId xmlns:a16="http://schemas.microsoft.com/office/drawing/2014/main" id="{BF0D2521-AF3A-0EAF-7021-9D0986C89798}"/>
              </a:ext>
            </a:extLst>
          </p:cNvPr>
          <p:cNvSpPr>
            <a:spLocks noGrp="1"/>
          </p:cNvSpPr>
          <p:nvPr>
            <p:ph type="body" sz="quarter" idx="10" hasCustomPrompt="1"/>
          </p:nvPr>
        </p:nvSpPr>
        <p:spPr>
          <a:xfrm>
            <a:off x="838200" y="713151"/>
            <a:ext cx="4429125"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B80552E4-3F4B-7F2B-3893-CC92D863724A}"/>
              </a:ext>
            </a:extLst>
          </p:cNvPr>
          <p:cNvSpPr>
            <a:spLocks noGrp="1"/>
          </p:cNvSpPr>
          <p:nvPr>
            <p:ph type="pic" sz="quarter" idx="16" hasCustomPrompt="1"/>
          </p:nvPr>
        </p:nvSpPr>
        <p:spPr>
          <a:xfrm>
            <a:off x="969371" y="2320916"/>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Oval 3">
            <a:extLst>
              <a:ext uri="{FF2B5EF4-FFF2-40B4-BE49-F238E27FC236}">
                <a16:creationId xmlns:a16="http://schemas.microsoft.com/office/drawing/2014/main" id="{F8749711-EAF1-669A-B57B-B15F50E5C114}"/>
              </a:ext>
            </a:extLst>
          </p:cNvPr>
          <p:cNvSpPr/>
          <p:nvPr/>
        </p:nvSpPr>
        <p:spPr bwMode="auto">
          <a:xfrm>
            <a:off x="822791" y="2165710"/>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1" name="Espace réservé du texte 8">
            <a:extLst>
              <a:ext uri="{FF2B5EF4-FFF2-40B4-BE49-F238E27FC236}">
                <a16:creationId xmlns:a16="http://schemas.microsoft.com/office/drawing/2014/main" id="{8526F14A-E611-BB14-5BED-D90119B02DAB}"/>
              </a:ext>
            </a:extLst>
          </p:cNvPr>
          <p:cNvSpPr>
            <a:spLocks noGrp="1"/>
          </p:cNvSpPr>
          <p:nvPr>
            <p:ph type="body" sz="quarter" idx="37" hasCustomPrompt="1"/>
          </p:nvPr>
        </p:nvSpPr>
        <p:spPr>
          <a:xfrm>
            <a:off x="1516052" y="2228268"/>
            <a:ext cx="2608274"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2" name="Espace réservé du texte 11">
            <a:extLst>
              <a:ext uri="{FF2B5EF4-FFF2-40B4-BE49-F238E27FC236}">
                <a16:creationId xmlns:a16="http://schemas.microsoft.com/office/drawing/2014/main" id="{532F407A-F866-AD58-8C07-5D094265261E}"/>
              </a:ext>
            </a:extLst>
          </p:cNvPr>
          <p:cNvSpPr>
            <a:spLocks noGrp="1"/>
          </p:cNvSpPr>
          <p:nvPr>
            <p:ph type="body" sz="quarter" idx="38" hasCustomPrompt="1"/>
          </p:nvPr>
        </p:nvSpPr>
        <p:spPr>
          <a:xfrm>
            <a:off x="822792" y="2867117"/>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
        <p:nvSpPr>
          <p:cNvPr id="14" name="Espace réservé pour une image  9">
            <a:extLst>
              <a:ext uri="{FF2B5EF4-FFF2-40B4-BE49-F238E27FC236}">
                <a16:creationId xmlns:a16="http://schemas.microsoft.com/office/drawing/2014/main" id="{58423B53-43E6-A946-A926-0341DC38B575}"/>
              </a:ext>
            </a:extLst>
          </p:cNvPr>
          <p:cNvSpPr>
            <a:spLocks noGrp="1"/>
          </p:cNvSpPr>
          <p:nvPr>
            <p:ph type="pic" sz="quarter" idx="41" hasCustomPrompt="1"/>
          </p:nvPr>
        </p:nvSpPr>
        <p:spPr>
          <a:xfrm>
            <a:off x="969371" y="3931309"/>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5D1E0C19-4E09-F977-5F39-9C286EF1CA2C}"/>
              </a:ext>
            </a:extLst>
          </p:cNvPr>
          <p:cNvSpPr/>
          <p:nvPr/>
        </p:nvSpPr>
        <p:spPr bwMode="auto">
          <a:xfrm>
            <a:off x="822791" y="3776103"/>
            <a:ext cx="546682" cy="546682"/>
          </a:xfrm>
          <a:prstGeom prst="ellipse">
            <a:avLst/>
          </a:prstGeom>
          <a:noFill/>
          <a:ln w="19050">
            <a:solidFill>
              <a:srgbClr val="0060A8"/>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EAE1E3BB-6553-B9BD-BD73-56616B3192FC}"/>
              </a:ext>
            </a:extLst>
          </p:cNvPr>
          <p:cNvSpPr>
            <a:spLocks noGrp="1"/>
          </p:cNvSpPr>
          <p:nvPr>
            <p:ph type="body" sz="quarter" idx="43" hasCustomPrompt="1"/>
          </p:nvPr>
        </p:nvSpPr>
        <p:spPr>
          <a:xfrm>
            <a:off x="1516052" y="3838661"/>
            <a:ext cx="2608274" cy="507874"/>
          </a:xfrm>
          <a:prstGeom prst="rect">
            <a:avLst/>
          </a:prstGeom>
        </p:spPr>
        <p:txBody>
          <a:bodyPr/>
          <a:lstStyle>
            <a:lvl1pPr marL="0" indent="0">
              <a:buNone/>
              <a:defRPr sz="1600" b="1">
                <a:solidFill>
                  <a:srgbClr val="0060A8"/>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EB077E29-CADD-46CD-FCA3-3D3C22066088}"/>
              </a:ext>
            </a:extLst>
          </p:cNvPr>
          <p:cNvSpPr>
            <a:spLocks noGrp="1"/>
          </p:cNvSpPr>
          <p:nvPr>
            <p:ph type="body" sz="quarter" idx="44" hasCustomPrompt="1"/>
          </p:nvPr>
        </p:nvSpPr>
        <p:spPr>
          <a:xfrm>
            <a:off x="822792" y="4477510"/>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Tree>
    <p:extLst>
      <p:ext uri="{BB962C8B-B14F-4D97-AF65-F5344CB8AC3E}">
        <p14:creationId xmlns:p14="http://schemas.microsoft.com/office/powerpoint/2010/main" val="117537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6_08 mockup">
    <p:spTree>
      <p:nvGrpSpPr>
        <p:cNvPr id="1" name=""/>
        <p:cNvGrpSpPr/>
        <p:nvPr/>
      </p:nvGrpSpPr>
      <p:grpSpPr>
        <a:xfrm>
          <a:off x="0" y="0"/>
          <a:ext cx="0" cy="0"/>
          <a:chOff x="0" y="0"/>
          <a:chExt cx="0" cy="0"/>
        </a:xfrm>
      </p:grpSpPr>
      <p:sp>
        <p:nvSpPr>
          <p:cNvPr id="5" name="Picture Placeholder 2"/>
          <p:cNvSpPr>
            <a:spLocks noGrp="1"/>
          </p:cNvSpPr>
          <p:nvPr>
            <p:ph type="pic" sz="quarter" idx="11" hasCustomPrompt="1"/>
          </p:nvPr>
        </p:nvSpPr>
        <p:spPr>
          <a:xfrm>
            <a:off x="3300984" y="4215384"/>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6" name="Picture Placeholder 2"/>
          <p:cNvSpPr>
            <a:spLocks noGrp="1"/>
          </p:cNvSpPr>
          <p:nvPr>
            <p:ph type="pic" sz="quarter" idx="12" hasCustomPrompt="1"/>
          </p:nvPr>
        </p:nvSpPr>
        <p:spPr>
          <a:xfrm>
            <a:off x="5112553" y="3076055"/>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7" name="Picture Placeholder 2"/>
          <p:cNvSpPr>
            <a:spLocks noGrp="1"/>
          </p:cNvSpPr>
          <p:nvPr>
            <p:ph type="pic" sz="quarter" idx="14" hasCustomPrompt="1"/>
          </p:nvPr>
        </p:nvSpPr>
        <p:spPr>
          <a:xfrm>
            <a:off x="8685085" y="820709"/>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sp>
        <p:nvSpPr>
          <p:cNvPr id="8" name="Picture Placeholder 2"/>
          <p:cNvSpPr>
            <a:spLocks noGrp="1"/>
          </p:cNvSpPr>
          <p:nvPr>
            <p:ph type="pic" sz="quarter" idx="15" hasCustomPrompt="1"/>
          </p:nvPr>
        </p:nvSpPr>
        <p:spPr>
          <a:xfrm>
            <a:off x="10487042" y="-311247"/>
            <a:ext cx="2093976" cy="3721608"/>
          </a:xfrm>
          <a:prstGeom prst="rect">
            <a:avLst/>
          </a:prstGeom>
          <a:solidFill>
            <a:schemeClr val="bg1">
              <a:lumMod val="95000"/>
            </a:schemeClr>
          </a:solid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161" y="2213356"/>
            <a:ext cx="5203862" cy="3360312"/>
          </a:xfrm>
          <a:prstGeom prst="rect">
            <a:avLst/>
          </a:prstGeom>
        </p:spPr>
      </p:pic>
      <p:sp>
        <p:nvSpPr>
          <p:cNvPr id="13" name="Picture Placeholder 2"/>
          <p:cNvSpPr>
            <a:spLocks noGrp="1"/>
          </p:cNvSpPr>
          <p:nvPr>
            <p:ph type="pic" sz="quarter" idx="13" hasCustomPrompt="1"/>
          </p:nvPr>
        </p:nvSpPr>
        <p:spPr>
          <a:xfrm>
            <a:off x="7016275" y="1791063"/>
            <a:ext cx="1901952" cy="3931920"/>
          </a:xfrm>
          <a:prstGeom prst="rect">
            <a:avLst/>
          </a:prstGeom>
          <a:solidFill>
            <a:schemeClr val="bg1">
              <a:lumMod val="95000"/>
            </a:schemeClr>
          </a:solid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err="1"/>
              <a:t>Cliquez</a:t>
            </a:r>
            <a:r>
              <a:rPr lang="en-US" dirty="0"/>
              <a:t> pour </a:t>
            </a:r>
            <a:r>
              <a:rPr lang="en-US" dirty="0" err="1"/>
              <a:t>ajouter</a:t>
            </a:r>
            <a:r>
              <a:rPr lang="en-US" dirty="0"/>
              <a:t> </a:t>
            </a:r>
            <a:r>
              <a:rPr lang="en-US" dirty="0" err="1"/>
              <a:t>une</a:t>
            </a:r>
            <a:r>
              <a:rPr lang="en-US" dirty="0"/>
              <a:t> image</a:t>
            </a:r>
          </a:p>
        </p:txBody>
      </p:sp>
      <p:pic>
        <p:nvPicPr>
          <p:cNvPr id="2" name="Image 1">
            <a:extLst>
              <a:ext uri="{FF2B5EF4-FFF2-40B4-BE49-F238E27FC236}">
                <a16:creationId xmlns:a16="http://schemas.microsoft.com/office/drawing/2014/main" id="{EB864F7E-03E8-3E9B-1809-6C22DF3ED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0844" y="6320141"/>
            <a:ext cx="1111419" cy="349484"/>
          </a:xfrm>
          <a:prstGeom prst="rect">
            <a:avLst/>
          </a:prstGeom>
        </p:spPr>
      </p:pic>
      <p:sp>
        <p:nvSpPr>
          <p:cNvPr id="3" name="Espace réservé du texte 6">
            <a:extLst>
              <a:ext uri="{FF2B5EF4-FFF2-40B4-BE49-F238E27FC236}">
                <a16:creationId xmlns:a16="http://schemas.microsoft.com/office/drawing/2014/main" id="{BF0D2521-AF3A-0EAF-7021-9D0986C89798}"/>
              </a:ext>
            </a:extLst>
          </p:cNvPr>
          <p:cNvSpPr>
            <a:spLocks noGrp="1"/>
          </p:cNvSpPr>
          <p:nvPr>
            <p:ph type="body" sz="quarter" idx="10" hasCustomPrompt="1"/>
          </p:nvPr>
        </p:nvSpPr>
        <p:spPr>
          <a:xfrm>
            <a:off x="838200" y="713151"/>
            <a:ext cx="4429125" cy="1077912"/>
          </a:xfrm>
          <a:prstGeom prst="rect">
            <a:avLst/>
          </a:prstGeom>
        </p:spPr>
        <p:txBody>
          <a:bodyPr/>
          <a:lstStyle>
            <a:lvl1pPr marL="0" indent="0" algn="l">
              <a:buNone/>
              <a:defRPr sz="3600" b="1">
                <a:solidFill>
                  <a:srgbClr val="404040"/>
                </a:solidFill>
                <a:latin typeface="Quicksand" pitchFamily="2" charset="0"/>
              </a:defRPr>
            </a:lvl1pPr>
          </a:lstStyle>
          <a:p>
            <a:pPr lvl="0"/>
            <a:r>
              <a:rPr lang="fr-FR" dirty="0"/>
              <a:t>Cliquez ici pour changer le titre</a:t>
            </a:r>
          </a:p>
        </p:txBody>
      </p:sp>
      <p:sp>
        <p:nvSpPr>
          <p:cNvPr id="4" name="Espace réservé pour une image  9">
            <a:extLst>
              <a:ext uri="{FF2B5EF4-FFF2-40B4-BE49-F238E27FC236}">
                <a16:creationId xmlns:a16="http://schemas.microsoft.com/office/drawing/2014/main" id="{B80552E4-3F4B-7F2B-3893-CC92D863724A}"/>
              </a:ext>
            </a:extLst>
          </p:cNvPr>
          <p:cNvSpPr>
            <a:spLocks noGrp="1"/>
          </p:cNvSpPr>
          <p:nvPr>
            <p:ph type="pic" sz="quarter" idx="16" hasCustomPrompt="1"/>
          </p:nvPr>
        </p:nvSpPr>
        <p:spPr>
          <a:xfrm>
            <a:off x="969371" y="2320916"/>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0" name="Oval 3">
            <a:extLst>
              <a:ext uri="{FF2B5EF4-FFF2-40B4-BE49-F238E27FC236}">
                <a16:creationId xmlns:a16="http://schemas.microsoft.com/office/drawing/2014/main" id="{F8749711-EAF1-669A-B57B-B15F50E5C114}"/>
              </a:ext>
            </a:extLst>
          </p:cNvPr>
          <p:cNvSpPr/>
          <p:nvPr/>
        </p:nvSpPr>
        <p:spPr bwMode="auto">
          <a:xfrm>
            <a:off x="822791" y="2165710"/>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1" name="Espace réservé du texte 8">
            <a:extLst>
              <a:ext uri="{FF2B5EF4-FFF2-40B4-BE49-F238E27FC236}">
                <a16:creationId xmlns:a16="http://schemas.microsoft.com/office/drawing/2014/main" id="{8526F14A-E611-BB14-5BED-D90119B02DAB}"/>
              </a:ext>
            </a:extLst>
          </p:cNvPr>
          <p:cNvSpPr>
            <a:spLocks noGrp="1"/>
          </p:cNvSpPr>
          <p:nvPr>
            <p:ph type="body" sz="quarter" idx="37" hasCustomPrompt="1"/>
          </p:nvPr>
        </p:nvSpPr>
        <p:spPr>
          <a:xfrm>
            <a:off x="1516052" y="2228268"/>
            <a:ext cx="2608274"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2" name="Espace réservé du texte 11">
            <a:extLst>
              <a:ext uri="{FF2B5EF4-FFF2-40B4-BE49-F238E27FC236}">
                <a16:creationId xmlns:a16="http://schemas.microsoft.com/office/drawing/2014/main" id="{532F407A-F866-AD58-8C07-5D094265261E}"/>
              </a:ext>
            </a:extLst>
          </p:cNvPr>
          <p:cNvSpPr>
            <a:spLocks noGrp="1"/>
          </p:cNvSpPr>
          <p:nvPr>
            <p:ph type="body" sz="quarter" idx="38" hasCustomPrompt="1"/>
          </p:nvPr>
        </p:nvSpPr>
        <p:spPr>
          <a:xfrm>
            <a:off x="822792" y="2867117"/>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
        <p:nvSpPr>
          <p:cNvPr id="14" name="Espace réservé pour une image  9">
            <a:extLst>
              <a:ext uri="{FF2B5EF4-FFF2-40B4-BE49-F238E27FC236}">
                <a16:creationId xmlns:a16="http://schemas.microsoft.com/office/drawing/2014/main" id="{58423B53-43E6-A946-A926-0341DC38B575}"/>
              </a:ext>
            </a:extLst>
          </p:cNvPr>
          <p:cNvSpPr>
            <a:spLocks noGrp="1"/>
          </p:cNvSpPr>
          <p:nvPr>
            <p:ph type="pic" sz="quarter" idx="41" hasCustomPrompt="1"/>
          </p:nvPr>
        </p:nvSpPr>
        <p:spPr>
          <a:xfrm>
            <a:off x="969371" y="3931309"/>
            <a:ext cx="248188" cy="248188"/>
          </a:xfrm>
          <a:prstGeom prst="rect">
            <a:avLst/>
          </a:prstGeom>
        </p:spPr>
        <p:txBody>
          <a:bodyPr anchor="ctr"/>
          <a:lstStyle>
            <a:lvl1pPr marL="0" indent="0" algn="ctr">
              <a:buNone/>
              <a:defRPr sz="200">
                <a:latin typeface="Open Sans" panose="020B0606030504020204" pitchFamily="34" charset="0"/>
                <a:ea typeface="Open Sans" panose="020B0606030504020204" pitchFamily="34" charset="0"/>
                <a:cs typeface="Open Sans" panose="020B0606030504020204" pitchFamily="34" charset="0"/>
              </a:defRPr>
            </a:lvl1pPr>
          </a:lstStyle>
          <a:p>
            <a:r>
              <a:rPr lang="fr-FR" dirty="0"/>
              <a:t>Picto</a:t>
            </a:r>
          </a:p>
        </p:txBody>
      </p:sp>
      <p:sp>
        <p:nvSpPr>
          <p:cNvPr id="15" name="Oval 3">
            <a:extLst>
              <a:ext uri="{FF2B5EF4-FFF2-40B4-BE49-F238E27FC236}">
                <a16:creationId xmlns:a16="http://schemas.microsoft.com/office/drawing/2014/main" id="{5D1E0C19-4E09-F977-5F39-9C286EF1CA2C}"/>
              </a:ext>
            </a:extLst>
          </p:cNvPr>
          <p:cNvSpPr/>
          <p:nvPr/>
        </p:nvSpPr>
        <p:spPr bwMode="auto">
          <a:xfrm>
            <a:off x="822791" y="3776103"/>
            <a:ext cx="546682" cy="546682"/>
          </a:xfrm>
          <a:prstGeom prst="ellipse">
            <a:avLst/>
          </a:prstGeom>
          <a:noFill/>
          <a:ln w="19050">
            <a:solidFill>
              <a:srgbClr val="97C21D"/>
            </a:solidFill>
          </a:ln>
        </p:spPr>
        <p:txBody>
          <a:bodyPr lIns="0" tIns="0" rIns="0" bIns="0" rtlCol="0" anchor="ctr"/>
          <a:lstStyle/>
          <a:p>
            <a:pPr algn="ctr"/>
            <a:endParaRPr lang="en-US"/>
          </a:p>
        </p:txBody>
      </p:sp>
      <p:sp>
        <p:nvSpPr>
          <p:cNvPr id="16" name="Espace réservé du texte 8">
            <a:extLst>
              <a:ext uri="{FF2B5EF4-FFF2-40B4-BE49-F238E27FC236}">
                <a16:creationId xmlns:a16="http://schemas.microsoft.com/office/drawing/2014/main" id="{EAE1E3BB-6553-B9BD-BD73-56616B3192FC}"/>
              </a:ext>
            </a:extLst>
          </p:cNvPr>
          <p:cNvSpPr>
            <a:spLocks noGrp="1"/>
          </p:cNvSpPr>
          <p:nvPr>
            <p:ph type="body" sz="quarter" idx="43" hasCustomPrompt="1"/>
          </p:nvPr>
        </p:nvSpPr>
        <p:spPr>
          <a:xfrm>
            <a:off x="1516052" y="3838661"/>
            <a:ext cx="2608274" cy="507874"/>
          </a:xfrm>
          <a:prstGeom prst="rect">
            <a:avLst/>
          </a:prstGeom>
        </p:spPr>
        <p:txBody>
          <a:bodyPr/>
          <a:lstStyle>
            <a:lvl1pPr marL="0" indent="0">
              <a:buNone/>
              <a:defRPr sz="1600" b="1">
                <a:solidFill>
                  <a:srgbClr val="97C21D"/>
                </a:solidFill>
                <a:latin typeface="Quicksand" pitchFamily="2" charset="0"/>
              </a:defRPr>
            </a:lvl1pPr>
          </a:lstStyle>
          <a:p>
            <a:pPr lvl="0"/>
            <a:r>
              <a:rPr lang="fr-FR" dirty="0"/>
              <a:t>Intitulé sur 2 lignes max.</a:t>
            </a:r>
          </a:p>
        </p:txBody>
      </p:sp>
      <p:sp>
        <p:nvSpPr>
          <p:cNvPr id="17" name="Espace réservé du texte 11">
            <a:extLst>
              <a:ext uri="{FF2B5EF4-FFF2-40B4-BE49-F238E27FC236}">
                <a16:creationId xmlns:a16="http://schemas.microsoft.com/office/drawing/2014/main" id="{EB077E29-CADD-46CD-FCA3-3D3C22066088}"/>
              </a:ext>
            </a:extLst>
          </p:cNvPr>
          <p:cNvSpPr>
            <a:spLocks noGrp="1"/>
          </p:cNvSpPr>
          <p:nvPr>
            <p:ph type="body" sz="quarter" idx="44" hasCustomPrompt="1"/>
          </p:nvPr>
        </p:nvSpPr>
        <p:spPr>
          <a:xfrm>
            <a:off x="822792" y="4477510"/>
            <a:ext cx="3301534" cy="399376"/>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Lorem ipsum </a:t>
            </a:r>
            <a:r>
              <a:rPr lang="fr-FR" b="0" i="0" dirty="0" err="1">
                <a:solidFill>
                  <a:srgbClr val="000000"/>
                </a:solidFill>
                <a:effectLst/>
                <a:latin typeface="Open Sans" panose="020B0606030504020204" pitchFamily="34" charset="0"/>
              </a:rPr>
              <a:t>sed</a:t>
            </a:r>
            <a:r>
              <a:rPr lang="fr-FR" b="0" i="0" dirty="0">
                <a:solidFill>
                  <a:srgbClr val="000000"/>
                </a:solidFill>
                <a:effectLst/>
                <a:latin typeface="Open Sans" panose="020B0606030504020204" pitchFamily="34" charset="0"/>
              </a:rPr>
              <a:t> ut </a:t>
            </a:r>
            <a:r>
              <a:rPr lang="fr-FR" b="0" i="0" dirty="0" err="1">
                <a:solidFill>
                  <a:srgbClr val="000000"/>
                </a:solidFill>
                <a:effectLst/>
                <a:latin typeface="Open Sans" panose="020B0606030504020204" pitchFamily="34" charset="0"/>
              </a:rPr>
              <a:t>perspiciatis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unde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omnis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iste</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natus</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error</a:t>
            </a:r>
            <a:r>
              <a:rPr lang="fr-FR" b="0" i="0" dirty="0">
                <a:solidFill>
                  <a:srgbClr val="000000"/>
                </a:solidFill>
                <a:effectLst/>
                <a:latin typeface="Open Sans" panose="020B0606030504020204" pitchFamily="34" charset="0"/>
              </a:rPr>
              <a:t> </a:t>
            </a:r>
            <a:r>
              <a:rPr lang="fr-FR" b="0" i="0" dirty="0" err="1">
                <a:solidFill>
                  <a:srgbClr val="000000"/>
                </a:solidFill>
                <a:effectLst/>
                <a:latin typeface="Open Sans" panose="020B0606030504020204" pitchFamily="34" charset="0"/>
              </a:rPr>
              <a:t>sit</a:t>
            </a:r>
            <a:r>
              <a:rPr lang="fr-FR" b="0" i="0" dirty="0">
                <a:solidFill>
                  <a:srgbClr val="000000"/>
                </a:solidFill>
                <a:effectLst/>
                <a:latin typeface="Open Sans" panose="020B0606030504020204" pitchFamily="34" charset="0"/>
              </a:rPr>
              <a:t>, </a:t>
            </a:r>
            <a:r>
              <a:rPr lang="fr-FR" dirty="0"/>
              <a:t>Lorem ipsum </a:t>
            </a:r>
            <a:r>
              <a:rPr lang="fr-FR" b="0" i="0" dirty="0" err="1">
                <a:solidFill>
                  <a:srgbClr val="000000"/>
                </a:solidFill>
                <a:effectLst/>
                <a:latin typeface="Open Sans" panose="020B0606030504020204" pitchFamily="34" charset="0"/>
              </a:rPr>
              <a:t>sed</a:t>
            </a:r>
            <a:endParaRPr lang="fr-FR" dirty="0"/>
          </a:p>
        </p:txBody>
      </p:sp>
    </p:spTree>
    <p:extLst>
      <p:ext uri="{BB962C8B-B14F-4D97-AF65-F5344CB8AC3E}">
        <p14:creationId xmlns:p14="http://schemas.microsoft.com/office/powerpoint/2010/main" val="27275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slideLayout" Target="../slideLayouts/slideLayout57.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42" Type="http://schemas.openxmlformats.org/officeDocument/2006/relationships/slideLayout" Target="../slideLayouts/slideLayout60.xml"/><Relationship Id="rId47" Type="http://schemas.openxmlformats.org/officeDocument/2006/relationships/slideLayout" Target="../slideLayouts/slideLayout65.xml"/><Relationship Id="rId50" Type="http://schemas.openxmlformats.org/officeDocument/2006/relationships/slideLayout" Target="../slideLayouts/slideLayout68.xml"/><Relationship Id="rId55" Type="http://schemas.openxmlformats.org/officeDocument/2006/relationships/slideLayout" Target="../slideLayouts/slideLayout73.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9" Type="http://schemas.openxmlformats.org/officeDocument/2006/relationships/slideLayout" Target="../slideLayouts/slideLayout47.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40" Type="http://schemas.openxmlformats.org/officeDocument/2006/relationships/slideLayout" Target="../slideLayouts/slideLayout58.xml"/><Relationship Id="rId45" Type="http://schemas.openxmlformats.org/officeDocument/2006/relationships/slideLayout" Target="../slideLayouts/slideLayout63.xml"/><Relationship Id="rId53" Type="http://schemas.openxmlformats.org/officeDocument/2006/relationships/slideLayout" Target="../slideLayouts/slideLayout71.xml"/><Relationship Id="rId5" Type="http://schemas.openxmlformats.org/officeDocument/2006/relationships/slideLayout" Target="../slideLayouts/slideLayout23.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43" Type="http://schemas.openxmlformats.org/officeDocument/2006/relationships/slideLayout" Target="../slideLayouts/slideLayout61.xml"/><Relationship Id="rId48" Type="http://schemas.openxmlformats.org/officeDocument/2006/relationships/slideLayout" Target="../slideLayouts/slideLayout66.xml"/><Relationship Id="rId56" Type="http://schemas.openxmlformats.org/officeDocument/2006/relationships/slideLayout" Target="../slideLayouts/slideLayout74.xml"/><Relationship Id="rId8" Type="http://schemas.openxmlformats.org/officeDocument/2006/relationships/slideLayout" Target="../slideLayouts/slideLayout26.xml"/><Relationship Id="rId51" Type="http://schemas.openxmlformats.org/officeDocument/2006/relationships/slideLayout" Target="../slideLayouts/slideLayout69.xml"/><Relationship Id="rId3" Type="http://schemas.openxmlformats.org/officeDocument/2006/relationships/slideLayout" Target="../slideLayouts/slideLayout21.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46" Type="http://schemas.openxmlformats.org/officeDocument/2006/relationships/slideLayout" Target="../slideLayouts/slideLayout64.xml"/><Relationship Id="rId20" Type="http://schemas.openxmlformats.org/officeDocument/2006/relationships/slideLayout" Target="../slideLayouts/slideLayout38.xml"/><Relationship Id="rId41" Type="http://schemas.openxmlformats.org/officeDocument/2006/relationships/slideLayout" Target="../slideLayouts/slideLayout59.xml"/><Relationship Id="rId54" Type="http://schemas.openxmlformats.org/officeDocument/2006/relationships/slideLayout" Target="../slideLayouts/slideLayout7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49" Type="http://schemas.openxmlformats.org/officeDocument/2006/relationships/slideLayout" Target="../slideLayouts/slideLayout67.xml"/><Relationship Id="rId57" Type="http://schemas.openxmlformats.org/officeDocument/2006/relationships/theme" Target="../theme/theme2.xml"/><Relationship Id="rId10" Type="http://schemas.openxmlformats.org/officeDocument/2006/relationships/slideLayout" Target="../slideLayouts/slideLayout28.xml"/><Relationship Id="rId31" Type="http://schemas.openxmlformats.org/officeDocument/2006/relationships/slideLayout" Target="../slideLayouts/slideLayout49.xml"/><Relationship Id="rId44" Type="http://schemas.openxmlformats.org/officeDocument/2006/relationships/slideLayout" Target="../slideLayouts/slideLayout62.xml"/><Relationship Id="rId52" Type="http://schemas.openxmlformats.org/officeDocument/2006/relationships/slideLayout" Target="../slideLayouts/slideLayout7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5" Type="http://schemas.openxmlformats.org/officeDocument/2006/relationships/theme" Target="../theme/theme3.xml"/><Relationship Id="rId4"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9" Type="http://schemas.openxmlformats.org/officeDocument/2006/relationships/slideLayout" Target="../slideLayouts/slideLayout117.xml"/><Relationship Id="rId21" Type="http://schemas.openxmlformats.org/officeDocument/2006/relationships/slideLayout" Target="../slideLayouts/slideLayout99.xml"/><Relationship Id="rId34" Type="http://schemas.openxmlformats.org/officeDocument/2006/relationships/slideLayout" Target="../slideLayouts/slideLayout112.xml"/><Relationship Id="rId42" Type="http://schemas.openxmlformats.org/officeDocument/2006/relationships/slideLayout" Target="../slideLayouts/slideLayout120.xml"/><Relationship Id="rId47" Type="http://schemas.openxmlformats.org/officeDocument/2006/relationships/slideLayout" Target="../slideLayouts/slideLayout125.xml"/><Relationship Id="rId50" Type="http://schemas.openxmlformats.org/officeDocument/2006/relationships/slideLayout" Target="../slideLayouts/slideLayout128.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9" Type="http://schemas.openxmlformats.org/officeDocument/2006/relationships/slideLayout" Target="../slideLayouts/slideLayout107.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slideLayout" Target="../slideLayouts/slideLayout115.xml"/><Relationship Id="rId40" Type="http://schemas.openxmlformats.org/officeDocument/2006/relationships/slideLayout" Target="../slideLayouts/slideLayout118.xml"/><Relationship Id="rId45" Type="http://schemas.openxmlformats.org/officeDocument/2006/relationships/slideLayout" Target="../slideLayouts/slideLayout123.xml"/><Relationship Id="rId53" Type="http://schemas.openxmlformats.org/officeDocument/2006/relationships/theme" Target="../theme/theme4.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4" Type="http://schemas.openxmlformats.org/officeDocument/2006/relationships/slideLayout" Target="../slideLayouts/slideLayout122.xml"/><Relationship Id="rId52" Type="http://schemas.openxmlformats.org/officeDocument/2006/relationships/slideLayout" Target="../slideLayouts/slideLayout130.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slideLayout" Target="../slideLayouts/slideLayout113.xml"/><Relationship Id="rId43" Type="http://schemas.openxmlformats.org/officeDocument/2006/relationships/slideLayout" Target="../slideLayouts/slideLayout121.xml"/><Relationship Id="rId48" Type="http://schemas.openxmlformats.org/officeDocument/2006/relationships/slideLayout" Target="../slideLayouts/slideLayout126.xml"/><Relationship Id="rId8" Type="http://schemas.openxmlformats.org/officeDocument/2006/relationships/slideLayout" Target="../slideLayouts/slideLayout86.xml"/><Relationship Id="rId51" Type="http://schemas.openxmlformats.org/officeDocument/2006/relationships/slideLayout" Target="../slideLayouts/slideLayout129.xml"/><Relationship Id="rId3" Type="http://schemas.openxmlformats.org/officeDocument/2006/relationships/slideLayout" Target="../slideLayouts/slideLayout81.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slideLayout" Target="../slideLayouts/slideLayout116.xml"/><Relationship Id="rId46" Type="http://schemas.openxmlformats.org/officeDocument/2006/relationships/slideLayout" Target="../slideLayouts/slideLayout124.xml"/><Relationship Id="rId20" Type="http://schemas.openxmlformats.org/officeDocument/2006/relationships/slideLayout" Target="../slideLayouts/slideLayout98.xml"/><Relationship Id="rId41" Type="http://schemas.openxmlformats.org/officeDocument/2006/relationships/slideLayout" Target="../slideLayouts/slideLayout119.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slideLayout" Target="../slideLayouts/slideLayout114.xml"/><Relationship Id="rId49"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9002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792" r:id="rId17"/>
    <p:sldLayoutId id="2147483793"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55134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 id="2147483708" r:id="rId31"/>
    <p:sldLayoutId id="2147483709" r:id="rId32"/>
    <p:sldLayoutId id="2147483710" r:id="rId33"/>
    <p:sldLayoutId id="2147483711" r:id="rId34"/>
    <p:sldLayoutId id="2147483712" r:id="rId35"/>
    <p:sldLayoutId id="2147483713" r:id="rId36"/>
    <p:sldLayoutId id="2147483714" r:id="rId37"/>
    <p:sldLayoutId id="2147483715" r:id="rId38"/>
    <p:sldLayoutId id="2147483716" r:id="rId39"/>
    <p:sldLayoutId id="2147483717" r:id="rId40"/>
    <p:sldLayoutId id="2147483718" r:id="rId41"/>
    <p:sldLayoutId id="2147483719" r:id="rId42"/>
    <p:sldLayoutId id="2147483720" r:id="rId43"/>
    <p:sldLayoutId id="2147483721" r:id="rId44"/>
    <p:sldLayoutId id="2147483722" r:id="rId45"/>
    <p:sldLayoutId id="2147483723" r:id="rId46"/>
    <p:sldLayoutId id="2147483724" r:id="rId47"/>
    <p:sldLayoutId id="2147483725" r:id="rId48"/>
    <p:sldLayoutId id="2147483726" r:id="rId49"/>
    <p:sldLayoutId id="2147483727" r:id="rId50"/>
    <p:sldLayoutId id="2147483728" r:id="rId51"/>
    <p:sldLayoutId id="2147483729" r:id="rId52"/>
    <p:sldLayoutId id="2147483730" r:id="rId53"/>
    <p:sldLayoutId id="2147483731" r:id="rId54"/>
    <p:sldLayoutId id="2147483732" r:id="rId55"/>
    <p:sldLayoutId id="2147483733" r:id="rId5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60840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6222924"/>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787" r:id="rId48"/>
    <p:sldLayoutId id="2147483788" r:id="rId49"/>
    <p:sldLayoutId id="2147483789" r:id="rId50"/>
    <p:sldLayoutId id="2147483790" r:id="rId51"/>
    <p:sldLayoutId id="2147483791" r:id="rId5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xml"/><Relationship Id="rId5" Type="http://schemas.openxmlformats.org/officeDocument/2006/relationships/image" Target="../media/image34.jpe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2_Suivi%20des%20usages/04_Occitanie%20Sud%2009%2011%2066/09%20-%20ARIEGE/SDU%20GA%2009/2024/%5BRedynamisation%20Usages%20GA%5D%20Suivi%20dep.%2009.xlsx?d=w73c2ddf1e41f4673a03e72451d6e045f&amp;csf=1&amp;web=1&amp;e=H8nt2P"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www.usager.viatrajectoire.fr/"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mailto:isabelle.bucquet@aude.fr" TargetMode="External"/><Relationship Id="rId7" Type="http://schemas.openxmlformats.org/officeDocument/2006/relationships/image" Target="../media/image31.png"/><Relationship Id="rId2" Type="http://schemas.openxmlformats.org/officeDocument/2006/relationships/hyperlink" Target="mailto:candie.garciasanchez@aude.fr" TargetMode="External"/><Relationship Id="rId1" Type="http://schemas.openxmlformats.org/officeDocument/2006/relationships/slideLayout" Target="../slideLayouts/slideLayout18.xml"/><Relationship Id="rId6" Type="http://schemas.openxmlformats.org/officeDocument/2006/relationships/image" Target="../media/image50.png"/><Relationship Id="rId5" Type="http://schemas.openxmlformats.org/officeDocument/2006/relationships/hyperlink" Target="mailto:alice.belmonte@aude.fr" TargetMode="External"/><Relationship Id="rId4" Type="http://schemas.openxmlformats.org/officeDocument/2006/relationships/hyperlink" Target="mailto:alazais.raynal@ars.sante.fr" TargetMode="External"/><Relationship Id="rId9" Type="http://schemas.openxmlformats.org/officeDocument/2006/relationships/image" Target="../media/image51.jp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8" Type="http://schemas.openxmlformats.org/officeDocument/2006/relationships/hyperlink" Target="mailto:Elodie.rabaud@aveyron.fr" TargetMode="External"/><Relationship Id="rId3" Type="http://schemas.openxmlformats.org/officeDocument/2006/relationships/image" Target="../media/image52.jpeg"/><Relationship Id="rId7" Type="http://schemas.openxmlformats.org/officeDocument/2006/relationships/hyperlink" Target="mailto:Emma.pascal@aveyron.fr" TargetMode="External"/><Relationship Id="rId2" Type="http://schemas.microsoft.com/office/2018/10/relationships/comments" Target="../comments/modernComment_320_D4408CB3.xml"/><Relationship Id="rId1" Type="http://schemas.openxmlformats.org/officeDocument/2006/relationships/slideLayout" Target="../slideLayouts/slideLayout18.xml"/><Relationship Id="rId6" Type="http://schemas.openxmlformats.org/officeDocument/2006/relationships/hyperlink" Target="mailto:Remi.guinault@aveyron.fr" TargetMode="External"/><Relationship Id="rId11" Type="http://schemas.openxmlformats.org/officeDocument/2006/relationships/image" Target="../media/image55.png"/><Relationship Id="rId5" Type="http://schemas.openxmlformats.org/officeDocument/2006/relationships/hyperlink" Target="mailto:brigitte.filhastre@aveyron.fr" TargetMode="External"/><Relationship Id="rId10" Type="http://schemas.openxmlformats.org/officeDocument/2006/relationships/image" Target="../media/image54.jpeg"/><Relationship Id="rId4" Type="http://schemas.openxmlformats.org/officeDocument/2006/relationships/image" Target="../media/image53.png"/><Relationship Id="rId9" Type="http://schemas.openxmlformats.org/officeDocument/2006/relationships/hyperlink" Target="mailto:emma.maurel@dac12.fr"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2_Suivi%20des%20usages/02_Occitanie%20Nord%2012%2046%2081%2082/Grand%20Age/Aveyron%202024/%5BRedynamisation%20Usages%20GA%5D%20Suivi%20dep.%2012.xlsx?d=w0484237c4e484b4eb05db40546fbd24b&amp;csf=1&amp;web=1&amp;e=pQgHft"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www.usager.viatrajectoire.fr/"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hyperlink" Target="mailto:contact@dac30.fr" TargetMode="External"/><Relationship Id="rId2" Type="http://schemas.microsoft.com/office/2018/10/relationships/comments" Target="../comments/modernComment_330_A5313BDD.xml"/><Relationship Id="rId1" Type="http://schemas.openxmlformats.org/officeDocument/2006/relationships/slideLayout" Target="../slideLayouts/slideLayout18.xml"/><Relationship Id="rId6" Type="http://schemas.openxmlformats.org/officeDocument/2006/relationships/image" Target="../media/image51.jpg"/><Relationship Id="rId5" Type="http://schemas.openxmlformats.org/officeDocument/2006/relationships/image" Target="../media/image57.jpg"/><Relationship Id="rId4" Type="http://schemas.openxmlformats.org/officeDocument/2006/relationships/image" Target="../media/image54.jpeg"/></Relationships>
</file>

<file path=ppt/slides/_rels/slide5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57.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8" Type="http://schemas.openxmlformats.org/officeDocument/2006/relationships/hyperlink" Target="https://www.esante-occitanie.fr/viatrajectoire-plateforme-orientation/espace-utilisateur-viatrajectoire-module-hnp/" TargetMode="External"/><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61.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hyperlink" Target="mailto:sarah.bonnaure@ars.sante.fr" TargetMode="External"/><Relationship Id="rId7" Type="http://schemas.openxmlformats.org/officeDocument/2006/relationships/image" Target="../media/image60.jpeg"/><Relationship Id="rId2" Type="http://schemas.openxmlformats.org/officeDocument/2006/relationships/hyperlink" Target="mailto:chloe.dahan.mdph@cd31.fr" TargetMode="External"/><Relationship Id="rId1" Type="http://schemas.openxmlformats.org/officeDocument/2006/relationships/slideLayout" Target="../slideLayouts/slideLayout18.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hyperlink" Target="mailto:Sophie.bonnefoi@ars.sante.fr" TargetMode="External"/><Relationship Id="rId9" Type="http://schemas.openxmlformats.org/officeDocument/2006/relationships/image" Target="../media/image34.jpeg"/></Relationships>
</file>

<file path=ppt/slides/_rels/slide6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73.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2_Suivi%20des%20usages/03_Occitanie%20Ouest%2031%2032%2065/02-%20Grand%20age/31%20Hautes-Garonne/Redynamisation%20des%20usages%202025/suivi%20redynamisation%20GA%2031.xlsx%202.xlsx?d=w71760d7e69da4e18838a9d46be5635ea&amp;csf=1&amp;web=1&amp;e=uvaio0"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www.usager.viatrajectoire.fr/"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77.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8" Type="http://schemas.openxmlformats.org/officeDocument/2006/relationships/hyperlink" Target="mailto:CCOTTINEAU@gers.fr" TargetMode="External"/><Relationship Id="rId13" Type="http://schemas.openxmlformats.org/officeDocument/2006/relationships/image" Target="../media/image63.jpeg"/><Relationship Id="rId3" Type="http://schemas.openxmlformats.org/officeDocument/2006/relationships/image" Target="../media/image62.jpeg"/><Relationship Id="rId7" Type="http://schemas.openxmlformats.org/officeDocument/2006/relationships/hyperlink" Target="mailto:quentin.casaburi@ars.sante.fr" TargetMode="External"/><Relationship Id="rId12" Type="http://schemas.openxmlformats.org/officeDocument/2006/relationships/image" Target="../media/image54.jpeg"/><Relationship Id="rId2" Type="http://schemas.openxmlformats.org/officeDocument/2006/relationships/image" Target="../media/image61.jpeg"/><Relationship Id="rId1" Type="http://schemas.openxmlformats.org/officeDocument/2006/relationships/slideLayout" Target="../slideLayouts/slideLayout18.xml"/><Relationship Id="rId6" Type="http://schemas.openxmlformats.org/officeDocument/2006/relationships/hyperlink" Target="mailto:stephanie.barbie@ars.sante.fr" TargetMode="External"/><Relationship Id="rId11" Type="http://schemas.openxmlformats.org/officeDocument/2006/relationships/hyperlink" Target="mailto:direction@dac82.fr" TargetMode="External"/><Relationship Id="rId5" Type="http://schemas.openxmlformats.org/officeDocument/2006/relationships/hyperlink" Target="mailto:laurent.dubouix@ars.sante.fr" TargetMode="External"/><Relationship Id="rId10" Type="http://schemas.openxmlformats.org/officeDocument/2006/relationships/hyperlink" Target="mailto:e.dauga@dac32.fr" TargetMode="External"/><Relationship Id="rId4" Type="http://schemas.openxmlformats.org/officeDocument/2006/relationships/hyperlink" Target="mailto:k.dumotier@mdph32.fr" TargetMode="External"/><Relationship Id="rId9" Type="http://schemas.openxmlformats.org/officeDocument/2006/relationships/hyperlink" Target="mailto:direction@dac32.fr" TargetMode="External"/></Relationships>
</file>

<file path=ppt/slides/_rels/slide8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89.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2_Suivi%20des%20usages/03_Occitanie%20Ouest%2031%2032%2065/02-%20Grand%20age/32%20Gers/Redynamisation%20des%20usages%202024/POC%20VT%20GA%20Gers.xlsx?d=w29499123702f4de68d0b689eecb07907&amp;csf=1&amp;web=1&amp;e=OIGI2O"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www.usager.viatrajectoire.fr/" TargetMode="External"/></Relationships>
</file>

<file path=ppt/slides/_rels/slide90.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93.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8" Type="http://schemas.openxmlformats.org/officeDocument/2006/relationships/hyperlink" Target="mailto:contact@dac34.org" TargetMode="External"/><Relationship Id="rId3" Type="http://schemas.openxmlformats.org/officeDocument/2006/relationships/hyperlink" Target="mailto:Ars-oc-dd34-direction@ars.sante.fr" TargetMode="External"/><Relationship Id="rId7" Type="http://schemas.openxmlformats.org/officeDocument/2006/relationships/hyperlink" Target="mailto:vlometti@herault.fr" TargetMode="External"/><Relationship Id="rId12" Type="http://schemas.openxmlformats.org/officeDocument/2006/relationships/image" Target="../media/image55.png"/><Relationship Id="rId2" Type="http://schemas.microsoft.com/office/2018/10/relationships/comments" Target="../comments/modernComment_360_8A3390C2.xml"/><Relationship Id="rId1" Type="http://schemas.openxmlformats.org/officeDocument/2006/relationships/slideLayout" Target="../slideLayouts/slideLayout18.xml"/><Relationship Id="rId6" Type="http://schemas.openxmlformats.org/officeDocument/2006/relationships/hyperlink" Target="mailto:lbaron@herault.fr" TargetMode="External"/><Relationship Id="rId11" Type="http://schemas.openxmlformats.org/officeDocument/2006/relationships/image" Target="../media/image66.jpg"/><Relationship Id="rId5" Type="http://schemas.openxmlformats.org/officeDocument/2006/relationships/hyperlink" Target="mailto:ereynier@herault.fr" TargetMode="External"/><Relationship Id="rId10" Type="http://schemas.openxmlformats.org/officeDocument/2006/relationships/image" Target="../media/image65.jpg"/><Relationship Id="rId4" Type="http://schemas.openxmlformats.org/officeDocument/2006/relationships/hyperlink" Target="mailto:Laurence.gelinotte@ars.sante.fr" TargetMode="External"/><Relationship Id="rId9" Type="http://schemas.openxmlformats.org/officeDocument/2006/relationships/image" Target="../media/image54.jpeg"/></Relationships>
</file>

<file path=ppt/slides/_rels/slide10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04.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105.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2" Type="http://schemas.openxmlformats.org/officeDocument/2006/relationships/hyperlink" Target="http://www.usager.viatrajectoire.fr/" TargetMode="External"/><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106.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8" Type="http://schemas.openxmlformats.org/officeDocument/2006/relationships/hyperlink" Target="https://www.esante-occitanie.fr/viatrajectoire-plateforme-orientation/espace-utilisateur-viatrajectoire-module-hnp/" TargetMode="External"/><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09.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hyperlink" Target="https://www.esante-occitanie.fr/viatrajectoire-plateforme-orientation/kit-communication/#hospitalisation"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54.jpeg"/><Relationship Id="rId1" Type="http://schemas.openxmlformats.org/officeDocument/2006/relationships/slideLayout" Target="../slideLayouts/slideLayout18.xml"/><Relationship Id="rId6" Type="http://schemas.openxmlformats.org/officeDocument/2006/relationships/image" Target="../media/image63.jpeg"/><Relationship Id="rId5" Type="http://schemas.openxmlformats.org/officeDocument/2006/relationships/hyperlink" Target="mailto:anna.baiotto@ars.sante.fr" TargetMode="External"/><Relationship Id="rId4" Type="http://schemas.openxmlformats.org/officeDocument/2006/relationships/image" Target="../media/image68.png"/></Relationships>
</file>

<file path=ppt/slides/_rels/slide1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20.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121.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2_Suivi%20des%20usages/03_Occitanie%20Ouest%2031%2032%2065/02-%20Grand%20age/32%20Gers/Redynamisation%20des%20usages%202024/POC%20VT%20GA%20Gers.xlsx?d=w29499123702f4de68d0b689eecb07907&amp;csf=1&amp;web=1&amp;e=OIGI2O"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www.usager.viatrajectoire.fr/" TargetMode="External"/></Relationships>
</file>

<file path=ppt/slides/_rels/slide122.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4.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25.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7.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hyperlink" Target="mailto:contact@dac48.fr" TargetMode="External"/><Relationship Id="rId2" Type="http://schemas.microsoft.com/office/2018/10/relationships/comments" Target="../comments/modernComment_380_C5D7B730.xml"/><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52.jpeg"/><Relationship Id="rId4" Type="http://schemas.openxmlformats.org/officeDocument/2006/relationships/image" Target="../media/image54.jpeg"/></Relationships>
</file>

<file path=ppt/slides/_rels/slide13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36.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137.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2" Type="http://schemas.openxmlformats.org/officeDocument/2006/relationships/hyperlink" Target="http://www.usager.viatrajectoire.fr/" TargetMode="External"/><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138.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0.xml.rels><?xml version="1.0" encoding="UTF-8" standalone="yes"?>
<Relationships xmlns="http://schemas.openxmlformats.org/package/2006/relationships"><Relationship Id="rId8" Type="http://schemas.openxmlformats.org/officeDocument/2006/relationships/hyperlink" Target="https://www.esante-occitanie.fr/viatrajectoire-plateforme-orientation/espace-utilisateur-viatrajectoire-module-hnp/" TargetMode="External"/><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41.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3.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hyperlink" Target="mailto:veronique.decoudun@ha-py.fr" TargetMode="External"/><Relationship Id="rId7" Type="http://schemas.openxmlformats.org/officeDocument/2006/relationships/image" Target="../media/image34.jpeg"/><Relationship Id="rId2" Type="http://schemas.openxmlformats.org/officeDocument/2006/relationships/hyperlink" Target="mailto:cyrielle.duval@mdph65.fr" TargetMode="External"/><Relationship Id="rId1" Type="http://schemas.openxmlformats.org/officeDocument/2006/relationships/slideLayout" Target="../slideLayouts/slideLayout18.xml"/><Relationship Id="rId6" Type="http://schemas.openxmlformats.org/officeDocument/2006/relationships/image" Target="../media/image71.png"/><Relationship Id="rId5" Type="http://schemas.openxmlformats.org/officeDocument/2006/relationships/image" Target="../media/image70.jpg"/><Relationship Id="rId4" Type="http://schemas.openxmlformats.org/officeDocument/2006/relationships/image" Target="../media/image54.jpeg"/></Relationships>
</file>

<file path=ppt/slides/_rels/slide14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52.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153.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54.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6.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57.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9.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63.xml.rels><?xml version="1.0" encoding="UTF-8" standalone="yes"?>
<Relationships xmlns="http://schemas.openxmlformats.org/package/2006/relationships"><Relationship Id="rId3" Type="http://schemas.openxmlformats.org/officeDocument/2006/relationships/hyperlink" Target="mailto:mailis.baron@ars.sante.fr" TargetMode="External"/><Relationship Id="rId7" Type="http://schemas.openxmlformats.org/officeDocument/2006/relationships/image" Target="../media/image51.jpg"/><Relationship Id="rId2" Type="http://schemas.openxmlformats.org/officeDocument/2006/relationships/hyperlink" Target="mailto:julieanne.hippert@cd66.fr" TargetMode="External"/><Relationship Id="rId1" Type="http://schemas.openxmlformats.org/officeDocument/2006/relationships/slideLayout" Target="../slideLayouts/slideLayout18.xml"/><Relationship Id="rId6" Type="http://schemas.openxmlformats.org/officeDocument/2006/relationships/image" Target="../media/image73.jpeg"/><Relationship Id="rId5" Type="http://schemas.openxmlformats.org/officeDocument/2006/relationships/image" Target="../media/image54.jpeg"/><Relationship Id="rId4" Type="http://schemas.openxmlformats.org/officeDocument/2006/relationships/image" Target="../media/image72.png"/></Relationships>
</file>

<file path=ppt/slides/_rels/slide16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68.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169.xml.rels><?xml version="1.0" encoding="UTF-8" standalone="yes"?>
<Relationships xmlns="http://schemas.openxmlformats.org/package/2006/relationships"><Relationship Id="rId3" Type="http://schemas.openxmlformats.org/officeDocument/2006/relationships/hyperlink" Target="https://gradesoccitanie.sharepoint.com/:x:/r/sites/GRP-USE-Orientation/Documents%20partages/General/03_ViaTrajectoire/10_Suivi%20des%20usages/04_Occitanie%20Sud/GA/SDU%20GA%2066/2024/%5BRedynamisation%20Usages%20GA%5D%20Suivi%20dep.%2066.xlsx?d=w8a006fce3da84b71ab9939c61063db9d&amp;csf=1&amp;web=1&amp;e=q5wbu7"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www.usager.viatrajectoire.fr/" TargetMode="External"/></Relationships>
</file>

<file path=ppt/slides/_rels/slide170.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2.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73.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5.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79.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75.png"/><Relationship Id="rId7" Type="http://schemas.openxmlformats.org/officeDocument/2006/relationships/hyperlink" Target="mailto:Sophie.gardes@tarn.fr" TargetMode="External"/><Relationship Id="rId2" Type="http://schemas.openxmlformats.org/officeDocument/2006/relationships/image" Target="../media/image74.jpeg"/><Relationship Id="rId1" Type="http://schemas.openxmlformats.org/officeDocument/2006/relationships/slideLayout" Target="../slideLayouts/slideLayout18.xml"/><Relationship Id="rId6" Type="http://schemas.openxmlformats.org/officeDocument/2006/relationships/hyperlink" Target="mailto:semiramis.bouzebiba@tarn.fr" TargetMode="External"/><Relationship Id="rId5" Type="http://schemas.openxmlformats.org/officeDocument/2006/relationships/hyperlink" Target="mailto:contact.mda@tarn.fr" TargetMode="External"/><Relationship Id="rId4" Type="http://schemas.openxmlformats.org/officeDocument/2006/relationships/hyperlink" Target="mailto:Caroline.piquemal@tarn.fr" TargetMode="External"/><Relationship Id="rId9" Type="http://schemas.openxmlformats.org/officeDocument/2006/relationships/image" Target="../media/image63.jpeg"/></Relationships>
</file>

<file path=ppt/slides/_rels/slide18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84.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185.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86.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8.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89.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1.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95.xml.rels><?xml version="1.0" encoding="UTF-8" standalone="yes"?>
<Relationships xmlns="http://schemas.openxmlformats.org/package/2006/relationships"><Relationship Id="rId8" Type="http://schemas.openxmlformats.org/officeDocument/2006/relationships/hyperlink" Target="mailto:Eugenie.MARQUES@ars.sante.fr" TargetMode="External"/><Relationship Id="rId3" Type="http://schemas.openxmlformats.org/officeDocument/2006/relationships/image" Target="../media/image76.png"/><Relationship Id="rId7" Type="http://schemas.openxmlformats.org/officeDocument/2006/relationships/hyperlink" Target="mailto:pascale.bardou@ledepartement82.fr" TargetMode="External"/><Relationship Id="rId12" Type="http://schemas.openxmlformats.org/officeDocument/2006/relationships/image" Target="../media/image63.jpeg"/><Relationship Id="rId2" Type="http://schemas.openxmlformats.org/officeDocument/2006/relationships/image" Target="../media/image54.jpeg"/><Relationship Id="rId1" Type="http://schemas.openxmlformats.org/officeDocument/2006/relationships/slideLayout" Target="../slideLayouts/slideLayout18.xml"/><Relationship Id="rId6" Type="http://schemas.openxmlformats.org/officeDocument/2006/relationships/hyperlink" Target="mailto:Edith.belaval@tarnetgaronne.fr" TargetMode="External"/><Relationship Id="rId11" Type="http://schemas.openxmlformats.org/officeDocument/2006/relationships/hyperlink" Target="mailto:laurent.gonzalez@ars.sante.fr" TargetMode="External"/><Relationship Id="rId5" Type="http://schemas.openxmlformats.org/officeDocument/2006/relationships/hyperlink" Target="mailto:christine.mataly@tarnetgaronne.fr" TargetMode="External"/><Relationship Id="rId10" Type="http://schemas.openxmlformats.org/officeDocument/2006/relationships/hyperlink" Target="mailto:marie-laure.bacou@ars.sante.fr" TargetMode="External"/><Relationship Id="rId4" Type="http://schemas.openxmlformats.org/officeDocument/2006/relationships/image" Target="../media/image77.jpg"/><Relationship Id="rId9" Type="http://schemas.openxmlformats.org/officeDocument/2006/relationships/hyperlink" Target="mailto:genevieve.castex@ars.sante.fr" TargetMode="External"/></Relationships>
</file>

<file path=ppt/slides/_rels/slide19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sv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www.esante-occitanie.fr/viatrajectoire-plateforme-orientation/espace-utilisateur-viatrajectoire-sanitaire/" TargetMode="External"/><Relationship Id="rId5" Type="http://schemas.openxmlformats.org/officeDocument/2006/relationships/hyperlink" Target="https://www.esante-occitanie.fr/viatrajectoire-plateforme-orientation/decouvrir-viatrajectoire-sanitaire/" TargetMode="External"/><Relationship Id="rId4" Type="http://schemas.openxmlformats.org/officeDocument/2006/relationships/image" Target="../media/image37.png"/><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handicap/" TargetMode="External"/><Relationship Id="rId10" Type="http://schemas.openxmlformats.org/officeDocument/2006/relationships/image" Target="../media/image41.png"/><Relationship Id="rId4" Type="http://schemas.openxmlformats.org/officeDocument/2006/relationships/hyperlink" Target="https://www.esante-occitanie.fr/viatrajectoire-plateforme-orientation/decouvrir-viatrajectoire-handicap/" TargetMode="External"/><Relationship Id="rId9"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199.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mailto:ror@esante-occitanie.fr"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200.xml.rels><?xml version="1.0" encoding="UTF-8" standalone="yes"?>
<Relationships xmlns="http://schemas.openxmlformats.org/package/2006/relationships"><Relationship Id="rId8"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grand-age/" TargetMode="External"/><Relationship Id="rId4" Type="http://schemas.openxmlformats.org/officeDocument/2006/relationships/hyperlink" Target="https://www.esante-occitanie.fr/viatrajectoire-plateforme-orientation/decouvrir-viatrajectoire-grand-age/" TargetMode="External"/><Relationship Id="rId9" Type="http://schemas.openxmlformats.org/officeDocument/2006/relationships/image" Target="../media/image43.png"/></Relationships>
</file>

<file path=ppt/slides/_rels/slide201.xml.rels><?xml version="1.0" encoding="UTF-8" standalone="yes"?>
<Relationships xmlns="http://schemas.openxmlformats.org/package/2006/relationships"><Relationship Id="rId3" Type="http://schemas.openxmlformats.org/officeDocument/2006/relationships/hyperlink" Target="http://www.usager.viatrajectoire.fr/" TargetMode="External"/><Relationship Id="rId2" Type="http://schemas.openxmlformats.org/officeDocument/2006/relationships/hyperlink" Target="https://gradesoccitanie.sharepoint.com/:p:/r/sites/CPOMMOON9/Documents%20partages/04%20-%20Orientation/Transverse/02_Suivi%20des%20usages/01_M%C3%A9thodologie/03_%20Methodo%20redyn%20GA/R%C3%A9union%20de%20Lancement%20AT%2023-05-2025.pptx?d=wa7a3ed0ca54c4a19bb6ac8b8ea5de8ba&amp;csf=1&amp;web=1&amp;e=7YgyGX" TargetMode="Externa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s>
</file>

<file path=ppt/slides/_rels/slide202.xml.rels><?xml version="1.0" encoding="UTF-8" standalone="yes"?>
<Relationships xmlns="http://schemas.openxmlformats.org/package/2006/relationships"><Relationship Id="rId8" Type="http://schemas.openxmlformats.org/officeDocument/2006/relationships/hyperlink" Target="https://app.powerbi.com/groups/me/reports/21d76153-db10-4e3b-82ec-b7492b738de4/ReportSection?ctid=92f57cd0-2ea9-4333-a8c1-06f698beed44&amp;experience=power-bi" TargetMode="External"/><Relationship Id="rId3" Type="http://schemas.openxmlformats.org/officeDocument/2006/relationships/image" Target="../media/image36.sv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hyperlink" Target="https://www.esante-occitanie.fr/viatrajectoire-plateforme-orientation/espace-utilisateur-viatrajectoire-trouble-neurodeveloppement/" TargetMode="External"/><Relationship Id="rId4" Type="http://schemas.openxmlformats.org/officeDocument/2006/relationships/hyperlink" Target="https://www.esante-occitanie.fr/viatrajectoire-plateforme-orientation/decouvrir-viatrajectoire-troubles-neurodeveloppement/" TargetMode="External"/><Relationship Id="rId9" Type="http://schemas.openxmlformats.org/officeDocument/2006/relationships/image" Target="../media/image44.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4.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205.xml.rels><?xml version="1.0" encoding="UTF-8" standalone="yes"?>
<Relationships xmlns="http://schemas.openxmlformats.org/package/2006/relationships"><Relationship Id="rId3" Type="http://schemas.openxmlformats.org/officeDocument/2006/relationships/hyperlink" Target="https://www.esante-occitanie.fr/viatrajectoire-plateforme-orientation/kit-communication/#hospitalisation" TargetMode="External"/><Relationship Id="rId2" Type="http://schemas.openxmlformats.org/officeDocument/2006/relationships/hyperlink" Target="https://www.esante-occitanie.fr/viatrajectoire-plateforme-orientation/kit-communication/" TargetMode="External"/><Relationship Id="rId1" Type="http://schemas.openxmlformats.org/officeDocument/2006/relationships/slideLayout" Target="../slideLayouts/slideLayout1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7.xml.rels><?xml version="1.0" encoding="UTF-8" standalone="yes"?>
<Relationships xmlns="http://schemas.openxmlformats.org/package/2006/relationships"><Relationship Id="rId3" Type="http://schemas.openxmlformats.org/officeDocument/2006/relationships/hyperlink" Target="https://gradesoccitanie.sharepoint.com/:x:/r/sites/CPOMMOON9/Documents%20partages/04%20-%20Orientation/Transverse/06_Communication/16%20-%20Kit%20ViaTrajectoire%20pour%20les%20AT/2024/Kit%20VT%20pour%20les%20AT.xlsx?d=w5dc55a1ae7ed4d1e83a0ef36395b2e8d&amp;csf=1&amp;web=1&amp;e=NJN9Rh" TargetMode="External"/><Relationship Id="rId2" Type="http://schemas.openxmlformats.org/officeDocument/2006/relationships/hyperlink" Target="https://gradesoccitanie.sharepoint.com/:x:/r/sites/CPOMMOON9/Documents%20partages/04%20-%20Orientation/Transverse/00_Equipe%20VT/02_R%C3%A9unions%20Orientation/Echange%20Orientation-AT%20Avril%202025/Mod%C3%A8le_Fichier%20de%20suivi%20CM-AT.xlsx?d=wc529e4e5c0f246b4847b49954b6e6edf&amp;csf=1&amp;web=1&amp;e=GYYpzS" TargetMode="External"/><Relationship Id="rId1" Type="http://schemas.openxmlformats.org/officeDocument/2006/relationships/slideLayout" Target="../slideLayouts/slideLayout17.xml"/><Relationship Id="rId6" Type="http://schemas.openxmlformats.org/officeDocument/2006/relationships/hyperlink" Target="https://gradesoccitanie.sharepoint.com/:p:/r/sites/CPOMMOON9/Documents%20partages/04%20-%20Orientation/Transverse/06_Communication/05_%20VT%20Tous%20modules/04_Objections/VT/20250526_Cartes%20objections%20VT_VF.pptx?d=w6249fcb7be6c44868a7393ef7bbc3ef4&amp;csf=1&amp;web=1&amp;e=TMxLGR" TargetMode="External"/><Relationship Id="rId5" Type="http://schemas.openxmlformats.org/officeDocument/2006/relationships/hyperlink" Target="https://gradesoccitanie.sharepoint.com/:x:/r/sites/CPOMMOON9/Documents%20partages/04%20-%20Orientation/Transverse/00_Equipe%20VT/02_R%C3%A9unions%20Orientation/Suivi%20Indicateurs%20VT%20-%201%C3%A8re%20r%C3%A9union%20du%20mois.xlsx?d=w0d327faca94e48d1a473a0a5f70b4022&amp;csf=1&amp;web=1&amp;e=J9VgRI" TargetMode="External"/><Relationship Id="rId4" Type="http://schemas.openxmlformats.org/officeDocument/2006/relationships/hyperlink" Target="https://app.powerbi.com/groups/me/reports/21d76153-db10-4e3b-82ec-b7492b738de4/ReportSection?ctid=92f57cd0-2ea9-4333-a8c1-06f698beed44&amp;experience=power-bi" TargetMode="External"/></Relationships>
</file>

<file path=ppt/slides/_rels/slide208.xml.rels><?xml version="1.0" encoding="UTF-8" standalone="yes"?>
<Relationships xmlns="http://schemas.openxmlformats.org/package/2006/relationships"><Relationship Id="rId3" Type="http://schemas.openxmlformats.org/officeDocument/2006/relationships/hyperlink" Target="mailto:viatrajectoire@esante-occitanie.fr" TargetMode="External"/><Relationship Id="rId7"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Plan d’action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 l’Ariège</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641118" y="1801138"/>
            <a:ext cx="10407881" cy="863209"/>
          </a:xfrm>
        </p:spPr>
        <p:txBody>
          <a:bodyPr lIns="91440" tIns="45720" rIns="91440" bIns="45720" anchor="t"/>
          <a:lstStyle/>
          <a:p>
            <a:pPr>
              <a:lnSpc>
                <a:spcPct val="150000"/>
              </a:lnSpc>
            </a:pPr>
            <a:r>
              <a:rPr lang="fr-FR" dirty="0">
                <a:solidFill>
                  <a:srgbClr val="333333"/>
                </a:solidFill>
                <a:latin typeface="Open Sans"/>
                <a:ea typeface="Open Sans"/>
                <a:cs typeface="Open Sans"/>
              </a:rPr>
              <a:t>Ce plan d’action a pour objectif de guider l’Animation Territoriale dans le soutien à l’offre VT. Il propose :</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Un ensemble d’actions possibles à mener,</a:t>
            </a:r>
            <a:endParaRPr lang="fr-FR" dirty="0">
              <a:latin typeface="Open Sans"/>
              <a:ea typeface="Open Sans"/>
              <a:cs typeface="Open Sans"/>
            </a:endParaRPr>
          </a:p>
          <a:p>
            <a:pPr marL="285750" indent="-285750">
              <a:lnSpc>
                <a:spcPct val="150000"/>
              </a:lnSpc>
              <a:buFont typeface="Arial"/>
              <a:buChar char="•"/>
            </a:pPr>
            <a:r>
              <a:rPr lang="fr-FR" dirty="0">
                <a:solidFill>
                  <a:srgbClr val="333333"/>
                </a:solidFill>
                <a:latin typeface="Open Sans"/>
                <a:ea typeface="Open Sans"/>
                <a:cs typeface="Open Sans"/>
              </a:rPr>
              <a:t>À adapter et prioriser avec le chargé de mission du département,</a:t>
            </a:r>
            <a:endParaRPr lang="fr-FR" dirty="0">
              <a:latin typeface="Open Sans"/>
              <a:ea typeface="Open Sans"/>
              <a:cs typeface="Open Sans"/>
            </a:endParaRPr>
          </a:p>
          <a:p>
            <a:pPr marL="285750" indent="-285750">
              <a:lnSpc>
                <a:spcPct val="150000"/>
              </a:lnSpc>
              <a:buFont typeface="Arial"/>
              <a:buChar char="•"/>
            </a:pPr>
            <a:r>
              <a:rPr lang="fr-FR" dirty="0">
                <a:solidFill>
                  <a:srgbClr val="333333"/>
                </a:solidFill>
                <a:latin typeface="Open Sans"/>
                <a:ea typeface="Open Sans"/>
                <a:cs typeface="Open Sans"/>
              </a:rPr>
              <a:t>En tenant compte des contraintes et spécificités locales.</a:t>
            </a:r>
          </a:p>
          <a:p>
            <a:pPr>
              <a:lnSpc>
                <a:spcPct val="150000"/>
              </a:lnSpc>
            </a:pPr>
            <a:r>
              <a:rPr lang="fr-FR" b="1" dirty="0">
                <a:solidFill>
                  <a:srgbClr val="333333"/>
                </a:solidFill>
                <a:latin typeface="Open Sans"/>
                <a:ea typeface="Open Sans"/>
                <a:cs typeface="Open Sans"/>
              </a:rPr>
              <a:t>Ce que ce document vous apporte :</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Une vision claire de la valeur ajoutée que vous pouvez apporter aux projets de la feuille de route VT 2025,</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Des pistes concrètes pour orienter votre action.</a:t>
            </a:r>
          </a:p>
          <a:p>
            <a:pPr>
              <a:lnSpc>
                <a:spcPct val="150000"/>
              </a:lnSpc>
            </a:pPr>
            <a:r>
              <a:rPr lang="fr-FR" dirty="0">
                <a:solidFill>
                  <a:srgbClr val="333333"/>
                </a:solidFill>
                <a:latin typeface="Open Sans"/>
                <a:ea typeface="Open Sans"/>
                <a:cs typeface="Open Sans"/>
              </a:rPr>
              <a:t> </a:t>
            </a:r>
            <a:r>
              <a:rPr lang="fr-FR" b="1" dirty="0">
                <a:solidFill>
                  <a:srgbClr val="333333"/>
                </a:solidFill>
                <a:latin typeface="Open Sans"/>
                <a:ea typeface="Open Sans"/>
                <a:cs typeface="Open Sans"/>
              </a:rPr>
              <a:t>À noter :</a:t>
            </a:r>
            <a:br>
              <a:rPr lang="fr-FR" b="1" dirty="0">
                <a:latin typeface="Open Sans"/>
                <a:ea typeface="Open Sans"/>
                <a:cs typeface="Open Sans"/>
              </a:rPr>
            </a:br>
            <a:r>
              <a:rPr lang="fr-FR" b="1" i="1" dirty="0">
                <a:solidFill>
                  <a:srgbClr val="333333"/>
                </a:solidFill>
                <a:latin typeface="Open Sans"/>
                <a:ea typeface="Open Sans"/>
                <a:cs typeface="Open Sans"/>
              </a:rPr>
              <a:t> Ce document n’est pas une liste d’actions obligatoires </a:t>
            </a:r>
            <a:r>
              <a:rPr lang="fr-FR" i="1" dirty="0">
                <a:solidFill>
                  <a:srgbClr val="333333"/>
                </a:solidFill>
                <a:latin typeface="Open Sans"/>
                <a:ea typeface="Open Sans"/>
                <a:cs typeface="Open Sans"/>
              </a:rPr>
              <a:t>à réaliser avant la fin de l’année, mais </a:t>
            </a:r>
            <a:r>
              <a:rPr lang="fr-FR" b="1" i="1" dirty="0">
                <a:solidFill>
                  <a:srgbClr val="333333"/>
                </a:solidFill>
                <a:latin typeface="Open Sans"/>
                <a:ea typeface="Open Sans"/>
                <a:cs typeface="Open Sans"/>
              </a:rPr>
              <a:t>un guide de réflexion et de soutien</a:t>
            </a:r>
            <a:r>
              <a:rPr lang="fr-FR" i="1" dirty="0">
                <a:solidFill>
                  <a:srgbClr val="333333"/>
                </a:solidFill>
                <a:latin typeface="Open Sans"/>
                <a:ea typeface="Open Sans"/>
                <a:cs typeface="Open Sans"/>
              </a:rPr>
              <a:t>.</a:t>
            </a:r>
            <a:endParaRPr lang="fr-FR" i="1" dirty="0">
              <a:latin typeface="Open Sans"/>
            </a:endParaRPr>
          </a:p>
          <a:p>
            <a:pPr>
              <a:lnSpc>
                <a:spcPct val="100000"/>
              </a:lnSpc>
              <a:spcBef>
                <a:spcPts val="0"/>
              </a:spcBef>
            </a:pPr>
            <a:endParaRPr lang="fr-FR" dirty="0">
              <a:solidFill>
                <a:srgbClr val="333333"/>
              </a:solidFill>
              <a:latin typeface="Open Sans"/>
            </a:endParaRPr>
          </a:p>
          <a:p>
            <a:endParaRPr lang="fr-FR" dirty="0">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9272" y="2185758"/>
            <a:ext cx="3673085" cy="183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490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26EA6B3-1A6C-8389-E359-34C5F78C0109}"/>
              </a:ext>
            </a:extLst>
          </p:cNvPr>
          <p:cNvSpPr txBox="1">
            <a:spLocks/>
          </p:cNvSpPr>
          <p:nvPr/>
        </p:nvSpPr>
        <p:spPr>
          <a:xfrm>
            <a:off x="3367846" y="2391514"/>
            <a:ext cx="7035787"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Ariège </a:t>
            </a:r>
          </a:p>
        </p:txBody>
      </p:sp>
    </p:spTree>
    <p:extLst>
      <p:ext uri="{BB962C8B-B14F-4D97-AF65-F5344CB8AC3E}">
        <p14:creationId xmlns:p14="http://schemas.microsoft.com/office/powerpoint/2010/main" val="383142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2016420" y="1376335"/>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2192189" y="292127"/>
            <a:ext cx="4506467" cy="459980"/>
          </a:xfrm>
        </p:spPr>
        <p:txBody>
          <a:bodyPr/>
          <a:lstStyle/>
          <a:p>
            <a:r>
              <a:rPr lang="fr-FR" dirty="0"/>
              <a:t>Ariège </a:t>
            </a:r>
          </a:p>
        </p:txBody>
      </p:sp>
      <p:sp>
        <p:nvSpPr>
          <p:cNvPr id="16" name="ZoneTexte 15">
            <a:extLst>
              <a:ext uri="{FF2B5EF4-FFF2-40B4-BE49-F238E27FC236}">
                <a16:creationId xmlns:a16="http://schemas.microsoft.com/office/drawing/2014/main" id="{ACA53EF5-7026-EC04-EB6A-B3D7F20D1007}"/>
              </a:ext>
            </a:extLst>
          </p:cNvPr>
          <p:cNvSpPr txBox="1"/>
          <p:nvPr/>
        </p:nvSpPr>
        <p:spPr>
          <a:xfrm>
            <a:off x="9866058" y="3810500"/>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Elodie TIREFORT </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extLst>
              <p:ext uri="{D42A27DB-BD31-4B8C-83A1-F6EECF244321}">
                <p14:modId xmlns:p14="http://schemas.microsoft.com/office/powerpoint/2010/main" val="3359423361"/>
              </p:ext>
            </p:extLst>
          </p:nvPr>
        </p:nvGraphicFramePr>
        <p:xfrm>
          <a:off x="408618" y="1691164"/>
          <a:ext cx="6680245" cy="4584112"/>
        </p:xfrm>
        <a:graphic>
          <a:graphicData uri="http://schemas.openxmlformats.org/drawingml/2006/table">
            <a:tbl>
              <a:tblPr firstRow="1" bandRow="1">
                <a:tableStyleId>{5C22544A-7EE6-4342-B048-85BDC9FD1C3A}</a:tableStyleId>
              </a:tblPr>
              <a:tblGrid>
                <a:gridCol w="2379046">
                  <a:extLst>
                    <a:ext uri="{9D8B030D-6E8A-4147-A177-3AD203B41FA5}">
                      <a16:colId xmlns:a16="http://schemas.microsoft.com/office/drawing/2014/main" val="561445693"/>
                    </a:ext>
                  </a:extLst>
                </a:gridCol>
                <a:gridCol w="923618">
                  <a:extLst>
                    <a:ext uri="{9D8B030D-6E8A-4147-A177-3AD203B41FA5}">
                      <a16:colId xmlns:a16="http://schemas.microsoft.com/office/drawing/2014/main" val="1106386250"/>
                    </a:ext>
                  </a:extLst>
                </a:gridCol>
                <a:gridCol w="1638088">
                  <a:extLst>
                    <a:ext uri="{9D8B030D-6E8A-4147-A177-3AD203B41FA5}">
                      <a16:colId xmlns:a16="http://schemas.microsoft.com/office/drawing/2014/main" val="1416167963"/>
                    </a:ext>
                  </a:extLst>
                </a:gridCol>
                <a:gridCol w="1739493">
                  <a:extLst>
                    <a:ext uri="{9D8B030D-6E8A-4147-A177-3AD203B41FA5}">
                      <a16:colId xmlns:a16="http://schemas.microsoft.com/office/drawing/2014/main" val="2377194941"/>
                    </a:ext>
                  </a:extLst>
                </a:gridCol>
              </a:tblGrid>
              <a:tr h="0">
                <a:tc>
                  <a:txBody>
                    <a:bodyPr/>
                    <a:lstStyle/>
                    <a:p>
                      <a:pPr lvl="0">
                        <a:buNone/>
                      </a:pPr>
                      <a:r>
                        <a:rPr lang="fr-FR" sz="1200" dirty="0">
                          <a:latin typeface="Open Sans"/>
                          <a:ea typeface="Open Sans"/>
                          <a:cs typeface="Open Sans"/>
                        </a:rPr>
                        <a:t>Fonction</a:t>
                      </a:r>
                    </a:p>
                  </a:txBody>
                  <a:tcPr>
                    <a:solidFill>
                      <a:srgbClr val="C7A6F8"/>
                    </a:solidFill>
                  </a:tcPr>
                </a:tc>
                <a:tc>
                  <a:txBody>
                    <a:bodyPr/>
                    <a:lstStyle/>
                    <a:p>
                      <a:r>
                        <a:rPr lang="fr-FR" sz="1200" dirty="0">
                          <a:latin typeface="Open Sans"/>
                          <a:ea typeface="Open Sans"/>
                          <a:cs typeface="Open Sans"/>
                        </a:rPr>
                        <a:t>Acteurs</a:t>
                      </a:r>
                    </a:p>
                  </a:txBody>
                  <a:tcPr>
                    <a:solidFill>
                      <a:srgbClr val="C7A6F8"/>
                    </a:solidFill>
                  </a:tcPr>
                </a:tc>
                <a:tc>
                  <a:txBody>
                    <a:bodyPr/>
                    <a:lstStyle/>
                    <a:p>
                      <a:r>
                        <a:rPr lang="fr-FR" sz="1200" dirty="0">
                          <a:latin typeface="Open Sans"/>
                          <a:ea typeface="Open Sans"/>
                          <a:cs typeface="Open Sans"/>
                        </a:rPr>
                        <a:t>Nom/prénom</a:t>
                      </a:r>
                    </a:p>
                  </a:txBody>
                  <a:tcPr>
                    <a:solidFill>
                      <a:srgbClr val="C7A6F8"/>
                    </a:solidFill>
                  </a:tcPr>
                </a:tc>
                <a:tc>
                  <a:txBody>
                    <a:bodyPr/>
                    <a:lstStyle/>
                    <a:p>
                      <a:r>
                        <a:rPr lang="fr-FR" sz="1200" dirty="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dirty="0">
                          <a:latin typeface="Open Sans"/>
                          <a:ea typeface="Open Sans"/>
                          <a:cs typeface="Open Sans"/>
                        </a:rPr>
                        <a:t>Chargée de mission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MDPH</a:t>
                      </a:r>
                    </a:p>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Caroline SAUZET</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csauzet@ariege.fr</a:t>
                      </a:r>
                    </a:p>
                  </a:txBody>
                  <a:tcPr/>
                </a:tc>
                <a:extLst>
                  <a:ext uri="{0D108BD9-81ED-4DB2-BD59-A6C34878D82A}">
                    <a16:rowId xmlns:a16="http://schemas.microsoft.com/office/drawing/2014/main" val="3935651819"/>
                  </a:ext>
                </a:extLst>
              </a:tr>
              <a:tr h="330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Ajointe à la direction</a:t>
                      </a:r>
                    </a:p>
                    <a:p>
                      <a:pPr lvl="0">
                        <a:buNone/>
                      </a:pPr>
                      <a:endParaRPr lang="fr-FR" sz="1100" b="1" dirty="0">
                        <a:latin typeface="Open Sans"/>
                        <a:ea typeface="Open Sans"/>
                        <a:cs typeface="Open Sans"/>
                      </a:endParaRPr>
                    </a:p>
                  </a:txBody>
                  <a:tcPr/>
                </a:tc>
                <a:tc rowSpan="5">
                  <a:txBody>
                    <a:bodyPr/>
                    <a:lstStyle/>
                    <a:p>
                      <a:r>
                        <a:rPr lang="fr-FR" sz="1100" b="1" dirty="0">
                          <a:latin typeface="Open Sans"/>
                          <a:ea typeface="Open Sans"/>
                          <a:cs typeface="Open Sans"/>
                        </a:rPr>
                        <a:t>ARS</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Edith IZQUIERDO</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Edith.izquierdo@ars.sante.fr</a:t>
                      </a:r>
                    </a:p>
                  </a:txBody>
                  <a:tcPr marL="6350" marR="6350" marT="6350" marB="0" anchor="b"/>
                </a:tc>
                <a:extLst>
                  <a:ext uri="{0D108BD9-81ED-4DB2-BD59-A6C34878D82A}">
                    <a16:rowId xmlns:a16="http://schemas.microsoft.com/office/drawing/2014/main" val="3597782402"/>
                  </a:ext>
                </a:extLst>
              </a:tr>
              <a:tr h="456418">
                <a:tc>
                  <a:txBody>
                    <a:bodyPr/>
                    <a:lstStyle/>
                    <a:p>
                      <a:pPr lvl="0">
                        <a:buNone/>
                      </a:pPr>
                      <a:r>
                        <a:rPr lang="fr-FR" sz="1100" b="1" dirty="0">
                          <a:latin typeface="Open Sans"/>
                          <a:ea typeface="Open Sans"/>
                          <a:cs typeface="Open Sans"/>
                        </a:rPr>
                        <a:t>Cadre référente – Parcours inclusif PH  </a:t>
                      </a: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Fanny GAUDREL</a:t>
                      </a:r>
                    </a:p>
                  </a:txBody>
                  <a:tcPr/>
                </a:tc>
                <a:tc>
                  <a:txBody>
                    <a:bodyPr/>
                    <a:lstStyle/>
                    <a:p>
                      <a:pPr algn="l" fontAlgn="b"/>
                      <a:r>
                        <a:rPr lang="fr-FR" sz="1100" b="0" i="0" u="none" strike="noStrike" dirty="0">
                          <a:solidFill>
                            <a:srgbClr val="000000"/>
                          </a:solidFill>
                          <a:effectLst/>
                          <a:latin typeface="Aptos Narrow" panose="020B0004020202020204" pitchFamily="34" charset="0"/>
                        </a:rPr>
                        <a:t>fanny.gaudrel@ars.sante.fr</a:t>
                      </a:r>
                    </a:p>
                  </a:txBody>
                  <a:tcPr marL="7620" marR="7620" marT="7620" anchor="b"/>
                </a:tc>
                <a:extLst>
                  <a:ext uri="{0D108BD9-81ED-4DB2-BD59-A6C34878D82A}">
                    <a16:rowId xmlns:a16="http://schemas.microsoft.com/office/drawing/2014/main" val="1058521777"/>
                  </a:ext>
                </a:extLst>
              </a:tr>
              <a:tr h="456418">
                <a:tc>
                  <a:txBody>
                    <a:bodyPr/>
                    <a:lstStyle/>
                    <a:p>
                      <a:pPr lvl="0">
                        <a:buNone/>
                      </a:pPr>
                      <a:r>
                        <a:rPr lang="fr-FR" sz="1100" b="1" dirty="0">
                          <a:latin typeface="Open Sans"/>
                          <a:ea typeface="Open Sans"/>
                          <a:cs typeface="Open Sans"/>
                        </a:rPr>
                        <a:t>Gestionnaire Personnes âgées </a:t>
                      </a: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Céline JANNOT</a:t>
                      </a:r>
                    </a:p>
                  </a:txBody>
                  <a:tcPr/>
                </a:tc>
                <a:tc>
                  <a:txBody>
                    <a:bodyPr/>
                    <a:lstStyle/>
                    <a:p>
                      <a:pPr algn="l" fontAlgn="b"/>
                      <a:r>
                        <a:rPr lang="fr-FR" sz="1100" b="0" i="0" u="none" strike="noStrike" dirty="0">
                          <a:solidFill>
                            <a:srgbClr val="000000"/>
                          </a:solidFill>
                          <a:effectLst/>
                          <a:latin typeface="Aptos Narrow" panose="020B0004020202020204" pitchFamily="34" charset="0"/>
                        </a:rPr>
                        <a:t>Celine.jannot@ars.sante.fr</a:t>
                      </a:r>
                    </a:p>
                  </a:txBody>
                  <a:tcPr marL="7620" marR="7620" marT="7620" anchor="b"/>
                </a:tc>
                <a:extLst>
                  <a:ext uri="{0D108BD9-81ED-4DB2-BD59-A6C34878D82A}">
                    <a16:rowId xmlns:a16="http://schemas.microsoft.com/office/drawing/2014/main" val="2125892241"/>
                  </a:ext>
                </a:extLst>
              </a:tr>
              <a:tr h="456418">
                <a:tc>
                  <a:txBody>
                    <a:bodyPr/>
                    <a:lstStyle/>
                    <a:p>
                      <a:pPr lvl="0">
                        <a:buNone/>
                      </a:pPr>
                      <a:r>
                        <a:rPr lang="fr-FR" sz="1100" b="1" dirty="0">
                          <a:latin typeface="Open Sans"/>
                          <a:ea typeface="Open Sans"/>
                          <a:cs typeface="Open Sans"/>
                        </a:rPr>
                        <a:t>Parcours inclusif PA</a:t>
                      </a: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Bérengère BEAUFILS</a:t>
                      </a:r>
                    </a:p>
                  </a:txBody>
                  <a:tcPr/>
                </a:tc>
                <a:tc>
                  <a:txBody>
                    <a:bodyPr/>
                    <a:lstStyle/>
                    <a:p>
                      <a:pPr algn="l" fontAlgn="b"/>
                      <a:r>
                        <a:rPr lang="fr-FR" sz="1100" b="0" i="0" u="none" strike="noStrike" dirty="0">
                          <a:solidFill>
                            <a:srgbClr val="000000"/>
                          </a:solidFill>
                          <a:effectLst/>
                          <a:latin typeface="Aptos Narrow" panose="020B0004020202020204" pitchFamily="34" charset="0"/>
                        </a:rPr>
                        <a:t>Berengere.beaufils@ars.sante.fr</a:t>
                      </a:r>
                    </a:p>
                  </a:txBody>
                  <a:tcPr marL="7620" marR="7620" marT="7620" anchor="b"/>
                </a:tc>
                <a:extLst>
                  <a:ext uri="{0D108BD9-81ED-4DB2-BD59-A6C34878D82A}">
                    <a16:rowId xmlns:a16="http://schemas.microsoft.com/office/drawing/2014/main" val="1961718749"/>
                  </a:ext>
                </a:extLst>
              </a:tr>
              <a:tr h="456418">
                <a:tc>
                  <a:txBody>
                    <a:bodyPr/>
                    <a:lstStyle/>
                    <a:p>
                      <a:pPr lvl="0">
                        <a:buNone/>
                      </a:pPr>
                      <a:r>
                        <a:rPr lang="fr-FR" sz="1100" b="1" dirty="0">
                          <a:latin typeface="Open Sans"/>
                          <a:ea typeface="Open Sans"/>
                          <a:cs typeface="Open Sans"/>
                        </a:rPr>
                        <a:t>Cadre référent – Accès aux soins 1</a:t>
                      </a:r>
                      <a:r>
                        <a:rPr lang="fr-FR" sz="1100" b="1" baseline="30000" dirty="0">
                          <a:latin typeface="Open Sans"/>
                          <a:ea typeface="Open Sans"/>
                          <a:cs typeface="Open Sans"/>
                        </a:rPr>
                        <a:t>er</a:t>
                      </a:r>
                      <a:r>
                        <a:rPr lang="fr-FR" sz="1100" b="1" dirty="0">
                          <a:latin typeface="Open Sans"/>
                          <a:ea typeface="Open Sans"/>
                          <a:cs typeface="Open Sans"/>
                        </a:rPr>
                        <a:t> recours</a:t>
                      </a: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Pauline RIQUET</a:t>
                      </a:r>
                    </a:p>
                  </a:txBody>
                  <a:tcPr/>
                </a:tc>
                <a:tc>
                  <a:txBody>
                    <a:bodyPr/>
                    <a:lstStyle/>
                    <a:p>
                      <a:pPr algn="l" fontAlgn="b"/>
                      <a:r>
                        <a:rPr lang="fr-FR" sz="1100" b="0" i="0" u="none" strike="noStrike" dirty="0">
                          <a:solidFill>
                            <a:srgbClr val="000000"/>
                          </a:solidFill>
                          <a:effectLst/>
                          <a:latin typeface="Aptos Narrow" panose="020B0004020202020204" pitchFamily="34" charset="0"/>
                        </a:rPr>
                        <a:t>Pauline.riquet@ars.sante.fr</a:t>
                      </a:r>
                    </a:p>
                  </a:txBody>
                  <a:tcPr marL="7620" marR="7620" marT="7620" anchor="b"/>
                </a:tc>
                <a:extLst>
                  <a:ext uri="{0D108BD9-81ED-4DB2-BD59-A6C34878D82A}">
                    <a16:rowId xmlns:a16="http://schemas.microsoft.com/office/drawing/2014/main" val="771185203"/>
                  </a:ext>
                </a:extLst>
              </a:tr>
              <a:tr h="370840">
                <a:tc>
                  <a:txBody>
                    <a:bodyPr/>
                    <a:lstStyle/>
                    <a:p>
                      <a:pPr lvl="0">
                        <a:buNone/>
                      </a:pPr>
                      <a:r>
                        <a:rPr lang="fr-FR" sz="1100" b="1" dirty="0">
                          <a:latin typeface="Open Sans"/>
                          <a:ea typeface="Open Sans"/>
                          <a:cs typeface="Open Sans"/>
                        </a:rPr>
                        <a:t>Directrice de l’autonomie</a:t>
                      </a:r>
                    </a:p>
                  </a:txBody>
                  <a:tcPr/>
                </a:tc>
                <a:tc rowSpan="3">
                  <a:txBody>
                    <a:bodyPr/>
                    <a:lstStyle/>
                    <a:p>
                      <a:r>
                        <a:rPr lang="fr-FR" sz="1100" b="1" dirty="0">
                          <a:latin typeface="Open Sans"/>
                          <a:ea typeface="Open Sans"/>
                          <a:cs typeface="Open Sans"/>
                        </a:rPr>
                        <a:t>CD</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Aurélie RESPAUD</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arespaud@ariege.fr</a:t>
                      </a:r>
                    </a:p>
                  </a:txBody>
                  <a:tcPr/>
                </a:tc>
                <a:extLst>
                  <a:ext uri="{0D108BD9-81ED-4DB2-BD59-A6C34878D82A}">
                    <a16:rowId xmlns:a16="http://schemas.microsoft.com/office/drawing/2014/main" val="1444691840"/>
                  </a:ext>
                </a:extLst>
              </a:tr>
              <a:tr h="370840">
                <a:tc>
                  <a:txBody>
                    <a:bodyPr/>
                    <a:lstStyle/>
                    <a:p>
                      <a:pPr lvl="0">
                        <a:buNone/>
                      </a:pPr>
                      <a:r>
                        <a:rPr lang="fr-FR" sz="1100" b="1" dirty="0">
                          <a:latin typeface="Open Sans"/>
                          <a:ea typeface="Open Sans"/>
                          <a:cs typeface="Open Sans"/>
                        </a:rPr>
                        <a:t>Directeur adjoint</a:t>
                      </a:r>
                    </a:p>
                  </a:txBody>
                  <a:tcPr/>
                </a:tc>
                <a:tc vMerge="1">
                  <a:txBody>
                    <a:bodyPr/>
                    <a:lstStyle/>
                    <a:p>
                      <a:endParaRPr lang="fr-F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Jean-Pierre SABLE</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jpsable@ariege.fr</a:t>
                      </a:r>
                    </a:p>
                  </a:txBody>
                  <a:tcPr/>
                </a:tc>
                <a:extLst>
                  <a:ext uri="{0D108BD9-81ED-4DB2-BD59-A6C34878D82A}">
                    <a16:rowId xmlns:a16="http://schemas.microsoft.com/office/drawing/2014/main" val="2563499739"/>
                  </a:ext>
                </a:extLst>
              </a:tr>
              <a:tr h="370840">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Rachel RUIZ</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rruiz@ariege.fr</a:t>
                      </a:r>
                    </a:p>
                  </a:txBody>
                  <a:tcPr marL="7620" marR="7620" marT="7620" anchor="b"/>
                </a:tc>
                <a:extLst>
                  <a:ext uri="{0D108BD9-81ED-4DB2-BD59-A6C34878D82A}">
                    <a16:rowId xmlns:a16="http://schemas.microsoft.com/office/drawing/2014/main" val="4102728155"/>
                  </a:ext>
                </a:extLst>
              </a:tr>
              <a:tr h="185420">
                <a:tc>
                  <a:txBody>
                    <a:bodyPr/>
                    <a:lstStyle/>
                    <a:p>
                      <a:pPr lvl="0">
                        <a:buNone/>
                      </a:pPr>
                      <a:r>
                        <a:rPr lang="fr-FR" sz="1100" b="1" dirty="0">
                          <a:latin typeface="Open Sans"/>
                          <a:ea typeface="Open Sans"/>
                          <a:cs typeface="Open Sans"/>
                        </a:rPr>
                        <a:t>Directeur</a:t>
                      </a:r>
                    </a:p>
                  </a:txBody>
                  <a:tcPr/>
                </a:tc>
                <a:tc rowSpan="2">
                  <a:txBody>
                    <a:bodyPr/>
                    <a:lstStyle/>
                    <a:p>
                      <a:r>
                        <a:rPr lang="fr-FR" sz="1100" b="1" dirty="0">
                          <a:latin typeface="Open Sans"/>
                          <a:ea typeface="Open Sans"/>
                          <a:cs typeface="Open Sans"/>
                        </a:rPr>
                        <a:t>DAC </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Yassin CHARTI</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direction@dac09.fr</a:t>
                      </a:r>
                    </a:p>
                  </a:txBody>
                  <a:tcPr/>
                </a:tc>
                <a:extLst>
                  <a:ext uri="{0D108BD9-81ED-4DB2-BD59-A6C34878D82A}">
                    <a16:rowId xmlns:a16="http://schemas.microsoft.com/office/drawing/2014/main" val="2166190071"/>
                  </a:ext>
                </a:extLst>
              </a:tr>
              <a:tr h="185420">
                <a:tc>
                  <a:txBody>
                    <a:bodyPr/>
                    <a:lstStyle/>
                    <a:p>
                      <a:pPr lvl="0">
                        <a:buNone/>
                      </a:pPr>
                      <a:r>
                        <a:rPr lang="fr-FR" sz="1100" b="1" dirty="0">
                          <a:latin typeface="Open Sans"/>
                          <a:ea typeface="Open Sans"/>
                          <a:cs typeface="Open Sans"/>
                        </a:rPr>
                        <a:t>Responsable de service</a:t>
                      </a: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Christine DIAZ</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cadrepolyvalent@dac09.fr</a:t>
                      </a:r>
                    </a:p>
                  </a:txBody>
                  <a:tcPr/>
                </a:tc>
                <a:extLst>
                  <a:ext uri="{0D108BD9-81ED-4DB2-BD59-A6C34878D82A}">
                    <a16:rowId xmlns:a16="http://schemas.microsoft.com/office/drawing/2014/main" val="1900185117"/>
                  </a:ext>
                </a:extLst>
              </a:tr>
            </a:tbl>
          </a:graphicData>
        </a:graphic>
      </p:graphicFrame>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11" name="Image 10">
            <a:extLst>
              <a:ext uri="{FF2B5EF4-FFF2-40B4-BE49-F238E27FC236}">
                <a16:creationId xmlns:a16="http://schemas.microsoft.com/office/drawing/2014/main" id="{85888010-03FD-0DD1-1EF9-5850AC77D002}"/>
              </a:ext>
            </a:extLst>
          </p:cNvPr>
          <p:cNvPicPr>
            <a:picLocks noChangeAspect="1"/>
          </p:cNvPicPr>
          <p:nvPr/>
        </p:nvPicPr>
        <p:blipFill>
          <a:blip r:embed="rId2"/>
          <a:stretch>
            <a:fillRect/>
          </a:stretch>
        </p:blipFill>
        <p:spPr>
          <a:xfrm>
            <a:off x="9333729" y="5599237"/>
            <a:ext cx="1066949" cy="581106"/>
          </a:xfrm>
          <a:prstGeom prst="rect">
            <a:avLst/>
          </a:prstGeom>
        </p:spPr>
      </p:pic>
      <p:pic>
        <p:nvPicPr>
          <p:cNvPr id="14" name="Image 13">
            <a:extLst>
              <a:ext uri="{FF2B5EF4-FFF2-40B4-BE49-F238E27FC236}">
                <a16:creationId xmlns:a16="http://schemas.microsoft.com/office/drawing/2014/main" id="{39E04CE4-A23E-B144-1A3C-C3DCCA727D48}"/>
              </a:ext>
            </a:extLst>
          </p:cNvPr>
          <p:cNvPicPr>
            <a:picLocks noChangeAspect="1"/>
          </p:cNvPicPr>
          <p:nvPr/>
        </p:nvPicPr>
        <p:blipFill>
          <a:blip r:embed="rId3"/>
          <a:stretch>
            <a:fillRect/>
          </a:stretch>
        </p:blipFill>
        <p:spPr>
          <a:xfrm>
            <a:off x="10219534" y="2010786"/>
            <a:ext cx="1403472" cy="1656000"/>
          </a:xfrm>
          <a:prstGeom prst="ellipse">
            <a:avLst/>
          </a:prstGeom>
        </p:spPr>
      </p:pic>
      <p:pic>
        <p:nvPicPr>
          <p:cNvPr id="1026" name="Picture 2" descr="Une image contenant texte, Police, Graphique, graphisme&#10;&#10;Le contenu généré par l’IA peut être incorrect.">
            <a:extLst>
              <a:ext uri="{FF2B5EF4-FFF2-40B4-BE49-F238E27FC236}">
                <a16:creationId xmlns:a16="http://schemas.microsoft.com/office/drawing/2014/main" id="{EFD468A9-D956-55D3-8DA1-88A0A53B57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618" y="292127"/>
            <a:ext cx="1410322" cy="78037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1">
            <a:extLst>
              <a:ext uri="{FF2B5EF4-FFF2-40B4-BE49-F238E27FC236}">
                <a16:creationId xmlns:a16="http://schemas.microsoft.com/office/drawing/2014/main" id="{26BF6764-5F89-04BD-0847-775671F30CB5}"/>
              </a:ext>
            </a:extLst>
          </p:cNvPr>
          <p:cNvSpPr txBox="1"/>
          <p:nvPr/>
        </p:nvSpPr>
        <p:spPr>
          <a:xfrm>
            <a:off x="7088863" y="3579667"/>
            <a:ext cx="3803904" cy="461665"/>
          </a:xfrm>
          <a:prstGeom prst="rect">
            <a:avLst/>
          </a:prstGeom>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Lala NDIAYE</a:t>
            </a:r>
          </a:p>
        </p:txBody>
      </p:sp>
      <p:pic>
        <p:nvPicPr>
          <p:cNvPr id="4" name="Image 3" descr="Une image contenant personne, Visage humain, habits, sourire&#10;&#10;Le contenu généré par l’IA peut être incorrect.">
            <a:extLst>
              <a:ext uri="{FF2B5EF4-FFF2-40B4-BE49-F238E27FC236}">
                <a16:creationId xmlns:a16="http://schemas.microsoft.com/office/drawing/2014/main" id="{80237DC2-E7A2-45B1-B5EE-6609BFC61D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3988" y="2112920"/>
            <a:ext cx="1374058" cy="1374058"/>
          </a:xfrm>
          <a:prstGeom prst="ellipse">
            <a:avLst/>
          </a:prstGeom>
        </p:spPr>
      </p:pic>
    </p:spTree>
    <p:extLst>
      <p:ext uri="{BB962C8B-B14F-4D97-AF65-F5344CB8AC3E}">
        <p14:creationId xmlns:p14="http://schemas.microsoft.com/office/powerpoint/2010/main" val="3699573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dirty="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dirty="0">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dirty="0">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dirty="0">
                <a:latin typeface="Arial" panose="020B0604020202020204" pitchFamily="34" charset="0"/>
                <a:hlinkClick r:id="rId9"/>
              </a:rPr>
              <a:t>Suivi Indicateurs VT - 1ère réunion du mois.xlsx</a:t>
            </a:r>
            <a:endParaRPr lang="fr-FR" dirty="0">
              <a:latin typeface="Open Sans" panose="020B0606030504020204" pitchFamily="34" charset="0"/>
              <a:ea typeface="Open Sans" panose="020B0606030504020204" pitchFamily="34" charset="0"/>
              <a:cs typeface="Open Sans" panose="020B0606030504020204" pitchFamily="34" charset="0"/>
              <a:hlinkClick r:id="rId9"/>
            </a:endParaRPr>
          </a:p>
          <a:p>
            <a:r>
              <a:rPr lang="fr-FR" dirty="0">
                <a:latin typeface="Open Sans" panose="020B0606030504020204" pitchFamily="34" charset="0"/>
                <a:ea typeface="Open Sans" panose="020B0606030504020204" pitchFamily="34" charset="0"/>
                <a:cs typeface="Open Sans" panose="020B0606030504020204" pitchFamily="34" charset="0"/>
                <a:hlinkClick r:id="rId9"/>
              </a:rPr>
              <a:t> </a:t>
            </a:r>
            <a:endParaRPr lang="fr-FR"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dirty="0">
                <a:latin typeface="Open Sans" panose="020B0606030504020204" pitchFamily="34" charset="0"/>
                <a:ea typeface="Open Sans" panose="020B0606030504020204" pitchFamily="34" charset="0"/>
                <a:cs typeface="Open Sans" panose="020B0606030504020204" pitchFamily="34" charset="0"/>
              </a:rPr>
              <a:t>créés</a:t>
            </a:r>
            <a:r>
              <a:rPr lang="fr-FR" dirty="0">
                <a:latin typeface="Open Sans" panose="020B0606030504020204" pitchFamily="34" charset="0"/>
                <a:ea typeface="Open Sans" panose="020B0606030504020204" pitchFamily="34" charset="0"/>
                <a:cs typeface="Open Sans" panose="020B0606030504020204" pitchFamily="34" charset="0"/>
              </a:rPr>
              <a:t> par un prescripteur et </a:t>
            </a:r>
            <a:r>
              <a:rPr lang="fr-FR" b="1" dirty="0">
                <a:latin typeface="Open Sans" panose="020B0606030504020204" pitchFamily="34" charset="0"/>
                <a:ea typeface="Open Sans" panose="020B0606030504020204" pitchFamily="34" charset="0"/>
                <a:cs typeface="Open Sans" panose="020B0606030504020204" pitchFamily="34" charset="0"/>
              </a:rPr>
              <a:t>envoyé</a:t>
            </a:r>
            <a:r>
              <a:rPr lang="fr-FR" dirty="0">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07179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extLst>
              <p:ext uri="{D42A27DB-BD31-4B8C-83A1-F6EECF244321}">
                <p14:modId xmlns:p14="http://schemas.microsoft.com/office/powerpoint/2010/main" val="927279200"/>
              </p:ext>
            </p:extLst>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dirty="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dirty="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dirty="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dirty="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dirty="0">
                          <a:latin typeface="Open Sans" panose="020B0606030504020204" pitchFamily="34" charset="0"/>
                          <a:ea typeface="Open Sans" panose="020B0606030504020204" pitchFamily="34" charset="0"/>
                          <a:cs typeface="Open Sans" panose="020B0606030504020204" pitchFamily="34" charset="0"/>
                        </a:rPr>
                        <a:t>ère</a:t>
                      </a:r>
                      <a:r>
                        <a:rPr lang="fr-FR" sz="1050" b="1" dirty="0">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dirty="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dirty="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dirty="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dirty="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Remonter les besoins</a:t>
                      </a:r>
                      <a:r>
                        <a:rPr lang="fr-FR" sz="1050" dirty="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dirty="0">
                          <a:latin typeface="Open Sans" panose="020B0606030504020204" pitchFamily="34" charset="0"/>
                          <a:ea typeface="Open Sans" panose="020B0606030504020204" pitchFamily="34" charset="0"/>
                          <a:cs typeface="Open Sans" panose="020B0606030504020204" pitchFamily="34" charset="0"/>
                        </a:rPr>
                        <a:t>ère</a:t>
                      </a:r>
                      <a:r>
                        <a:rPr lang="fr-FR" sz="1050" dirty="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dirty="0">
                          <a:latin typeface="Open Sans" panose="020B0606030504020204" pitchFamily="34" charset="0"/>
                          <a:ea typeface="Open Sans" panose="020B0606030504020204" pitchFamily="34" charset="0"/>
                          <a:cs typeface="Open Sans" panose="020B0606030504020204" pitchFamily="34" charset="0"/>
                        </a:rPr>
                        <a:t>ère</a:t>
                      </a:r>
                      <a:r>
                        <a:rPr lang="fr-FR" sz="1050" dirty="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spTree>
    <p:extLst>
      <p:ext uri="{BB962C8B-B14F-4D97-AF65-F5344CB8AC3E}">
        <p14:creationId xmlns:p14="http://schemas.microsoft.com/office/powerpoint/2010/main" val="3720076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dirty="0">
                <a:latin typeface="Arial" panose="020B0604020202020204" pitchFamily="34" charset="0"/>
                <a:hlinkClick r:id="rId9"/>
              </a:rPr>
              <a:t>Suivi Indicateurs VT - 1ère réunion du mois.xlsx</a:t>
            </a:r>
            <a:endParaRPr lang="fr-FR" dirty="0"/>
          </a:p>
          <a:p>
            <a:endParaRPr lang="fr-FR" dirty="0"/>
          </a:p>
          <a:p>
            <a:pPr marL="285750" indent="-285750">
              <a:buFontTx/>
              <a:buChar char="-"/>
            </a:pPr>
            <a:r>
              <a:rPr lang="fr-FR" dirty="0"/>
              <a:t>Nombres de DUA créés: total des DUA créés (initié mais pas forcément complété et envoyé) par un usager, proche aidant ou accompagnants professionnels sur une période donnée par département</a:t>
            </a:r>
            <a:endParaRPr lang="fr-FR" dirty="0">
              <a:ea typeface="Calibri"/>
              <a:cs typeface="Calibri"/>
            </a:endParaRPr>
          </a:p>
          <a:p>
            <a:pPr marL="285750" indent="-285750">
              <a:buFontTx/>
              <a:buChar char="-"/>
            </a:pPr>
            <a:r>
              <a:rPr lang="fr-FR" dirty="0"/>
              <a:t>Part des ESMS qui ont au moins 1 activité VT dans les 3 derniers mois  </a:t>
            </a:r>
            <a:endParaRPr lang="fr-FR" dirty="0">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3045313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extLst>
              <p:ext uri="{D42A27DB-BD31-4B8C-83A1-F6EECF244321}">
                <p14:modId xmlns:p14="http://schemas.microsoft.com/office/powerpoint/2010/main" val="3242339361"/>
              </p:ext>
            </p:extLst>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r>
                        <a:rPr lang="fr-FR" sz="1050" dirty="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dirty="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dirty="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Equipe ROR : </a:t>
                      </a:r>
                      <a:r>
                        <a:rPr lang="fr-FR" sz="1050" dirty="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dirty="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Quicksand" panose="00000500000000000000" pitchFamily="2" charset="0"/>
                        </a:rPr>
                        <a:t>Formulaire sur </a:t>
                      </a:r>
                      <a:r>
                        <a:rPr lang="fr-FR" sz="1050" dirty="0">
                          <a:latin typeface="Quicksand" panose="00000500000000000000" pitchFamily="2" charset="0"/>
                          <a:hlinkClick r:id="rId3"/>
                        </a:rPr>
                        <a:t>www.usager.viatrajectoire.fr</a:t>
                      </a:r>
                      <a:endParaRPr lang="fr-FR" sz="1050" dirty="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latin typeface="Quicksand" panose="00000500000000000000" pitchFamily="2"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dirty="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dirty="0">
                          <a:latin typeface="Arial" panose="020B0604020202020204" pitchFamily="34" charset="0"/>
                          <a:hlinkClick r:id="rId4"/>
                        </a:rPr>
                        <a:t>Suivi Indicateurs VT - 1ère réunion du mois.xlsx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1462539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dirty="0"/>
          </a:p>
          <a:p>
            <a:pPr marL="171450" indent="-171450">
              <a:buFont typeface="Arial" panose="020B0604020202020204" pitchFamily="34" charset="0"/>
              <a:buChar char="•"/>
            </a:pPr>
            <a:r>
              <a:rPr lang="fr-FR" sz="1200" dirty="0"/>
              <a:t>Redynamisation des usages qui se poursuit dans les départements – Ariège 2024/2025</a:t>
            </a:r>
          </a:p>
          <a:p>
            <a:pPr marL="171450" indent="-171450">
              <a:buFont typeface="Arial" panose="020B0604020202020204" pitchFamily="34" charset="0"/>
              <a:buChar char="•"/>
            </a:pPr>
            <a:r>
              <a:rPr lang="fr-FR" sz="1200" dirty="0"/>
              <a:t>Poursuite du déploiement  des CRT + migration vers le module VT DOM </a:t>
            </a:r>
          </a:p>
          <a:p>
            <a:pPr marL="171450" indent="-171450">
              <a:buFont typeface="Arial" panose="020B0604020202020204" pitchFamily="34" charset="0"/>
              <a:buChar char="•"/>
            </a:pPr>
            <a:r>
              <a:rPr lang="fr-FR" sz="1200" dirty="0"/>
              <a:t>TDBI bientôt disponible </a:t>
            </a:r>
          </a:p>
          <a:p>
            <a:pPr marL="171450" indent="-171450">
              <a:buFont typeface="Arial" panose="020B0604020202020204" pitchFamily="34" charset="0"/>
              <a:buChar char="•"/>
            </a:pPr>
            <a:r>
              <a:rPr lang="fr-FR" sz="1200" dirty="0"/>
              <a:t>Nouveautés espace usagers juin 2025 (France connect) </a:t>
            </a:r>
          </a:p>
          <a:p>
            <a:pPr marL="171450" indent="-171450">
              <a:buFont typeface="Arial" panose="020B0604020202020204" pitchFamily="34" charset="0"/>
              <a:buChar char="•"/>
            </a:pPr>
            <a:r>
              <a:rPr lang="fr-FR" sz="1200" dirty="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dirty="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dirty="0">
                <a:latin typeface="Arial" panose="020B0604020202020204" pitchFamily="34" charset="0"/>
                <a:hlinkClick r:id="rId8"/>
              </a:rPr>
              <a:t>Suivi Indicateurs VT - 1ère réunion du mois.xlsx</a:t>
            </a:r>
            <a:endParaRPr lang="fr-FR" altLang="fr-FR" dirty="0">
              <a:latin typeface="Arial" panose="020B0604020202020204" pitchFamily="34" charset="0"/>
            </a:endParaRPr>
          </a:p>
          <a:p>
            <a:endParaRPr lang="fr-FR" dirty="0"/>
          </a:p>
          <a:p>
            <a:pPr marL="285750" indent="-285750">
              <a:buFontTx/>
              <a:buChar char="-"/>
            </a:pPr>
            <a:r>
              <a:rPr lang="fr-FR" dirty="0"/>
              <a:t>Nombre de demandes d’admission reçues </a:t>
            </a:r>
          </a:p>
          <a:p>
            <a:pPr marL="285750" indent="-285750">
              <a:buFontTx/>
              <a:buChar char="-"/>
            </a:pPr>
            <a:r>
              <a:rPr lang="fr-FR" dirty="0"/>
              <a:t>Nombre de demandes d’admissions non lues</a:t>
            </a:r>
          </a:p>
          <a:p>
            <a:pPr marL="285750" indent="-285750">
              <a:buFontTx/>
              <a:buChar char="-"/>
            </a:pPr>
            <a:r>
              <a:rPr lang="fr-FR" dirty="0"/>
              <a:t>Nombre de demandes d’admission non répondues</a:t>
            </a:r>
          </a:p>
          <a:p>
            <a:pPr marL="285750" indent="-285750">
              <a:buFontTx/>
              <a:buChar char="-"/>
            </a:pPr>
            <a:r>
              <a:rPr lang="fr-FR" dirty="0"/>
              <a:t>Nombre de dossiers adressés par les usagers </a:t>
            </a:r>
          </a:p>
          <a:p>
            <a:pPr marL="285750" indent="-285750">
              <a:buFontTx/>
              <a:buChar char="-"/>
            </a:pPr>
            <a:r>
              <a:rPr lang="fr-FR" dirty="0"/>
              <a:t>Nombre de dossiers validés par les MT</a:t>
            </a:r>
          </a:p>
          <a:p>
            <a:endParaRPr lang="fr-FR" dirty="0"/>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197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extLst>
              <p:ext uri="{D42A27DB-BD31-4B8C-83A1-F6EECF244321}">
                <p14:modId xmlns:p14="http://schemas.microsoft.com/office/powerpoint/2010/main" val="2106203229"/>
              </p:ext>
            </p:extLst>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en Ariège : </a:t>
                      </a:r>
                      <a:r>
                        <a:rPr lang="fr-FR" sz="1050" dirty="0">
                          <a:hlinkClick r:id="rId3"/>
                        </a:rPr>
                        <a:t>[Redynamisation Usages GA] Suivi </a:t>
                      </a:r>
                      <a:r>
                        <a:rPr lang="fr-FR" sz="1050" dirty="0" err="1">
                          <a:hlinkClick r:id="rId3"/>
                        </a:rPr>
                        <a:t>dep</a:t>
                      </a:r>
                      <a:r>
                        <a:rPr lang="fr-FR" sz="1050" dirty="0">
                          <a:hlinkClick r:id="rId3"/>
                        </a:rPr>
                        <a:t>. 09.xlsx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dirty="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Flyer </a:t>
                      </a:r>
                    </a:p>
                    <a:p>
                      <a:r>
                        <a:rPr lang="fr-FR" sz="1050" dirty="0">
                          <a:latin typeface="Open Sans" panose="020B0606030504020204" pitchFamily="34" charset="0"/>
                          <a:ea typeface="Open Sans" panose="020B0606030504020204" pitchFamily="34" charset="0"/>
                          <a:cs typeface="Open Sans" panose="020B0606030504020204" pitchFamily="34" charset="0"/>
                        </a:rPr>
                        <a:t>POC VT GA </a:t>
                      </a:r>
                    </a:p>
                    <a:p>
                      <a:r>
                        <a:rPr lang="fr-FR" sz="1050" dirty="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dirty="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Quicksand" panose="00000500000000000000" pitchFamily="2" charset="0"/>
                        </a:rPr>
                        <a:t>Formulaire sur </a:t>
                      </a:r>
                      <a:r>
                        <a:rPr lang="fr-FR" sz="1050" dirty="0">
                          <a:latin typeface="Quicksand" panose="00000500000000000000" pitchFamily="2" charset="0"/>
                          <a:hlinkClick r:id="rId4"/>
                        </a:rPr>
                        <a:t>www.usager.viatrajectoire.fr</a:t>
                      </a:r>
                      <a:endParaRPr lang="fr-FR" sz="1050" dirty="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latin typeface="Quicksand" panose="00000500000000000000" pitchFamily="2"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dirty="0">
                          <a:latin typeface="Arial" panose="020B0604020202020204" pitchFamily="34" charset="0"/>
                          <a:hlinkClick r:id="rId5"/>
                        </a:rPr>
                        <a:t>Suivi Indicateurs VT - 1ère réunion du mois.xlsx</a:t>
                      </a:r>
                      <a:r>
                        <a:rPr lang="fr-FR" altLang="fr-FR" sz="1050" dirty="0">
                          <a:latin typeface="Arial" panose="020B0604020202020204" pitchFamily="34" charset="0"/>
                        </a:rPr>
                        <a:t>)</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3827232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dirty="0"/>
              <a:t>Recensement des partenaires de la PCO </a:t>
            </a:r>
          </a:p>
          <a:p>
            <a:pPr marL="171450" indent="-171450">
              <a:buFont typeface="Arial" panose="020B0604020202020204" pitchFamily="34" charset="0"/>
              <a:buChar char="•"/>
            </a:pPr>
            <a:r>
              <a:rPr lang="fr-FR" sz="1200" dirty="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dirty="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dirty="0">
                <a:solidFill>
                  <a:srgbClr val="0563C1"/>
                </a:solidFill>
                <a:effectLst/>
                <a:latin typeface="Calibri" panose="020F0502020204030204" pitchFamily="34" charset="0"/>
                <a:hlinkClick r:id="rId8"/>
              </a:rPr>
              <a:t>TND-VT - Power BI</a:t>
            </a:r>
            <a:r>
              <a:rPr lang="fr-FR" dirty="0"/>
              <a:t> </a:t>
            </a:r>
          </a:p>
          <a:p>
            <a:endParaRPr lang="fr-FR" dirty="0"/>
          </a:p>
          <a:p>
            <a:pPr marL="285750" indent="-285750">
              <a:buFontTx/>
              <a:buChar char="-"/>
            </a:pPr>
            <a:r>
              <a:rPr lang="fr-FR" dirty="0"/>
              <a:t>Nombre de demandes reçues </a:t>
            </a:r>
          </a:p>
          <a:p>
            <a:pPr marL="285750" indent="-285750">
              <a:buFontTx/>
              <a:buChar char="-"/>
            </a:pPr>
            <a:r>
              <a:rPr lang="fr-FR" dirty="0"/>
              <a:t>Moyenne des délais de réponse</a:t>
            </a:r>
          </a:p>
          <a:p>
            <a:pPr marL="285750" indent="-285750">
              <a:buFontTx/>
              <a:buChar char="-"/>
            </a:pPr>
            <a:r>
              <a:rPr lang="fr-FR" dirty="0"/>
              <a:t>Dossier référencé papier </a:t>
            </a:r>
          </a:p>
          <a:p>
            <a:pPr marL="285750" indent="-285750">
              <a:buFontTx/>
              <a:buChar char="-"/>
            </a:pPr>
            <a:r>
              <a:rPr lang="fr-FR" dirty="0"/>
              <a:t>Répartition des demandes par âge </a:t>
            </a:r>
          </a:p>
          <a:p>
            <a:pPr marL="285750" indent="-285750">
              <a:buFontTx/>
              <a:buChar char="-"/>
            </a:pPr>
            <a:r>
              <a:rPr lang="fr-FR" dirty="0"/>
              <a:t>Demandeur : type de médecin prescripteur </a:t>
            </a:r>
          </a:p>
          <a:p>
            <a:endParaRPr lang="fr-FR" dirty="0"/>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
        <p:nvSpPr>
          <p:cNvPr id="4" name="Rectangle : avec coins arrondis en haut 3">
            <a:extLst>
              <a:ext uri="{FF2B5EF4-FFF2-40B4-BE49-F238E27FC236}">
                <a16:creationId xmlns:a16="http://schemas.microsoft.com/office/drawing/2014/main" id="{FE2B5419-7341-5B97-D13E-794204727453}"/>
              </a:ext>
            </a:extLst>
          </p:cNvPr>
          <p:cNvSpPr/>
          <p:nvPr/>
        </p:nvSpPr>
        <p:spPr>
          <a:xfrm>
            <a:off x="54657" y="2205094"/>
            <a:ext cx="4716855" cy="592427"/>
          </a:xfrm>
          <a:prstGeom prst="round2SameRect">
            <a:avLst/>
          </a:prstGeom>
          <a:solidFill>
            <a:srgbClr val="0081B3"/>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PCO 09 – CAMPS de Foix</a:t>
            </a:r>
          </a:p>
        </p:txBody>
      </p:sp>
    </p:spTree>
    <p:extLst>
      <p:ext uri="{BB962C8B-B14F-4D97-AF65-F5344CB8AC3E}">
        <p14:creationId xmlns:p14="http://schemas.microsoft.com/office/powerpoint/2010/main" val="46234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extLst>
              <p:ext uri="{D42A27DB-BD31-4B8C-83A1-F6EECF244321}">
                <p14:modId xmlns:p14="http://schemas.microsoft.com/office/powerpoint/2010/main" val="3801589144"/>
              </p:ext>
            </p:extLst>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r>
                        <a:rPr lang="fr-FR" sz="1050" dirty="0">
                          <a:latin typeface="Open Sans" panose="020B0606030504020204" pitchFamily="34" charset="0"/>
                          <a:ea typeface="Open Sans" panose="020B0606030504020204" pitchFamily="34" charset="0"/>
                          <a:cs typeface="Open Sans" panose="020B0606030504020204" pitchFamily="34" charset="0"/>
                        </a:rPr>
                        <a:t>CM si besoin </a:t>
                      </a:r>
                    </a:p>
                    <a:p>
                      <a:r>
                        <a:rPr lang="fr-FR" sz="1050" dirty="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 (AVEYRON)</a:t>
            </a:r>
          </a:p>
        </p:txBody>
      </p:sp>
    </p:spTree>
    <p:extLst>
      <p:ext uri="{BB962C8B-B14F-4D97-AF65-F5344CB8AC3E}">
        <p14:creationId xmlns:p14="http://schemas.microsoft.com/office/powerpoint/2010/main" val="3541575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dirty="0"/>
              <a:t>Les départements pilotes HNP sont l’Aude, la Haute-Garonne, l’Hérault et les Pyrénées Orientales </a:t>
            </a:r>
          </a:p>
          <a:p>
            <a:pPr marL="171450" indent="-171450">
              <a:buFont typeface="Arial" panose="020B0604020202020204" pitchFamily="34" charset="0"/>
              <a:buChar char="•"/>
            </a:pPr>
            <a:r>
              <a:rPr lang="fr-FR" sz="1200" dirty="0"/>
              <a:t>Déploiement initialement mené par l’ORU et repris par les GRADeS en 2025</a:t>
            </a:r>
          </a:p>
          <a:p>
            <a:pPr marL="171450" indent="-171450">
              <a:buFont typeface="Arial" panose="020B0604020202020204" pitchFamily="34" charset="0"/>
              <a:buChar char="•"/>
            </a:pPr>
            <a:r>
              <a:rPr lang="fr-FR" sz="1200" dirty="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dirty="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dirty="0"/>
              <a:t>Statistiques en cours de refonte avec notre éditeur SARA. </a:t>
            </a:r>
          </a:p>
          <a:p>
            <a:pPr marL="285750" indent="-285750">
              <a:buFontTx/>
              <a:buChar char="-"/>
            </a:pPr>
            <a:r>
              <a:rPr lang="fr-FR" dirty="0"/>
              <a:t>En attendant vous pouvez consulter : </a:t>
            </a:r>
            <a:r>
              <a:rPr lang="fr-FR" altLang="fr-FR" dirty="0">
                <a:latin typeface="Arial" panose="020B0604020202020204" pitchFamily="34" charset="0"/>
                <a:hlinkClick r:id="rId6"/>
              </a:rPr>
              <a:t>Suivi Indicateurs VT - 1ère réunion du mois.xlsx</a:t>
            </a:r>
            <a:endParaRPr lang="fr-FR" dirty="0"/>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ea typeface="Calibri"/>
                <a:cs typeface="Calibri"/>
              </a:rPr>
              <a:t>A VENIR </a:t>
            </a:r>
            <a:endParaRPr lang="fr-FR" dirty="0"/>
          </a:p>
        </p:txBody>
      </p:sp>
    </p:spTree>
    <p:extLst>
      <p:ext uri="{BB962C8B-B14F-4D97-AF65-F5344CB8AC3E}">
        <p14:creationId xmlns:p14="http://schemas.microsoft.com/office/powerpoint/2010/main" val="1177694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extLst>
              <p:ext uri="{D42A27DB-BD31-4B8C-83A1-F6EECF244321}">
                <p14:modId xmlns:p14="http://schemas.microsoft.com/office/powerpoint/2010/main" val="1152660246"/>
              </p:ext>
            </p:extLst>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a:ea typeface="Open Sans"/>
                          <a:cs typeface="Open Sans"/>
                        </a:rPr>
                        <a:t>Objectifs</a:t>
                      </a:r>
                    </a:p>
                  </a:txBody>
                  <a:tcPr>
                    <a:solidFill>
                      <a:srgbClr val="878403"/>
                    </a:solidFill>
                  </a:tcPr>
                </a:tc>
                <a:tc>
                  <a:txBody>
                    <a:bodyPr/>
                    <a:lstStyle/>
                    <a:p>
                      <a:pPr algn="ctr"/>
                      <a:r>
                        <a:rPr lang="fr-FR" sz="1200" dirty="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dirty="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dirty="0">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Connaitre la finalité et les cas d’usages</a:t>
                      </a:r>
                    </a:p>
                    <a:p>
                      <a:pPr marL="171450" indent="-171450">
                        <a:buFont typeface="Arial" panose="020B0604020202020204" pitchFamily="34" charset="0"/>
                        <a:buChar char="•"/>
                      </a:pPr>
                      <a:r>
                        <a:rPr lang="fr-FR" sz="1050" dirty="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dirty="0">
                          <a:latin typeface="Open Sans"/>
                          <a:ea typeface="Open Sans"/>
                          <a:cs typeface="Open Sans"/>
                        </a:rPr>
                        <a:t>Identifier les freins et les besoins local</a:t>
                      </a:r>
                      <a:endParaRPr lang="fr-FR" sz="105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dirty="0">
                          <a:solidFill>
                            <a:srgbClr val="FF0000"/>
                          </a:solidFill>
                          <a:latin typeface="Open Sans"/>
                          <a:ea typeface="Open Sans"/>
                          <a:cs typeface="Open Sans"/>
                        </a:rPr>
                        <a:t>Flyer en cours de finalisation</a:t>
                      </a:r>
                    </a:p>
                    <a:p>
                      <a:pPr marL="0" lvl="0" indent="0">
                        <a:buNone/>
                      </a:pPr>
                      <a:r>
                        <a:rPr lang="fr-FR" sz="1050" dirty="0">
                          <a:latin typeface="Open Sans"/>
                          <a:ea typeface="Open Sans"/>
                          <a:cs typeface="Open Sans"/>
                        </a:rPr>
                        <a:t>Kit Com pour déploiement</a:t>
                      </a:r>
                    </a:p>
                    <a:p>
                      <a:pPr marL="0" lvl="0" indent="0">
                        <a:buNone/>
                      </a:pPr>
                      <a:r>
                        <a:rPr lang="fr-FR" sz="1050" dirty="0">
                          <a:latin typeface="Open Sans"/>
                          <a:ea typeface="Open Sans"/>
                          <a:cs typeface="Open Sans"/>
                        </a:rPr>
                        <a:t>Présentation </a:t>
                      </a:r>
                      <a:r>
                        <a:rPr lang="fr-FR" sz="1050" dirty="0" err="1">
                          <a:latin typeface="Open Sans"/>
                          <a:ea typeface="Open Sans"/>
                          <a:cs typeface="Open Sans"/>
                        </a:rPr>
                        <a:t>ppt</a:t>
                      </a:r>
                      <a:r>
                        <a:rPr lang="fr-FR" sz="1050" dirty="0">
                          <a:latin typeface="Open Sans"/>
                          <a:ea typeface="Open Sans"/>
                          <a:cs typeface="Open Sans"/>
                        </a:rPr>
                        <a:t> de la stratégie de déploiement</a:t>
                      </a:r>
                    </a:p>
                    <a:p>
                      <a:pPr marL="0" lvl="0" indent="0">
                        <a:buNone/>
                      </a:pPr>
                      <a:r>
                        <a:rPr lang="fr-FR" sz="1050" dirty="0">
                          <a:latin typeface="Open Sans"/>
                          <a:ea typeface="Open Sans"/>
                          <a:cs typeface="Open Sans"/>
                        </a:rPr>
                        <a:t>=&gt; Documentations à jouter dans le Kit </a:t>
                      </a:r>
                      <a:r>
                        <a:rPr lang="fr-FR" sz="1050" dirty="0" err="1">
                          <a:latin typeface="Open Sans"/>
                          <a:ea typeface="Open Sans"/>
                          <a:cs typeface="Open Sans"/>
                        </a:rPr>
                        <a:t>Comm</a:t>
                      </a:r>
                      <a:r>
                        <a:rPr lang="fr-FR" sz="1050" dirty="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dirty="0">
                          <a:latin typeface="Open Sans"/>
                          <a:ea typeface="Open Sans"/>
                          <a:cs typeface="Open Sans"/>
                        </a:rPr>
                        <a:t>Identifier la CM référente au sein du </a:t>
                      </a:r>
                      <a:r>
                        <a:rPr lang="fr-FR" sz="1050" b="1" dirty="0" err="1">
                          <a:latin typeface="Open Sans"/>
                          <a:ea typeface="Open Sans"/>
                          <a:cs typeface="Open Sans"/>
                        </a:rPr>
                        <a:t>GRADeS</a:t>
                      </a:r>
                      <a:endParaRPr lang="fr-FR" sz="1050" b="1" dirty="0">
                        <a:latin typeface="Open Sans"/>
                        <a:ea typeface="Open Sans"/>
                        <a:cs typeface="Open Sans"/>
                      </a:endParaRP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Si besoin : contacter Séverine CORRU viatrajectoire@esante-occitanie.fr</a:t>
                      </a:r>
                    </a:p>
                  </a:txBody>
                  <a:tcPr/>
                </a:tc>
                <a:tc>
                  <a:txBody>
                    <a:bodyPr/>
                    <a:lstStyle/>
                    <a:p>
                      <a:r>
                        <a:rPr lang="fr-FR" sz="1050" kern="1200" dirty="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dirty="0">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 Relayer la documentation</a:t>
                      </a:r>
                    </a:p>
                    <a:p>
                      <a:pPr marL="171450" indent="-171450">
                        <a:buFont typeface="Arial" panose="020B0604020202020204" pitchFamily="34" charset="0"/>
                        <a:buChar char="•"/>
                      </a:pPr>
                      <a:r>
                        <a:rPr lang="fr-FR" sz="1050" dirty="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dirty="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dirty="0">
                          <a:solidFill>
                            <a:schemeClr val="dk1"/>
                          </a:solidFill>
                          <a:latin typeface="Open Sans"/>
                          <a:ea typeface="Open Sans"/>
                          <a:cs typeface="Open Sans"/>
                        </a:rPr>
                        <a:t>Cf. ci-dessus + </a:t>
                      </a:r>
                      <a:r>
                        <a:rPr lang="fr-FR" sz="1050" kern="1200" noProof="0" dirty="0">
                          <a:solidFill>
                            <a:schemeClr val="dk1"/>
                          </a:solidFill>
                          <a:latin typeface="Open Sans"/>
                          <a:ea typeface="Open Sans"/>
                          <a:cs typeface="Open Sans"/>
                        </a:rPr>
                        <a:t>initialement 4 départements pilotes (11, 31, 34, 66)</a:t>
                      </a:r>
                      <a:endParaRPr lang="fr-FR" sz="1050" kern="1200" dirty="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dirty="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dirty="0">
                          <a:solidFill>
                            <a:schemeClr val="dk1"/>
                          </a:solidFill>
                          <a:latin typeface="Open Sans"/>
                          <a:ea typeface="Open Sans"/>
                          <a:cs typeface="Open Sans"/>
                          <a:hlinkClick r:id="rId2"/>
                        </a:rPr>
                        <a:t>Espace utilisateurs HNP</a:t>
                      </a:r>
                      <a:endParaRPr lang="fr-FR" sz="1050" kern="1200" noProof="0" dirty="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dirty="0">
                          <a:solidFill>
                            <a:schemeClr val="dk1"/>
                          </a:solidFill>
                          <a:latin typeface="Open Sans"/>
                          <a:ea typeface="Open Sans"/>
                          <a:cs typeface="Open Sans"/>
                          <a:hlinkClick r:id="rId3"/>
                        </a:rPr>
                        <a:t>Kit com HNP</a:t>
                      </a:r>
                      <a:endParaRPr lang="fr-FR" sz="1050" kern="1200" dirty="0">
                        <a:solidFill>
                          <a:schemeClr val="dk1"/>
                        </a:solidFill>
                        <a:latin typeface="Open Sans"/>
                        <a:ea typeface="Open Sans"/>
                        <a:cs typeface="Open Sans"/>
                      </a:endParaRPr>
                    </a:p>
                    <a:p>
                      <a:pPr lvl="0">
                        <a:buNone/>
                      </a:pPr>
                      <a:endParaRPr lang="fr-FR" sz="1050" kern="1200" dirty="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dirty="0">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dirty="0">
                          <a:latin typeface="Open Sans"/>
                          <a:ea typeface="Open Sans"/>
                          <a:cs typeface="Open Sans"/>
                        </a:rPr>
                        <a:t>Donner la documentation</a:t>
                      </a:r>
                    </a:p>
                    <a:p>
                      <a:pPr marL="171450" indent="-171450">
                        <a:buFont typeface="Arial" panose="020B0604020202020204" pitchFamily="34" charset="0"/>
                        <a:buChar char="•"/>
                      </a:pPr>
                      <a:r>
                        <a:rPr lang="fr-FR" sz="1050" dirty="0">
                          <a:latin typeface="Open Sans"/>
                          <a:ea typeface="Open Sans"/>
                          <a:cs typeface="Open Sans"/>
                        </a:rPr>
                        <a:t>Faire remonter les contacts à Séverine pour organisation déploiement si validé </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dirty="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dirty="0">
                          <a:latin typeface="Open Sans"/>
                          <a:ea typeface="Open Sans"/>
                          <a:cs typeface="Open Sans"/>
                        </a:rPr>
                        <a:t>Être en capacité de lire et comprendre les données d’usage que l’on suit pour ce module</a:t>
                      </a:r>
                      <a:endParaRPr lang="fr-FR" dirty="0"/>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dirty="0">
                          <a:latin typeface="Open Sans"/>
                          <a:ea typeface="Open Sans"/>
                          <a:cs typeface="Open Sans"/>
                        </a:rPr>
                        <a:t>Savoir interpréter les indicateurs simples </a:t>
                      </a:r>
                      <a:endParaRPr lang="fr-FR" dirty="0"/>
                    </a:p>
                  </a:txBody>
                  <a:tcPr/>
                </a:tc>
                <a:tc>
                  <a:txBody>
                    <a:bodyPr/>
                    <a:lstStyle/>
                    <a:p>
                      <a:pPr lvl="0">
                        <a:buNone/>
                      </a:pPr>
                      <a:r>
                        <a:rPr lang="fr-FR" sz="1050" kern="1200" dirty="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dirty="0">
                          <a:latin typeface="Open Sans"/>
                          <a:ea typeface="Open Sans"/>
                          <a:cs typeface="Open Sans"/>
                        </a:rPr>
                        <a:t>Suivre les retours terrains et demandes</a:t>
                      </a:r>
                      <a:endParaRPr lang="fr-FR" dirty="0"/>
                    </a:p>
                  </a:txBody>
                  <a:tcPr/>
                </a:tc>
                <a:tc>
                  <a:txBody>
                    <a:bodyPr/>
                    <a:lstStyle/>
                    <a:p>
                      <a:pPr marL="171450" lvl="0" indent="-171450">
                        <a:buFont typeface="Arial" panose="020B0604020202020204" pitchFamily="34" charset="0"/>
                        <a:buChar char="•"/>
                      </a:pPr>
                      <a:r>
                        <a:rPr lang="fr-FR" sz="1050" dirty="0">
                          <a:latin typeface="Open Sans"/>
                          <a:ea typeface="Open Sans"/>
                          <a:cs typeface="Open Sans"/>
                        </a:rPr>
                        <a:t>Remonter les signaux : freins, besoins, usages constatés</a:t>
                      </a:r>
                      <a:endParaRPr lang="fr-FR" dirty="0"/>
                    </a:p>
                    <a:p>
                      <a:pPr marL="171450" lvl="0" indent="-171450">
                        <a:buFont typeface="Arial" panose="020B0604020202020204" pitchFamily="34" charset="0"/>
                        <a:buChar char="•"/>
                      </a:pPr>
                      <a:r>
                        <a:rPr lang="fr-FR" sz="1050" dirty="0">
                          <a:latin typeface="Open Sans"/>
                          <a:ea typeface="Open Sans"/>
                          <a:cs typeface="Open Sans"/>
                        </a:rPr>
                        <a:t>Porter la parole de VT lors de toute rencontre terrain </a:t>
                      </a:r>
                      <a:endParaRPr lang="fr-FR" dirty="0"/>
                    </a:p>
                  </a:txBody>
                  <a:tcPr/>
                </a:tc>
                <a:tc>
                  <a:txBody>
                    <a:bodyPr/>
                    <a:lstStyle/>
                    <a:p>
                      <a:pPr lvl="0">
                        <a:buNone/>
                      </a:pPr>
                      <a:r>
                        <a:rPr lang="fr-FR" sz="1050" kern="1200" dirty="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spTree>
    <p:extLst>
      <p:ext uri="{BB962C8B-B14F-4D97-AF65-F5344CB8AC3E}">
        <p14:creationId xmlns:p14="http://schemas.microsoft.com/office/powerpoint/2010/main" val="2026096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dirty="0">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extLst>
              <p:ext uri="{D42A27DB-BD31-4B8C-83A1-F6EECF244321}">
                <p14:modId xmlns:p14="http://schemas.microsoft.com/office/powerpoint/2010/main" val="3872369291"/>
              </p:ext>
            </p:extLst>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dirty="0" err="1">
                          <a:latin typeface="Open Sans" panose="020B0606030504020204" pitchFamily="34" charset="0"/>
                          <a:ea typeface="Open Sans" panose="020B0606030504020204" pitchFamily="34" charset="0"/>
                          <a:cs typeface="Open Sans" panose="020B0606030504020204" pitchFamily="34" charset="0"/>
                        </a:rPr>
                        <a:t>interop</a:t>
                      </a:r>
                      <a:r>
                        <a:rPr lang="fr-FR" sz="1200" dirty="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dirty="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dirty="0" err="1">
                          <a:latin typeface="Open Sans" panose="020B0606030504020204" pitchFamily="34" charset="0"/>
                          <a:ea typeface="Open Sans" panose="020B0606030504020204" pitchFamily="34" charset="0"/>
                          <a:cs typeface="Open Sans" panose="020B0606030504020204" pitchFamily="34" charset="0"/>
                        </a:rPr>
                        <a:t>comm</a:t>
                      </a:r>
                      <a:r>
                        <a:rPr lang="fr-FR" sz="1200" dirty="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487515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dirty="0"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dirty="0">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dirty="0"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dirty="0">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dirty="0">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dirty="0">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dirty="0">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dirty="0">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dirty="0">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dirty="0"/>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dirty="0">
                <a:hlinkClick r:id="rId4"/>
              </a:rPr>
              <a:t>TDBI</a:t>
            </a:r>
            <a:r>
              <a:rPr lang="fr-FR" dirty="0"/>
              <a:t> et </a:t>
            </a:r>
            <a:r>
              <a:rPr lang="fr-FR" dirty="0">
                <a:hlinkClick r:id="rId5"/>
              </a:rPr>
              <a:t>Suivi Indicateurs VT - 1ère réunion du mois.xlsx</a:t>
            </a:r>
            <a:r>
              <a:rPr lang="fr-FR" dirty="0"/>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1110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dirty="0">
                <a:solidFill>
                  <a:srgbClr val="38BADB"/>
                </a:solidFill>
                <a:latin typeface="Quicksand" pitchFamily="2" charset="0"/>
              </a:rPr>
              <a:t>Vos contacts Chargées de Mission à partir du </a:t>
            </a:r>
            <a:r>
              <a:rPr lang="fr-FR" sz="2400" b="1" dirty="0">
                <a:solidFill>
                  <a:srgbClr val="38BADB"/>
                </a:solidFill>
                <a:latin typeface="Quicksand" pitchFamily="2" charset="0"/>
              </a:rPr>
              <a:t>mois de septembre 2025 : </a:t>
            </a:r>
            <a:r>
              <a:rPr lang="fr-FR" sz="2400" b="1" dirty="0">
                <a:solidFill>
                  <a:srgbClr val="38BADB"/>
                </a:solidFill>
                <a:latin typeface="Quicksand" pitchFamily="2" charset="0"/>
                <a:hlinkClick r:id="rId3"/>
              </a:rPr>
              <a:t>viatrajectoire@esante-occitanie.fr</a:t>
            </a:r>
            <a:r>
              <a:rPr lang="fr-FR" sz="2400" b="1" dirty="0">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3693847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84E55DAC-5019-F693-081D-3704DBB6718C}"/>
              </a:ext>
            </a:extLst>
          </p:cNvPr>
          <p:cNvSpPr txBox="1">
            <a:spLocks/>
          </p:cNvSpPr>
          <p:nvPr/>
        </p:nvSpPr>
        <p:spPr>
          <a:xfrm>
            <a:off x="3367846" y="2391514"/>
            <a:ext cx="7035787"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AUDE </a:t>
            </a:r>
          </a:p>
        </p:txBody>
      </p:sp>
    </p:spTree>
    <p:extLst>
      <p:ext uri="{BB962C8B-B14F-4D97-AF65-F5344CB8AC3E}">
        <p14:creationId xmlns:p14="http://schemas.microsoft.com/office/powerpoint/2010/main" val="1244761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Plan d’action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 l’Aude</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641118" y="1801138"/>
            <a:ext cx="10407881" cy="863209"/>
          </a:xfrm>
        </p:spPr>
        <p:txBody>
          <a:bodyPr lIns="91440" tIns="45720" rIns="91440" bIns="45720" anchor="t"/>
          <a:lstStyle/>
          <a:p>
            <a:pPr>
              <a:lnSpc>
                <a:spcPct val="150000"/>
              </a:lnSpc>
            </a:pPr>
            <a:r>
              <a:rPr lang="fr-FR" dirty="0">
                <a:solidFill>
                  <a:srgbClr val="333333"/>
                </a:solidFill>
                <a:latin typeface="Open Sans"/>
                <a:ea typeface="Open Sans"/>
                <a:cs typeface="Open Sans"/>
              </a:rPr>
              <a:t>Ce plan d’action a pour objectif de guider l’Animation Territoriale dans le soutien à l’offre VT. Il propose :</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Un ensemble d’actions possibles à mener,</a:t>
            </a:r>
            <a:endParaRPr lang="fr-FR" dirty="0">
              <a:latin typeface="Open Sans"/>
              <a:ea typeface="Open Sans"/>
              <a:cs typeface="Open Sans"/>
            </a:endParaRPr>
          </a:p>
          <a:p>
            <a:pPr marL="285750" indent="-285750">
              <a:lnSpc>
                <a:spcPct val="150000"/>
              </a:lnSpc>
              <a:buFont typeface="Arial"/>
              <a:buChar char="•"/>
            </a:pPr>
            <a:r>
              <a:rPr lang="fr-FR" dirty="0">
                <a:solidFill>
                  <a:srgbClr val="333333"/>
                </a:solidFill>
                <a:latin typeface="Open Sans"/>
                <a:ea typeface="Open Sans"/>
                <a:cs typeface="Open Sans"/>
              </a:rPr>
              <a:t>À adapter et prioriser avec le chargé de mission du département,</a:t>
            </a:r>
            <a:endParaRPr lang="fr-FR" dirty="0">
              <a:latin typeface="Open Sans"/>
              <a:ea typeface="Open Sans"/>
              <a:cs typeface="Open Sans"/>
            </a:endParaRPr>
          </a:p>
          <a:p>
            <a:pPr marL="285750" indent="-285750">
              <a:lnSpc>
                <a:spcPct val="150000"/>
              </a:lnSpc>
              <a:buFont typeface="Arial"/>
              <a:buChar char="•"/>
            </a:pPr>
            <a:r>
              <a:rPr lang="fr-FR" dirty="0">
                <a:solidFill>
                  <a:srgbClr val="333333"/>
                </a:solidFill>
                <a:latin typeface="Open Sans"/>
                <a:ea typeface="Open Sans"/>
                <a:cs typeface="Open Sans"/>
              </a:rPr>
              <a:t>En tenant compte des contraintes et spécificités locales.</a:t>
            </a:r>
          </a:p>
          <a:p>
            <a:pPr>
              <a:lnSpc>
                <a:spcPct val="150000"/>
              </a:lnSpc>
            </a:pPr>
            <a:r>
              <a:rPr lang="fr-FR" b="1" dirty="0">
                <a:solidFill>
                  <a:srgbClr val="333333"/>
                </a:solidFill>
                <a:latin typeface="Open Sans"/>
                <a:ea typeface="Open Sans"/>
                <a:cs typeface="Open Sans"/>
              </a:rPr>
              <a:t>Ce que ce document vous apporte :</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Une vision claire de la valeur ajoutée que vous pouvez apporter aux projets de la feuille de route VT 2025,</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Des pistes concrètes pour orienter votre action.</a:t>
            </a:r>
          </a:p>
          <a:p>
            <a:pPr>
              <a:lnSpc>
                <a:spcPct val="150000"/>
              </a:lnSpc>
            </a:pPr>
            <a:r>
              <a:rPr lang="fr-FR" dirty="0">
                <a:solidFill>
                  <a:srgbClr val="333333"/>
                </a:solidFill>
                <a:latin typeface="Open Sans"/>
                <a:ea typeface="Open Sans"/>
                <a:cs typeface="Open Sans"/>
              </a:rPr>
              <a:t> </a:t>
            </a:r>
            <a:r>
              <a:rPr lang="fr-FR" b="1" dirty="0">
                <a:solidFill>
                  <a:srgbClr val="333333"/>
                </a:solidFill>
                <a:latin typeface="Open Sans"/>
                <a:ea typeface="Open Sans"/>
                <a:cs typeface="Open Sans"/>
              </a:rPr>
              <a:t>À noter :</a:t>
            </a:r>
            <a:br>
              <a:rPr lang="fr-FR" b="1" dirty="0">
                <a:latin typeface="Open Sans"/>
                <a:ea typeface="Open Sans"/>
                <a:cs typeface="Open Sans"/>
              </a:rPr>
            </a:br>
            <a:r>
              <a:rPr lang="fr-FR" b="1" i="1" dirty="0">
                <a:solidFill>
                  <a:srgbClr val="333333"/>
                </a:solidFill>
                <a:latin typeface="Open Sans"/>
                <a:ea typeface="Open Sans"/>
                <a:cs typeface="Open Sans"/>
              </a:rPr>
              <a:t> Ce document n’est pas une liste d’actions obligatoires </a:t>
            </a:r>
            <a:r>
              <a:rPr lang="fr-FR" i="1" dirty="0">
                <a:solidFill>
                  <a:srgbClr val="333333"/>
                </a:solidFill>
                <a:latin typeface="Open Sans"/>
                <a:ea typeface="Open Sans"/>
                <a:cs typeface="Open Sans"/>
              </a:rPr>
              <a:t>à réaliser avant la fin de l’année, mais </a:t>
            </a:r>
            <a:r>
              <a:rPr lang="fr-FR" b="1" i="1" dirty="0">
                <a:solidFill>
                  <a:srgbClr val="333333"/>
                </a:solidFill>
                <a:latin typeface="Open Sans"/>
                <a:ea typeface="Open Sans"/>
                <a:cs typeface="Open Sans"/>
              </a:rPr>
              <a:t>un guide de réflexion et de soutien</a:t>
            </a:r>
            <a:r>
              <a:rPr lang="fr-FR" i="1" dirty="0">
                <a:solidFill>
                  <a:srgbClr val="333333"/>
                </a:solidFill>
                <a:latin typeface="Open Sans"/>
                <a:ea typeface="Open Sans"/>
                <a:cs typeface="Open Sans"/>
              </a:rPr>
              <a:t>.</a:t>
            </a:r>
            <a:endParaRPr lang="fr-FR" i="1" dirty="0">
              <a:latin typeface="Open Sans"/>
            </a:endParaRPr>
          </a:p>
          <a:p>
            <a:pPr>
              <a:lnSpc>
                <a:spcPct val="100000"/>
              </a:lnSpc>
              <a:spcBef>
                <a:spcPts val="0"/>
              </a:spcBef>
            </a:pPr>
            <a:endParaRPr lang="fr-FR" dirty="0">
              <a:solidFill>
                <a:srgbClr val="333333"/>
              </a:solidFill>
              <a:latin typeface="Open Sans"/>
            </a:endParaRPr>
          </a:p>
          <a:p>
            <a:endParaRPr lang="fr-FR" dirty="0">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9272" y="2185758"/>
            <a:ext cx="3673085" cy="183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544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2016420" y="1376335"/>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2192189" y="292127"/>
            <a:ext cx="4506467" cy="459980"/>
          </a:xfrm>
        </p:spPr>
        <p:txBody>
          <a:bodyPr/>
          <a:lstStyle/>
          <a:p>
            <a:r>
              <a:rPr lang="fr-FR" dirty="0"/>
              <a:t>Aude </a:t>
            </a:r>
          </a:p>
        </p:txBody>
      </p:sp>
      <p:sp>
        <p:nvSpPr>
          <p:cNvPr id="16" name="ZoneTexte 15">
            <a:extLst>
              <a:ext uri="{FF2B5EF4-FFF2-40B4-BE49-F238E27FC236}">
                <a16:creationId xmlns:a16="http://schemas.microsoft.com/office/drawing/2014/main" id="{ACA53EF5-7026-EC04-EB6A-B3D7F20D1007}"/>
              </a:ext>
            </a:extLst>
          </p:cNvPr>
          <p:cNvSpPr txBox="1"/>
          <p:nvPr/>
        </p:nvSpPr>
        <p:spPr>
          <a:xfrm>
            <a:off x="9750880" y="3519949"/>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Elodie TIREFORT </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408618" y="1691164"/>
          <a:ext cx="6848830" cy="3498584"/>
        </p:xfrm>
        <a:graphic>
          <a:graphicData uri="http://schemas.openxmlformats.org/drawingml/2006/table">
            <a:tbl>
              <a:tblPr firstRow="1" bandRow="1">
                <a:tableStyleId>{5C22544A-7EE6-4342-B048-85BDC9FD1C3A}</a:tableStyleId>
              </a:tblPr>
              <a:tblGrid>
                <a:gridCol w="1541400">
                  <a:extLst>
                    <a:ext uri="{9D8B030D-6E8A-4147-A177-3AD203B41FA5}">
                      <a16:colId xmlns:a16="http://schemas.microsoft.com/office/drawing/2014/main" val="561445693"/>
                    </a:ext>
                  </a:extLst>
                </a:gridCol>
                <a:gridCol w="1139691">
                  <a:extLst>
                    <a:ext uri="{9D8B030D-6E8A-4147-A177-3AD203B41FA5}">
                      <a16:colId xmlns:a16="http://schemas.microsoft.com/office/drawing/2014/main" val="1106386250"/>
                    </a:ext>
                  </a:extLst>
                </a:gridCol>
                <a:gridCol w="2021306">
                  <a:extLst>
                    <a:ext uri="{9D8B030D-6E8A-4147-A177-3AD203B41FA5}">
                      <a16:colId xmlns:a16="http://schemas.microsoft.com/office/drawing/2014/main" val="1416167963"/>
                    </a:ext>
                  </a:extLst>
                </a:gridCol>
                <a:gridCol w="2146433">
                  <a:extLst>
                    <a:ext uri="{9D8B030D-6E8A-4147-A177-3AD203B41FA5}">
                      <a16:colId xmlns:a16="http://schemas.microsoft.com/office/drawing/2014/main" val="2377194941"/>
                    </a:ext>
                  </a:extLst>
                </a:gridCol>
              </a:tblGrid>
              <a:tr h="0">
                <a:tc>
                  <a:txBody>
                    <a:bodyPr/>
                    <a:lstStyle/>
                    <a:p>
                      <a:pPr lvl="0">
                        <a:buNone/>
                      </a:pPr>
                      <a:r>
                        <a:rPr lang="fr-FR" sz="1200" dirty="0">
                          <a:latin typeface="Open Sans"/>
                          <a:ea typeface="Open Sans"/>
                          <a:cs typeface="Open Sans"/>
                        </a:rPr>
                        <a:t>Fonction</a:t>
                      </a:r>
                    </a:p>
                  </a:txBody>
                  <a:tcPr>
                    <a:solidFill>
                      <a:srgbClr val="C7A6F8"/>
                    </a:solidFill>
                  </a:tcPr>
                </a:tc>
                <a:tc>
                  <a:txBody>
                    <a:bodyPr/>
                    <a:lstStyle/>
                    <a:p>
                      <a:r>
                        <a:rPr lang="fr-FR" sz="1200" dirty="0">
                          <a:latin typeface="Open Sans"/>
                          <a:ea typeface="Open Sans"/>
                          <a:cs typeface="Open Sans"/>
                        </a:rPr>
                        <a:t>Acteurs</a:t>
                      </a:r>
                    </a:p>
                  </a:txBody>
                  <a:tcPr>
                    <a:solidFill>
                      <a:srgbClr val="C7A6F8"/>
                    </a:solidFill>
                  </a:tcPr>
                </a:tc>
                <a:tc>
                  <a:txBody>
                    <a:bodyPr/>
                    <a:lstStyle/>
                    <a:p>
                      <a:r>
                        <a:rPr lang="fr-FR" sz="1200" dirty="0">
                          <a:latin typeface="Open Sans"/>
                          <a:ea typeface="Open Sans"/>
                          <a:cs typeface="Open Sans"/>
                        </a:rPr>
                        <a:t>Nom/prénom</a:t>
                      </a:r>
                    </a:p>
                  </a:txBody>
                  <a:tcPr>
                    <a:solidFill>
                      <a:srgbClr val="C7A6F8"/>
                    </a:solidFill>
                  </a:tcPr>
                </a:tc>
                <a:tc>
                  <a:txBody>
                    <a:bodyPr/>
                    <a:lstStyle/>
                    <a:p>
                      <a:r>
                        <a:rPr lang="fr-FR" sz="1200" dirty="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dirty="0">
                          <a:latin typeface="Open Sans"/>
                          <a:ea typeface="Open Sans"/>
                          <a:cs typeface="Open Sans"/>
                        </a:rPr>
                        <a:t>Chef de service </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MDPH</a:t>
                      </a:r>
                    </a:p>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Candie GARCIA SANCHEZ</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hlinkClick r:id="rId2">
                            <a:extLst>
                              <a:ext uri="{A12FA001-AC4F-418D-AE19-62706E023703}">
                                <ahyp:hlinkClr xmlns:ahyp="http://schemas.microsoft.com/office/drawing/2018/hyperlinkcolor" val="tx"/>
                              </a:ext>
                            </a:extLst>
                          </a:hlinkClick>
                        </a:rPr>
                        <a:t>candie.garciasanchez@aude.fr</a:t>
                      </a:r>
                      <a:endParaRPr lang="fr-FR" sz="1100" b="0" i="0" u="none" strike="noStrike" kern="1200" dirty="0">
                        <a:solidFill>
                          <a:srgbClr val="000000"/>
                        </a:solidFill>
                        <a:effectLst/>
                        <a:latin typeface="Aptos Narrow" panose="020B0004020202020204" pitchFamily="34" charset="0"/>
                        <a:ea typeface="+mn-ea"/>
                        <a:cs typeface="+mn-cs"/>
                      </a:endParaRPr>
                    </a:p>
                  </a:txBody>
                  <a:tcPr/>
                </a:tc>
                <a:extLst>
                  <a:ext uri="{0D108BD9-81ED-4DB2-BD59-A6C34878D82A}">
                    <a16:rowId xmlns:a16="http://schemas.microsoft.com/office/drawing/2014/main" val="3935651819"/>
                  </a:ext>
                </a:extLst>
              </a:tr>
              <a:tr h="370840">
                <a:tc>
                  <a:txBody>
                    <a:bodyPr/>
                    <a:lstStyle/>
                    <a:p>
                      <a:pPr lvl="0">
                        <a:buNone/>
                      </a:pPr>
                      <a:r>
                        <a:rPr lang="fr-FR" sz="1100" b="1" dirty="0">
                          <a:latin typeface="Open Sans"/>
                          <a:ea typeface="Open Sans"/>
                          <a:cs typeface="Open Sans"/>
                        </a:rPr>
                        <a:t>Directrice </a:t>
                      </a: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Isabelle BUCQUET</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hlinkClick r:id="rId3">
                            <a:extLst>
                              <a:ext uri="{A12FA001-AC4F-418D-AE19-62706E023703}">
                                <ahyp:hlinkClr xmlns:ahyp="http://schemas.microsoft.com/office/drawing/2018/hyperlinkcolor" val="tx"/>
                              </a:ext>
                            </a:extLst>
                          </a:hlinkClick>
                        </a:rPr>
                        <a:t>isabelle.bucquet@aude.fr</a:t>
                      </a:r>
                      <a:endParaRPr lang="fr-FR" sz="1100" b="0" i="0" u="none" strike="noStrike" kern="1200" dirty="0">
                        <a:solidFill>
                          <a:srgbClr val="000000"/>
                        </a:solidFill>
                        <a:effectLst/>
                        <a:latin typeface="Aptos Narrow" panose="020B0004020202020204" pitchFamily="34" charset="0"/>
                        <a:ea typeface="+mn-ea"/>
                        <a:cs typeface="+mn-cs"/>
                      </a:endParaRPr>
                    </a:p>
                  </a:txBody>
                  <a:tcPr/>
                </a:tc>
                <a:extLst>
                  <a:ext uri="{0D108BD9-81ED-4DB2-BD59-A6C34878D82A}">
                    <a16:rowId xmlns:a16="http://schemas.microsoft.com/office/drawing/2014/main" val="3480623897"/>
                  </a:ext>
                </a:extLst>
              </a:tr>
              <a:tr h="330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Inspectrice de l’action sociale </a:t>
                      </a:r>
                    </a:p>
                    <a:p>
                      <a:pPr lvl="0">
                        <a:buNone/>
                      </a:pPr>
                      <a:endParaRPr lang="fr-FR" sz="1100" b="1" dirty="0">
                        <a:latin typeface="Open Sans"/>
                        <a:ea typeface="Open Sans"/>
                        <a:cs typeface="Open Sans"/>
                      </a:endParaRPr>
                    </a:p>
                  </a:txBody>
                  <a:tcPr/>
                </a:tc>
                <a:tc rowSpan="2">
                  <a:txBody>
                    <a:bodyPr/>
                    <a:lstStyle/>
                    <a:p>
                      <a:r>
                        <a:rPr lang="fr-FR" sz="1100" b="1" dirty="0">
                          <a:latin typeface="Open Sans"/>
                          <a:ea typeface="Open Sans"/>
                          <a:cs typeface="Open Sans"/>
                        </a:rPr>
                        <a:t>ARS</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Alazais RAYNAL</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hlinkClick r:id="rId4">
                            <a:extLst>
                              <a:ext uri="{A12FA001-AC4F-418D-AE19-62706E023703}">
                                <ahyp:hlinkClr xmlns:ahyp="http://schemas.microsoft.com/office/drawing/2018/hyperlinkcolor" val="tx"/>
                              </a:ext>
                            </a:extLst>
                          </a:hlinkClick>
                        </a:rPr>
                        <a:t>alazais.raynal@ars.sante.fr</a:t>
                      </a:r>
                      <a:endParaRPr lang="fr-FR" sz="1100" b="0" i="0" u="none" strike="noStrike" kern="1200" dirty="0">
                        <a:solidFill>
                          <a:srgbClr val="000000"/>
                        </a:solidFill>
                        <a:effectLst/>
                        <a:latin typeface="Aptos Narrow" panose="020B0004020202020204" pitchFamily="34" charset="0"/>
                        <a:ea typeface="+mn-ea"/>
                        <a:cs typeface="+mn-cs"/>
                      </a:endParaRPr>
                    </a:p>
                  </a:txBody>
                  <a:tcPr marL="6350" marR="6350" marT="6350" marB="0" anchor="b"/>
                </a:tc>
                <a:extLst>
                  <a:ext uri="{0D108BD9-81ED-4DB2-BD59-A6C34878D82A}">
                    <a16:rowId xmlns:a16="http://schemas.microsoft.com/office/drawing/2014/main" val="3597782402"/>
                  </a:ext>
                </a:extLst>
              </a:tr>
              <a:tr h="456418">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Guenael BROUSSE</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guenael.brousse@ars.sante.fr</a:t>
                      </a:r>
                    </a:p>
                  </a:txBody>
                  <a:tcPr marL="7620" marR="7620" marT="7620" anchor="b"/>
                </a:tc>
                <a:extLst>
                  <a:ext uri="{0D108BD9-81ED-4DB2-BD59-A6C34878D82A}">
                    <a16:rowId xmlns:a16="http://schemas.microsoft.com/office/drawing/2014/main" val="1058521777"/>
                  </a:ext>
                </a:extLst>
              </a:tr>
              <a:tr h="370840">
                <a:tc>
                  <a:txBody>
                    <a:bodyPr/>
                    <a:lstStyle/>
                    <a:p>
                      <a:pPr lvl="0">
                        <a:buNone/>
                      </a:pPr>
                      <a:r>
                        <a:rPr lang="fr-FR" sz="1100" b="1" dirty="0">
                          <a:latin typeface="Open Sans"/>
                          <a:ea typeface="Open Sans"/>
                          <a:cs typeface="Open Sans"/>
                        </a:rPr>
                        <a:t>Cheffe de service – Aide sociale</a:t>
                      </a:r>
                    </a:p>
                  </a:txBody>
                  <a:tcPr/>
                </a:tc>
                <a:tc rowSpan="2">
                  <a:txBody>
                    <a:bodyPr/>
                    <a:lstStyle/>
                    <a:p>
                      <a:r>
                        <a:rPr lang="fr-FR" sz="1100" b="1" dirty="0">
                          <a:latin typeface="Open Sans"/>
                          <a:ea typeface="Open Sans"/>
                          <a:cs typeface="Open Sans"/>
                        </a:rPr>
                        <a:t>CD</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Alice BELMONTE </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hlinkClick r:id="rId5">
                            <a:extLst>
                              <a:ext uri="{A12FA001-AC4F-418D-AE19-62706E023703}">
                                <ahyp:hlinkClr xmlns:ahyp="http://schemas.microsoft.com/office/drawing/2018/hyperlinkcolor" val="tx"/>
                              </a:ext>
                            </a:extLst>
                          </a:hlinkClick>
                        </a:rPr>
                        <a:t>alice.belmonte@aude.fr</a:t>
                      </a:r>
                      <a:endParaRPr lang="fr-FR" sz="1100" b="0" i="0" u="none" strike="noStrike" kern="1200" dirty="0">
                        <a:solidFill>
                          <a:srgbClr val="000000"/>
                        </a:solidFill>
                        <a:effectLst/>
                        <a:latin typeface="Aptos Narrow" panose="020B0004020202020204" pitchFamily="34" charset="0"/>
                        <a:ea typeface="+mn-ea"/>
                        <a:cs typeface="+mn-cs"/>
                      </a:endParaRPr>
                    </a:p>
                  </a:txBody>
                  <a:tcPr/>
                </a:tc>
                <a:extLst>
                  <a:ext uri="{0D108BD9-81ED-4DB2-BD59-A6C34878D82A}">
                    <a16:rowId xmlns:a16="http://schemas.microsoft.com/office/drawing/2014/main" val="1444691840"/>
                  </a:ext>
                </a:extLst>
              </a:tr>
              <a:tr h="486926">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Barbara SIBILLE</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barbara.sibille@aude.fr</a:t>
                      </a:r>
                    </a:p>
                  </a:txBody>
                  <a:tcPr marL="7620" marR="7620" marT="7620" anchor="b"/>
                </a:tc>
                <a:extLst>
                  <a:ext uri="{0D108BD9-81ED-4DB2-BD59-A6C34878D82A}">
                    <a16:rowId xmlns:a16="http://schemas.microsoft.com/office/drawing/2014/main" val="4102728155"/>
                  </a:ext>
                </a:extLst>
              </a:tr>
              <a:tr h="185420">
                <a:tc>
                  <a:txBody>
                    <a:bodyPr/>
                    <a:lstStyle/>
                    <a:p>
                      <a:pPr lvl="0">
                        <a:buNone/>
                      </a:pPr>
                      <a:r>
                        <a:rPr lang="fr-FR" sz="1100" b="1" dirty="0">
                          <a:latin typeface="Open Sans"/>
                          <a:ea typeface="Open Sans"/>
                          <a:cs typeface="Open Sans"/>
                        </a:rPr>
                        <a:t>Directrice </a:t>
                      </a:r>
                    </a:p>
                  </a:txBody>
                  <a:tcPr/>
                </a:tc>
                <a:tc rowSpan="2">
                  <a:txBody>
                    <a:bodyPr/>
                    <a:lstStyle/>
                    <a:p>
                      <a:r>
                        <a:rPr lang="fr-FR" sz="1100" b="1" dirty="0">
                          <a:latin typeface="Open Sans"/>
                          <a:ea typeface="Open Sans"/>
                          <a:cs typeface="Open Sans"/>
                        </a:rPr>
                        <a:t>DAC </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Chantal HUC</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c.huc@dac11.fr</a:t>
                      </a:r>
                    </a:p>
                  </a:txBody>
                  <a:tcPr/>
                </a:tc>
                <a:extLst>
                  <a:ext uri="{0D108BD9-81ED-4DB2-BD59-A6C34878D82A}">
                    <a16:rowId xmlns:a16="http://schemas.microsoft.com/office/drawing/2014/main" val="2166190071"/>
                  </a:ext>
                </a:extLst>
              </a:tr>
              <a:tr h="185420">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Karine Anquet</a:t>
                      </a:r>
                    </a:p>
                  </a:txBody>
                  <a:tcPr/>
                </a:tc>
                <a:tc>
                  <a:txBody>
                    <a:bodyPr/>
                    <a:lstStyle/>
                    <a:p>
                      <a:pPr marL="0" algn="l" defTabSz="914400" rtl="0" eaLnBrk="1" fontAlgn="b" latinLnBrk="0" hangingPunct="1"/>
                      <a:r>
                        <a:rPr lang="fr-FR" sz="1100" b="0" i="0" u="none" strike="noStrike" kern="1200" dirty="0">
                          <a:solidFill>
                            <a:srgbClr val="000000"/>
                          </a:solidFill>
                          <a:effectLst/>
                          <a:latin typeface="Aptos Narrow" panose="020B0004020202020204" pitchFamily="34" charset="0"/>
                          <a:ea typeface="+mn-ea"/>
                          <a:cs typeface="+mn-cs"/>
                        </a:rPr>
                        <a:t>k.anquet@dac11.fr</a:t>
                      </a:r>
                    </a:p>
                  </a:txBody>
                  <a:tcPr/>
                </a:tc>
                <a:extLst>
                  <a:ext uri="{0D108BD9-81ED-4DB2-BD59-A6C34878D82A}">
                    <a16:rowId xmlns:a16="http://schemas.microsoft.com/office/drawing/2014/main" val="1900185117"/>
                  </a:ext>
                </a:extLst>
              </a:tr>
            </a:tbl>
          </a:graphicData>
        </a:graphic>
      </p:graphicFrame>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1030" name="Picture 6" descr="Département de l'Aude - Adresses-Mairies.fr">
            <a:extLst>
              <a:ext uri="{FF2B5EF4-FFF2-40B4-BE49-F238E27FC236}">
                <a16:creationId xmlns:a16="http://schemas.microsoft.com/office/drawing/2014/main" id="{24609682-E109-DA51-655F-8EB1D91E8F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835" y="327977"/>
            <a:ext cx="739828" cy="72714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85888010-03FD-0DD1-1EF9-5850AC77D002}"/>
              </a:ext>
            </a:extLst>
          </p:cNvPr>
          <p:cNvPicPr>
            <a:picLocks noChangeAspect="1"/>
          </p:cNvPicPr>
          <p:nvPr/>
        </p:nvPicPr>
        <p:blipFill>
          <a:blip r:embed="rId7"/>
          <a:stretch>
            <a:fillRect/>
          </a:stretch>
        </p:blipFill>
        <p:spPr>
          <a:xfrm>
            <a:off x="9333729" y="5599237"/>
            <a:ext cx="1066949" cy="581106"/>
          </a:xfrm>
          <a:prstGeom prst="rect">
            <a:avLst/>
          </a:prstGeom>
        </p:spPr>
      </p:pic>
      <p:pic>
        <p:nvPicPr>
          <p:cNvPr id="14" name="Image 13">
            <a:extLst>
              <a:ext uri="{FF2B5EF4-FFF2-40B4-BE49-F238E27FC236}">
                <a16:creationId xmlns:a16="http://schemas.microsoft.com/office/drawing/2014/main" id="{39E04CE4-A23E-B144-1A3C-C3DCCA727D48}"/>
              </a:ext>
            </a:extLst>
          </p:cNvPr>
          <p:cNvPicPr>
            <a:picLocks noChangeAspect="1"/>
          </p:cNvPicPr>
          <p:nvPr/>
        </p:nvPicPr>
        <p:blipFill>
          <a:blip r:embed="rId8"/>
          <a:stretch>
            <a:fillRect/>
          </a:stretch>
        </p:blipFill>
        <p:spPr>
          <a:xfrm>
            <a:off x="10347992" y="2029556"/>
            <a:ext cx="1146556" cy="1352857"/>
          </a:xfrm>
          <a:prstGeom prst="ellipse">
            <a:avLst/>
          </a:prstGeom>
        </p:spPr>
      </p:pic>
      <p:sp>
        <p:nvSpPr>
          <p:cNvPr id="2" name="ZoneTexte 11">
            <a:extLst>
              <a:ext uri="{FF2B5EF4-FFF2-40B4-BE49-F238E27FC236}">
                <a16:creationId xmlns:a16="http://schemas.microsoft.com/office/drawing/2014/main" id="{26BF6764-5F89-04BD-0847-775671F30CB5}"/>
              </a:ext>
            </a:extLst>
          </p:cNvPr>
          <p:cNvSpPr txBox="1"/>
          <p:nvPr/>
        </p:nvSpPr>
        <p:spPr>
          <a:xfrm>
            <a:off x="7173222" y="3519950"/>
            <a:ext cx="3803904" cy="461665"/>
          </a:xfrm>
          <a:prstGeom prst="rect">
            <a:avLst/>
          </a:prstGeom>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Morgane ROCHE</a:t>
            </a:r>
          </a:p>
        </p:txBody>
      </p:sp>
      <p:pic>
        <p:nvPicPr>
          <p:cNvPr id="4" name="Image 3" descr="Une image contenant Visage humain, personne, sourire, habits&#10;&#10;Le contenu généré par l’IA peut être incorrect.">
            <a:extLst>
              <a:ext uri="{FF2B5EF4-FFF2-40B4-BE49-F238E27FC236}">
                <a16:creationId xmlns:a16="http://schemas.microsoft.com/office/drawing/2014/main" id="{D0D6B86B-DA4F-49DA-4B8E-A24BB7E4C42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99468" y="2054407"/>
            <a:ext cx="1351412" cy="1351412"/>
          </a:xfrm>
          <a:prstGeom prst="ellipse">
            <a:avLst/>
          </a:prstGeom>
        </p:spPr>
      </p:pic>
    </p:spTree>
    <p:extLst>
      <p:ext uri="{BB962C8B-B14F-4D97-AF65-F5344CB8AC3E}">
        <p14:creationId xmlns:p14="http://schemas.microsoft.com/office/powerpoint/2010/main" val="98434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dirty="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dirty="0">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dirty="0">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dirty="0">
                <a:latin typeface="Arial" panose="020B0604020202020204" pitchFamily="34" charset="0"/>
                <a:hlinkClick r:id="rId9"/>
              </a:rPr>
              <a:t>Suivi Indicateurs VT - 1ère réunion du mois.xlsx</a:t>
            </a:r>
            <a:endParaRPr lang="fr-FR" dirty="0">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dirty="0">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dirty="0">
                <a:latin typeface="Open Sans" panose="020B0606030504020204" pitchFamily="34" charset="0"/>
                <a:ea typeface="Open Sans" panose="020B0606030504020204" pitchFamily="34" charset="0"/>
                <a:cs typeface="Open Sans" panose="020B0606030504020204" pitchFamily="34" charset="0"/>
              </a:rPr>
              <a:t>créés</a:t>
            </a:r>
            <a:r>
              <a:rPr lang="fr-FR" dirty="0">
                <a:latin typeface="Open Sans" panose="020B0606030504020204" pitchFamily="34" charset="0"/>
                <a:ea typeface="Open Sans" panose="020B0606030504020204" pitchFamily="34" charset="0"/>
                <a:cs typeface="Open Sans" panose="020B0606030504020204" pitchFamily="34" charset="0"/>
              </a:rPr>
              <a:t> par un prescripteur et </a:t>
            </a:r>
            <a:r>
              <a:rPr lang="fr-FR" b="1" dirty="0">
                <a:latin typeface="Open Sans" panose="020B0606030504020204" pitchFamily="34" charset="0"/>
                <a:ea typeface="Open Sans" panose="020B0606030504020204" pitchFamily="34" charset="0"/>
                <a:cs typeface="Open Sans" panose="020B0606030504020204" pitchFamily="34" charset="0"/>
              </a:rPr>
              <a:t>envoyé</a:t>
            </a:r>
            <a:r>
              <a:rPr lang="fr-FR" dirty="0">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4115514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dirty="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dirty="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dirty="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dirty="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dirty="0">
                          <a:latin typeface="Open Sans" panose="020B0606030504020204" pitchFamily="34" charset="0"/>
                          <a:ea typeface="Open Sans" panose="020B0606030504020204" pitchFamily="34" charset="0"/>
                          <a:cs typeface="Open Sans" panose="020B0606030504020204" pitchFamily="34" charset="0"/>
                        </a:rPr>
                        <a:t>ère</a:t>
                      </a:r>
                      <a:r>
                        <a:rPr lang="fr-FR" sz="1050" b="1" dirty="0">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dirty="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dirty="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dirty="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dirty="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dirty="0">
                          <a:latin typeface="Open Sans" panose="020B0606030504020204" pitchFamily="34" charset="0"/>
                          <a:ea typeface="Open Sans" panose="020B0606030504020204" pitchFamily="34" charset="0"/>
                          <a:cs typeface="Open Sans" panose="020B0606030504020204" pitchFamily="34" charset="0"/>
                        </a:rPr>
                        <a:t>Remonter les besoins</a:t>
                      </a:r>
                      <a:r>
                        <a:rPr lang="fr-FR" sz="1050" dirty="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dirty="0">
                          <a:latin typeface="Open Sans" panose="020B0606030504020204" pitchFamily="34" charset="0"/>
                          <a:ea typeface="Open Sans" panose="020B0606030504020204" pitchFamily="34" charset="0"/>
                          <a:cs typeface="Open Sans" panose="020B0606030504020204" pitchFamily="34" charset="0"/>
                        </a:rPr>
                        <a:t>ère</a:t>
                      </a:r>
                      <a:r>
                        <a:rPr lang="fr-FR" sz="1050" dirty="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dirty="0">
                          <a:latin typeface="Open Sans" panose="020B0606030504020204" pitchFamily="34" charset="0"/>
                          <a:ea typeface="Open Sans" panose="020B0606030504020204" pitchFamily="34" charset="0"/>
                          <a:cs typeface="Open Sans" panose="020B0606030504020204" pitchFamily="34" charset="0"/>
                        </a:rPr>
                        <a:t>ère</a:t>
                      </a:r>
                      <a:r>
                        <a:rPr lang="fr-FR" sz="1050" dirty="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spTree>
    <p:extLst>
      <p:ext uri="{BB962C8B-B14F-4D97-AF65-F5344CB8AC3E}">
        <p14:creationId xmlns:p14="http://schemas.microsoft.com/office/powerpoint/2010/main" val="1889643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dirty="0">
                <a:latin typeface="Arial" panose="020B0604020202020204" pitchFamily="34" charset="0"/>
                <a:hlinkClick r:id="rId9"/>
              </a:rPr>
              <a:t>Suivi Indicateurs VT - 1ère réunion du mois.xlsx</a:t>
            </a:r>
            <a:endParaRPr lang="fr-FR" dirty="0"/>
          </a:p>
          <a:p>
            <a:endParaRPr lang="fr-FR" dirty="0"/>
          </a:p>
          <a:p>
            <a:pPr marL="285750" indent="-285750">
              <a:buFontTx/>
              <a:buChar char="-"/>
            </a:pPr>
            <a:r>
              <a:rPr lang="fr-FR" dirty="0"/>
              <a:t>Nombres de DUA créés: total des DUA créés (initié mais pas forcément complété et envoyé) par un usager, proche aidant ou accompagnants professionnels sur une période donnée par département</a:t>
            </a:r>
            <a:endParaRPr lang="fr-FR" dirty="0">
              <a:ea typeface="Calibri"/>
              <a:cs typeface="Calibri"/>
            </a:endParaRPr>
          </a:p>
          <a:p>
            <a:pPr marL="285750" indent="-285750">
              <a:buFontTx/>
              <a:buChar char="-"/>
            </a:pPr>
            <a:r>
              <a:rPr lang="fr-FR" dirty="0"/>
              <a:t>Part des ESMS qui ont au moins 1 activité VT dans les 3 derniers mois  </a:t>
            </a:r>
            <a:endParaRPr lang="fr-FR" dirty="0">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dirty="0">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104371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r>
                        <a:rPr lang="fr-FR" sz="1050" dirty="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dirty="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dirty="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Equipe ROR : </a:t>
                      </a:r>
                      <a:r>
                        <a:rPr lang="fr-FR" sz="1050" dirty="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dirty="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Quicksand" panose="00000500000000000000" pitchFamily="2" charset="0"/>
                        </a:rPr>
                        <a:t>Formulaire sur </a:t>
                      </a:r>
                      <a:r>
                        <a:rPr lang="fr-FR" sz="1050" dirty="0">
                          <a:latin typeface="Quicksand" panose="00000500000000000000" pitchFamily="2" charset="0"/>
                          <a:hlinkClick r:id="rId3"/>
                        </a:rPr>
                        <a:t>www.usager.viatrajectoire.fr</a:t>
                      </a:r>
                      <a:endParaRPr lang="fr-FR" sz="1050" dirty="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latin typeface="Quicksand" panose="00000500000000000000" pitchFamily="2"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dirty="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dirty="0">
                          <a:latin typeface="Arial" panose="020B0604020202020204" pitchFamily="34" charset="0"/>
                          <a:hlinkClick r:id="rId4"/>
                        </a:rPr>
                        <a:t>Suivi Indicateurs VT - 1ère réunion du mois.xlsx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1848065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dirty="0"/>
          </a:p>
          <a:p>
            <a:pPr marL="171450" indent="-171450">
              <a:buFont typeface="Arial" panose="020B0604020202020204" pitchFamily="34" charset="0"/>
              <a:buChar char="•"/>
            </a:pPr>
            <a:r>
              <a:rPr lang="fr-FR" sz="1200" dirty="0"/>
              <a:t>Redynamisation des usages qui se poursuit dans les départements – Ariège 2024/2025</a:t>
            </a:r>
          </a:p>
          <a:p>
            <a:pPr marL="171450" indent="-171450">
              <a:buFont typeface="Arial" panose="020B0604020202020204" pitchFamily="34" charset="0"/>
              <a:buChar char="•"/>
            </a:pPr>
            <a:r>
              <a:rPr lang="fr-FR" sz="1200" dirty="0"/>
              <a:t>Poursuite du déploiement  des CRT + migration vers le module VT DOM </a:t>
            </a:r>
          </a:p>
          <a:p>
            <a:pPr marL="171450" indent="-171450">
              <a:buFont typeface="Arial" panose="020B0604020202020204" pitchFamily="34" charset="0"/>
              <a:buChar char="•"/>
            </a:pPr>
            <a:r>
              <a:rPr lang="fr-FR" sz="1200" dirty="0"/>
              <a:t>TDBI bientôt disponible </a:t>
            </a:r>
          </a:p>
          <a:p>
            <a:pPr marL="171450" indent="-171450">
              <a:buFont typeface="Arial" panose="020B0604020202020204" pitchFamily="34" charset="0"/>
              <a:buChar char="•"/>
            </a:pPr>
            <a:r>
              <a:rPr lang="fr-FR" sz="1200" dirty="0"/>
              <a:t>Nouveautés espace usagers juin 2025 (France connect) </a:t>
            </a:r>
          </a:p>
          <a:p>
            <a:pPr marL="171450" indent="-171450">
              <a:buFont typeface="Arial" panose="020B0604020202020204" pitchFamily="34" charset="0"/>
              <a:buChar char="•"/>
            </a:pPr>
            <a:r>
              <a:rPr lang="fr-FR" sz="1200" dirty="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dirty="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dirty="0">
                <a:latin typeface="Arial" panose="020B0604020202020204" pitchFamily="34" charset="0"/>
                <a:hlinkClick r:id="rId8"/>
              </a:rPr>
              <a:t>Suivi Indicateurs VT - 1ère réunion du mois.xlsx</a:t>
            </a:r>
            <a:endParaRPr lang="fr-FR" altLang="fr-FR" dirty="0">
              <a:latin typeface="Arial" panose="020B0604020202020204" pitchFamily="34" charset="0"/>
            </a:endParaRPr>
          </a:p>
          <a:p>
            <a:endParaRPr lang="fr-FR" dirty="0"/>
          </a:p>
          <a:p>
            <a:pPr marL="285750" indent="-285750">
              <a:buFontTx/>
              <a:buChar char="-"/>
            </a:pPr>
            <a:r>
              <a:rPr lang="fr-FR" dirty="0"/>
              <a:t>Nombre de demandes d’admission reçues </a:t>
            </a:r>
          </a:p>
          <a:p>
            <a:pPr marL="285750" indent="-285750">
              <a:buFontTx/>
              <a:buChar char="-"/>
            </a:pPr>
            <a:r>
              <a:rPr lang="fr-FR" dirty="0"/>
              <a:t>Nombre de demandes d’admissions non lues</a:t>
            </a:r>
          </a:p>
          <a:p>
            <a:pPr marL="285750" indent="-285750">
              <a:buFontTx/>
              <a:buChar char="-"/>
            </a:pPr>
            <a:r>
              <a:rPr lang="fr-FR" dirty="0"/>
              <a:t>Nombre de demandes d’admission non répondues</a:t>
            </a:r>
          </a:p>
          <a:p>
            <a:pPr marL="285750" indent="-285750">
              <a:buFontTx/>
              <a:buChar char="-"/>
            </a:pPr>
            <a:r>
              <a:rPr lang="fr-FR" dirty="0"/>
              <a:t>Nombre de dossiers adressés par les usagers </a:t>
            </a:r>
          </a:p>
          <a:p>
            <a:pPr marL="285750" indent="-285750">
              <a:buFontTx/>
              <a:buChar char="-"/>
            </a:pPr>
            <a:r>
              <a:rPr lang="fr-FR" dirty="0"/>
              <a:t>Nombre de dossiers validés par les MT</a:t>
            </a:r>
          </a:p>
          <a:p>
            <a:endParaRPr lang="fr-FR" dirty="0"/>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048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34445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a:t>
                      </a:r>
                      <a:r>
                        <a:rPr lang="fr-FR" sz="1050">
                          <a:hlinkClick r:id="rId2"/>
                        </a:rPr>
                        <a:t>.pptx</a:t>
                      </a:r>
                      <a:endParaRPr lang="fr-FR" sz="1050" dirty="0"/>
                    </a:p>
                  </a:txBody>
                  <a:tcPr/>
                </a:tc>
                <a:extLst>
                  <a:ext uri="{0D108BD9-81ED-4DB2-BD59-A6C34878D82A}">
                    <a16:rowId xmlns:a16="http://schemas.microsoft.com/office/drawing/2014/main" val="3336969465"/>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dirty="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Flyer </a:t>
                      </a:r>
                    </a:p>
                    <a:p>
                      <a:r>
                        <a:rPr lang="fr-FR" sz="1050" dirty="0">
                          <a:latin typeface="Open Sans" panose="020B0606030504020204" pitchFamily="34" charset="0"/>
                          <a:ea typeface="Open Sans" panose="020B0606030504020204" pitchFamily="34" charset="0"/>
                          <a:cs typeface="Open Sans" panose="020B0606030504020204" pitchFamily="34" charset="0"/>
                        </a:rPr>
                        <a:t>POC VT GA </a:t>
                      </a:r>
                    </a:p>
                    <a:p>
                      <a:r>
                        <a:rPr lang="fr-FR" sz="1050" dirty="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dirty="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Quicksand" panose="00000500000000000000" pitchFamily="2" charset="0"/>
                        </a:rPr>
                        <a:t>Formulaire sur </a:t>
                      </a:r>
                      <a:r>
                        <a:rPr lang="fr-FR" sz="1050" dirty="0">
                          <a:latin typeface="Quicksand" panose="00000500000000000000" pitchFamily="2" charset="0"/>
                          <a:hlinkClick r:id="rId3"/>
                        </a:rPr>
                        <a:t>www.usager.viatrajectoire.fr</a:t>
                      </a:r>
                      <a:endParaRPr lang="fr-FR" sz="1050" dirty="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latin typeface="Quicksand" panose="00000500000000000000" pitchFamily="2"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dirty="0">
                          <a:latin typeface="Arial" panose="020B0604020202020204" pitchFamily="34" charset="0"/>
                          <a:hlinkClick r:id="rId4"/>
                        </a:rPr>
                        <a:t>Suivi Indicateurs VT - 1ère réunion du mois.xlsx</a:t>
                      </a:r>
                      <a:r>
                        <a:rPr lang="fr-FR" altLang="fr-FR" sz="1050" dirty="0">
                          <a:latin typeface="Arial" panose="020B0604020202020204" pitchFamily="34" charset="0"/>
                        </a:rPr>
                        <a:t>)</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487674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dirty="0"/>
              <a:t>Recensement des partenaires de la PCO </a:t>
            </a:r>
          </a:p>
          <a:p>
            <a:pPr marL="171450" indent="-171450">
              <a:buFont typeface="Arial" panose="020B0604020202020204" pitchFamily="34" charset="0"/>
              <a:buChar char="•"/>
            </a:pPr>
            <a:r>
              <a:rPr lang="fr-FR" sz="1200" dirty="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dirty="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dirty="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dirty="0">
                <a:solidFill>
                  <a:srgbClr val="0563C1"/>
                </a:solidFill>
                <a:effectLst/>
                <a:latin typeface="Calibri" panose="020F0502020204030204" pitchFamily="34" charset="0"/>
                <a:hlinkClick r:id="rId8"/>
              </a:rPr>
              <a:t>TND-VT - Power BI</a:t>
            </a:r>
            <a:r>
              <a:rPr lang="fr-FR" dirty="0"/>
              <a:t> </a:t>
            </a:r>
          </a:p>
          <a:p>
            <a:endParaRPr lang="fr-FR" dirty="0"/>
          </a:p>
          <a:p>
            <a:pPr marL="285750" indent="-285750">
              <a:buFontTx/>
              <a:buChar char="-"/>
            </a:pPr>
            <a:r>
              <a:rPr lang="fr-FR" dirty="0"/>
              <a:t>Nombre de demandes reçues </a:t>
            </a:r>
          </a:p>
          <a:p>
            <a:pPr marL="285750" indent="-285750">
              <a:buFontTx/>
              <a:buChar char="-"/>
            </a:pPr>
            <a:r>
              <a:rPr lang="fr-FR" dirty="0"/>
              <a:t>Moyenne des délais de réponse</a:t>
            </a:r>
          </a:p>
          <a:p>
            <a:pPr marL="285750" indent="-285750">
              <a:buFontTx/>
              <a:buChar char="-"/>
            </a:pPr>
            <a:r>
              <a:rPr lang="fr-FR" dirty="0"/>
              <a:t>Dossier référencé papier </a:t>
            </a:r>
          </a:p>
          <a:p>
            <a:pPr marL="285750" indent="-285750">
              <a:buFontTx/>
              <a:buChar char="-"/>
            </a:pPr>
            <a:r>
              <a:rPr lang="fr-FR" dirty="0"/>
              <a:t>Répartition des demandes par âge </a:t>
            </a:r>
          </a:p>
          <a:p>
            <a:pPr marL="285750" indent="-285750">
              <a:buFontTx/>
              <a:buChar char="-"/>
            </a:pPr>
            <a:r>
              <a:rPr lang="fr-FR" dirty="0"/>
              <a:t>Demandeur : type de médecin prescripteur </a:t>
            </a:r>
          </a:p>
          <a:p>
            <a:endParaRPr lang="fr-FR" dirty="0"/>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744134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KIT COM </a:t>
                      </a:r>
                    </a:p>
                    <a:p>
                      <a:r>
                        <a:rPr lang="fr-FR" sz="1050" dirty="0">
                          <a:latin typeface="Open Sans" panose="020B0606030504020204" pitchFamily="34" charset="0"/>
                          <a:ea typeface="Open Sans" panose="020B0606030504020204" pitchFamily="34" charset="0"/>
                          <a:cs typeface="Open Sans" panose="020B0606030504020204" pitchFamily="34" charset="0"/>
                        </a:rPr>
                        <a:t>CM si besoin </a:t>
                      </a:r>
                    </a:p>
                    <a:p>
                      <a:r>
                        <a:rPr lang="fr-FR" sz="1050" dirty="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p>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dirty="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 (AVEYRON)</a:t>
            </a:r>
          </a:p>
        </p:txBody>
      </p:sp>
    </p:spTree>
    <p:extLst>
      <p:ext uri="{BB962C8B-B14F-4D97-AF65-F5344CB8AC3E}">
        <p14:creationId xmlns:p14="http://schemas.microsoft.com/office/powerpoint/2010/main" val="1315610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dirty="0"/>
              <a:t>Les départements pilotes HNP sont l’Aude, la Haute-Garonne, l’Hérault et les Pyrénées Orientales </a:t>
            </a:r>
          </a:p>
          <a:p>
            <a:pPr marL="171450" indent="-171450">
              <a:buFont typeface="Arial" panose="020B0604020202020204" pitchFamily="34" charset="0"/>
              <a:buChar char="•"/>
            </a:pPr>
            <a:r>
              <a:rPr lang="fr-FR" sz="1200" dirty="0"/>
              <a:t>Déploiement initialement mené par l’ORU et repris par les GRADeS en 2025</a:t>
            </a:r>
          </a:p>
          <a:p>
            <a:pPr marL="171450" indent="-171450">
              <a:buFont typeface="Arial" panose="020B0604020202020204" pitchFamily="34" charset="0"/>
              <a:buChar char="•"/>
            </a:pPr>
            <a:r>
              <a:rPr lang="fr-FR" sz="1200" dirty="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dirty="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dirty="0">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dirty="0"/>
              <a:t>Statistiques en cours de refonte avec notre éditeur SARA. </a:t>
            </a:r>
          </a:p>
          <a:p>
            <a:pPr marL="285750" indent="-285750">
              <a:buFontTx/>
              <a:buChar char="-"/>
            </a:pPr>
            <a:r>
              <a:rPr lang="fr-FR" dirty="0"/>
              <a:t>En attendant vous pouvez consulter : </a:t>
            </a:r>
            <a:r>
              <a:rPr lang="fr-FR" altLang="fr-FR" dirty="0">
                <a:latin typeface="Arial" panose="020B0604020202020204" pitchFamily="34" charset="0"/>
                <a:hlinkClick r:id="rId6"/>
              </a:rPr>
              <a:t>Suivi Indicateurs VT - 1ère réunion du mois.xlsx</a:t>
            </a:r>
            <a:endParaRPr lang="fr-FR" dirty="0"/>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ea typeface="Calibri"/>
                <a:cs typeface="Calibri"/>
              </a:rPr>
              <a:t>A VENIR </a:t>
            </a:r>
            <a:endParaRPr lang="fr-FR" dirty="0"/>
          </a:p>
        </p:txBody>
      </p:sp>
    </p:spTree>
    <p:extLst>
      <p:ext uri="{BB962C8B-B14F-4D97-AF65-F5344CB8AC3E}">
        <p14:creationId xmlns:p14="http://schemas.microsoft.com/office/powerpoint/2010/main" val="3531496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dirty="0">
                          <a:solidFill>
                            <a:schemeClr val="bg1"/>
                          </a:solidFill>
                          <a:latin typeface="Open Sans"/>
                          <a:ea typeface="Open Sans"/>
                          <a:cs typeface="Open Sans"/>
                        </a:rPr>
                        <a:t>Objectifs</a:t>
                      </a:r>
                    </a:p>
                  </a:txBody>
                  <a:tcPr>
                    <a:solidFill>
                      <a:srgbClr val="878403"/>
                    </a:solidFill>
                  </a:tcPr>
                </a:tc>
                <a:tc>
                  <a:txBody>
                    <a:bodyPr/>
                    <a:lstStyle/>
                    <a:p>
                      <a:pPr algn="ctr"/>
                      <a:r>
                        <a:rPr lang="fr-FR" sz="1200" dirty="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dirty="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dirty="0">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Connaitre la finalité et les cas d’usages</a:t>
                      </a:r>
                    </a:p>
                    <a:p>
                      <a:pPr marL="171450" indent="-171450">
                        <a:buFont typeface="Arial" panose="020B0604020202020204" pitchFamily="34" charset="0"/>
                        <a:buChar char="•"/>
                      </a:pPr>
                      <a:r>
                        <a:rPr lang="fr-FR" sz="1050" dirty="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dirty="0">
                          <a:latin typeface="Open Sans"/>
                          <a:ea typeface="Open Sans"/>
                          <a:cs typeface="Open Sans"/>
                        </a:rPr>
                        <a:t>Identifier les freins et les besoins local</a:t>
                      </a:r>
                      <a:endParaRPr lang="fr-FR" sz="105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dirty="0">
                          <a:solidFill>
                            <a:srgbClr val="FF0000"/>
                          </a:solidFill>
                          <a:latin typeface="Open Sans"/>
                          <a:ea typeface="Open Sans"/>
                          <a:cs typeface="Open Sans"/>
                        </a:rPr>
                        <a:t>Flyer en cours de finalisation</a:t>
                      </a:r>
                    </a:p>
                    <a:p>
                      <a:pPr marL="0" lvl="0" indent="0">
                        <a:buNone/>
                      </a:pPr>
                      <a:r>
                        <a:rPr lang="fr-FR" sz="1050" dirty="0">
                          <a:latin typeface="Open Sans"/>
                          <a:ea typeface="Open Sans"/>
                          <a:cs typeface="Open Sans"/>
                        </a:rPr>
                        <a:t>Kit Com pour déploiement</a:t>
                      </a:r>
                    </a:p>
                    <a:p>
                      <a:pPr marL="0" lvl="0" indent="0">
                        <a:buNone/>
                      </a:pPr>
                      <a:r>
                        <a:rPr lang="fr-FR" sz="1050" dirty="0">
                          <a:latin typeface="Open Sans"/>
                          <a:ea typeface="Open Sans"/>
                          <a:cs typeface="Open Sans"/>
                        </a:rPr>
                        <a:t>Présentation </a:t>
                      </a:r>
                      <a:r>
                        <a:rPr lang="fr-FR" sz="1050" dirty="0" err="1">
                          <a:latin typeface="Open Sans"/>
                          <a:ea typeface="Open Sans"/>
                          <a:cs typeface="Open Sans"/>
                        </a:rPr>
                        <a:t>ppt</a:t>
                      </a:r>
                      <a:r>
                        <a:rPr lang="fr-FR" sz="1050" dirty="0">
                          <a:latin typeface="Open Sans"/>
                          <a:ea typeface="Open Sans"/>
                          <a:cs typeface="Open Sans"/>
                        </a:rPr>
                        <a:t> de la stratégie de déploiement</a:t>
                      </a:r>
                    </a:p>
                    <a:p>
                      <a:pPr marL="0" lvl="0" indent="0">
                        <a:buNone/>
                      </a:pPr>
                      <a:r>
                        <a:rPr lang="fr-FR" sz="1050" dirty="0">
                          <a:latin typeface="Open Sans"/>
                          <a:ea typeface="Open Sans"/>
                          <a:cs typeface="Open Sans"/>
                        </a:rPr>
                        <a:t>=&gt; Documentations à jouter dans le Kit </a:t>
                      </a:r>
                      <a:r>
                        <a:rPr lang="fr-FR" sz="1050" dirty="0" err="1">
                          <a:latin typeface="Open Sans"/>
                          <a:ea typeface="Open Sans"/>
                          <a:cs typeface="Open Sans"/>
                        </a:rPr>
                        <a:t>Comm</a:t>
                      </a:r>
                      <a:r>
                        <a:rPr lang="fr-FR" sz="1050" dirty="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dirty="0">
                          <a:latin typeface="Open Sans"/>
                          <a:ea typeface="Open Sans"/>
                          <a:cs typeface="Open Sans"/>
                        </a:rPr>
                        <a:t>Identifier la CM référente au sein du </a:t>
                      </a:r>
                      <a:r>
                        <a:rPr lang="fr-FR" sz="1050" b="1" dirty="0" err="1">
                          <a:latin typeface="Open Sans"/>
                          <a:ea typeface="Open Sans"/>
                          <a:cs typeface="Open Sans"/>
                        </a:rPr>
                        <a:t>GRADeS</a:t>
                      </a:r>
                      <a:endParaRPr lang="fr-FR" sz="1050" b="1" dirty="0">
                        <a:latin typeface="Open Sans"/>
                        <a:ea typeface="Open Sans"/>
                        <a:cs typeface="Open Sans"/>
                      </a:endParaRP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Si besoin : contacter Séverine CORRU viatrajectoire@esante-occitanie.fr</a:t>
                      </a:r>
                    </a:p>
                  </a:txBody>
                  <a:tcPr/>
                </a:tc>
                <a:tc>
                  <a:txBody>
                    <a:bodyPr/>
                    <a:lstStyle/>
                    <a:p>
                      <a:r>
                        <a:rPr lang="fr-FR" sz="1050" kern="1200" dirty="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dirty="0">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 Relayer la documentation</a:t>
                      </a:r>
                    </a:p>
                    <a:p>
                      <a:pPr marL="171450" indent="-171450">
                        <a:buFont typeface="Arial" panose="020B0604020202020204" pitchFamily="34" charset="0"/>
                        <a:buChar char="•"/>
                      </a:pPr>
                      <a:r>
                        <a:rPr lang="fr-FR" sz="1050" dirty="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dirty="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dirty="0">
                          <a:solidFill>
                            <a:schemeClr val="dk1"/>
                          </a:solidFill>
                          <a:latin typeface="Open Sans"/>
                          <a:ea typeface="Open Sans"/>
                          <a:cs typeface="Open Sans"/>
                        </a:rPr>
                        <a:t>Cf. ci-dessus + </a:t>
                      </a:r>
                      <a:r>
                        <a:rPr lang="fr-FR" sz="1050" kern="1200" noProof="0" dirty="0">
                          <a:solidFill>
                            <a:schemeClr val="dk1"/>
                          </a:solidFill>
                          <a:latin typeface="Open Sans"/>
                          <a:ea typeface="Open Sans"/>
                          <a:cs typeface="Open Sans"/>
                        </a:rPr>
                        <a:t>initialement 4 départements pilotes (11, 31, 34, 66)</a:t>
                      </a:r>
                      <a:endParaRPr lang="fr-FR" sz="1050" kern="1200" dirty="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dirty="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dirty="0">
                          <a:solidFill>
                            <a:schemeClr val="dk1"/>
                          </a:solidFill>
                          <a:latin typeface="Open Sans"/>
                          <a:ea typeface="Open Sans"/>
                          <a:cs typeface="Open Sans"/>
                          <a:hlinkClick r:id="rId2"/>
                        </a:rPr>
                        <a:t>Espace utilisateurs HNP</a:t>
                      </a:r>
                      <a:endParaRPr lang="fr-FR" sz="1050" kern="1200" noProof="0" dirty="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dirty="0">
                          <a:solidFill>
                            <a:schemeClr val="dk1"/>
                          </a:solidFill>
                          <a:latin typeface="Open Sans"/>
                          <a:ea typeface="Open Sans"/>
                          <a:cs typeface="Open Sans"/>
                          <a:hlinkClick r:id="rId3"/>
                        </a:rPr>
                        <a:t>Kit com HNP</a:t>
                      </a:r>
                      <a:endParaRPr lang="fr-FR" sz="1050" kern="1200" dirty="0">
                        <a:solidFill>
                          <a:schemeClr val="dk1"/>
                        </a:solidFill>
                        <a:latin typeface="Open Sans"/>
                        <a:ea typeface="Open Sans"/>
                        <a:cs typeface="Open Sans"/>
                      </a:endParaRPr>
                    </a:p>
                    <a:p>
                      <a:pPr lvl="0">
                        <a:buNone/>
                      </a:pPr>
                      <a:endParaRPr lang="fr-FR" sz="1050" kern="1200" dirty="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dirty="0">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dirty="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dirty="0">
                          <a:latin typeface="Open Sans"/>
                          <a:ea typeface="Open Sans"/>
                          <a:cs typeface="Open Sans"/>
                        </a:rPr>
                        <a:t>Donner la documentation</a:t>
                      </a:r>
                    </a:p>
                    <a:p>
                      <a:pPr marL="171450" indent="-171450">
                        <a:buFont typeface="Arial" panose="020B0604020202020204" pitchFamily="34" charset="0"/>
                        <a:buChar char="•"/>
                      </a:pPr>
                      <a:r>
                        <a:rPr lang="fr-FR" sz="1050" dirty="0">
                          <a:latin typeface="Open Sans"/>
                          <a:ea typeface="Open Sans"/>
                          <a:cs typeface="Open Sans"/>
                        </a:rPr>
                        <a:t>Faire remonter les contacts à Séverine pour organisation déploiement si validé </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dirty="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dirty="0">
                          <a:latin typeface="Open Sans"/>
                          <a:ea typeface="Open Sans"/>
                          <a:cs typeface="Open Sans"/>
                        </a:rPr>
                        <a:t>Être en capacité de lire et comprendre les données d’usage que l’on suit pour ce module</a:t>
                      </a:r>
                      <a:endParaRPr lang="fr-FR" dirty="0"/>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dirty="0">
                          <a:latin typeface="Open Sans"/>
                          <a:ea typeface="Open Sans"/>
                          <a:cs typeface="Open Sans"/>
                        </a:rPr>
                        <a:t>Savoir interpréter les indicateurs simples </a:t>
                      </a:r>
                      <a:endParaRPr lang="fr-FR" dirty="0"/>
                    </a:p>
                  </a:txBody>
                  <a:tcPr/>
                </a:tc>
                <a:tc>
                  <a:txBody>
                    <a:bodyPr/>
                    <a:lstStyle/>
                    <a:p>
                      <a:pPr lvl="0">
                        <a:buNone/>
                      </a:pPr>
                      <a:r>
                        <a:rPr lang="fr-FR" sz="1050" kern="1200" dirty="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dirty="0">
                          <a:latin typeface="Open Sans"/>
                          <a:ea typeface="Open Sans"/>
                          <a:cs typeface="Open Sans"/>
                        </a:rPr>
                        <a:t>Suivre les retours terrains et demandes</a:t>
                      </a:r>
                      <a:endParaRPr lang="fr-FR" dirty="0"/>
                    </a:p>
                  </a:txBody>
                  <a:tcPr/>
                </a:tc>
                <a:tc>
                  <a:txBody>
                    <a:bodyPr/>
                    <a:lstStyle/>
                    <a:p>
                      <a:pPr marL="171450" lvl="0" indent="-171450">
                        <a:buFont typeface="Arial" panose="020B0604020202020204" pitchFamily="34" charset="0"/>
                        <a:buChar char="•"/>
                      </a:pPr>
                      <a:r>
                        <a:rPr lang="fr-FR" sz="1050" dirty="0">
                          <a:latin typeface="Open Sans"/>
                          <a:ea typeface="Open Sans"/>
                          <a:cs typeface="Open Sans"/>
                        </a:rPr>
                        <a:t>Remonter les signaux : freins, besoins, usages constatés</a:t>
                      </a:r>
                      <a:endParaRPr lang="fr-FR" dirty="0"/>
                    </a:p>
                    <a:p>
                      <a:pPr marL="171450" lvl="0" indent="-171450">
                        <a:buFont typeface="Arial" panose="020B0604020202020204" pitchFamily="34" charset="0"/>
                        <a:buChar char="•"/>
                      </a:pPr>
                      <a:r>
                        <a:rPr lang="fr-FR" sz="1050" dirty="0">
                          <a:latin typeface="Open Sans"/>
                          <a:ea typeface="Open Sans"/>
                          <a:cs typeface="Open Sans"/>
                        </a:rPr>
                        <a:t>Porter la parole de VT lors de toute rencontre terrain </a:t>
                      </a:r>
                      <a:endParaRPr lang="fr-FR" dirty="0"/>
                    </a:p>
                  </a:txBody>
                  <a:tcPr/>
                </a:tc>
                <a:tc>
                  <a:txBody>
                    <a:bodyPr/>
                    <a:lstStyle/>
                    <a:p>
                      <a:pPr lvl="0">
                        <a:buNone/>
                      </a:pPr>
                      <a:r>
                        <a:rPr lang="fr-FR" sz="1050" kern="1200" dirty="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dirty="0">
                <a:latin typeface="Quicksand" panose="00000500000000000000" pitchFamily="2" charset="0"/>
              </a:rPr>
              <a:t>PLAN D’ACTION</a:t>
            </a:r>
          </a:p>
        </p:txBody>
      </p:sp>
    </p:spTree>
    <p:extLst>
      <p:ext uri="{BB962C8B-B14F-4D97-AF65-F5344CB8AC3E}">
        <p14:creationId xmlns:p14="http://schemas.microsoft.com/office/powerpoint/2010/main" val="3226397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dirty="0">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dirty="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dirty="0" err="1">
                          <a:latin typeface="Open Sans" panose="020B0606030504020204" pitchFamily="34" charset="0"/>
                          <a:ea typeface="Open Sans" panose="020B0606030504020204" pitchFamily="34" charset="0"/>
                          <a:cs typeface="Open Sans" panose="020B0606030504020204" pitchFamily="34" charset="0"/>
                        </a:rPr>
                        <a:t>interop</a:t>
                      </a:r>
                      <a:r>
                        <a:rPr lang="fr-FR" sz="1200" dirty="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dirty="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dirty="0" err="1">
                          <a:latin typeface="Open Sans" panose="020B0606030504020204" pitchFamily="34" charset="0"/>
                          <a:ea typeface="Open Sans" panose="020B0606030504020204" pitchFamily="34" charset="0"/>
                          <a:cs typeface="Open Sans" panose="020B0606030504020204" pitchFamily="34" charset="0"/>
                        </a:rPr>
                        <a:t>comm</a:t>
                      </a:r>
                      <a:r>
                        <a:rPr lang="fr-FR" sz="1200" dirty="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1578305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dirty="0"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dirty="0">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dirty="0"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dirty="0">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dirty="0">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dirty="0">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dirty="0">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dirty="0">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dirty="0">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dirty="0"/>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dirty="0">
                <a:hlinkClick r:id="rId4"/>
              </a:rPr>
              <a:t>TDBI</a:t>
            </a:r>
            <a:r>
              <a:rPr lang="fr-FR" dirty="0"/>
              <a:t> et </a:t>
            </a:r>
            <a:r>
              <a:rPr lang="fr-FR" dirty="0">
                <a:hlinkClick r:id="rId5"/>
              </a:rPr>
              <a:t>Suivi Indicateurs VT - 1ère réunion du mois.xlsx</a:t>
            </a:r>
            <a:r>
              <a:rPr lang="fr-FR" dirty="0"/>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51391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dirty="0">
                <a:solidFill>
                  <a:srgbClr val="38BADB"/>
                </a:solidFill>
                <a:latin typeface="Quicksand" pitchFamily="2" charset="0"/>
              </a:rPr>
              <a:t>Vos contacts Chargées de Mission à partir du </a:t>
            </a:r>
            <a:r>
              <a:rPr lang="fr-FR" sz="2400" b="1" dirty="0">
                <a:solidFill>
                  <a:srgbClr val="38BADB"/>
                </a:solidFill>
                <a:latin typeface="Quicksand" pitchFamily="2" charset="0"/>
              </a:rPr>
              <a:t>mois de septembre 2025 : </a:t>
            </a:r>
            <a:r>
              <a:rPr lang="fr-FR" sz="2400" b="1" dirty="0">
                <a:solidFill>
                  <a:srgbClr val="38BADB"/>
                </a:solidFill>
                <a:latin typeface="Quicksand" pitchFamily="2" charset="0"/>
                <a:hlinkClick r:id="rId3"/>
              </a:rPr>
              <a:t>viatrajectoire@esante-occitanie.fr</a:t>
            </a:r>
            <a:r>
              <a:rPr lang="fr-FR" sz="2400" b="1" dirty="0">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225821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792E9-4254-C091-ED3E-A9CB9CBFB4E2}"/>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89DA2E2B-377A-33FC-04D4-232FFCD7423E}"/>
              </a:ext>
            </a:extLst>
          </p:cNvPr>
          <p:cNvSpPr txBox="1">
            <a:spLocks/>
          </p:cNvSpPr>
          <p:nvPr/>
        </p:nvSpPr>
        <p:spPr>
          <a:xfrm>
            <a:off x="3367846" y="2391514"/>
            <a:ext cx="7035787"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Aveyron </a:t>
            </a:r>
          </a:p>
        </p:txBody>
      </p:sp>
    </p:spTree>
    <p:extLst>
      <p:ext uri="{BB962C8B-B14F-4D97-AF65-F5344CB8AC3E}">
        <p14:creationId xmlns:p14="http://schemas.microsoft.com/office/powerpoint/2010/main" val="24716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a:solidFill>
                  <a:srgbClr val="000000"/>
                </a:solidFill>
                <a:latin typeface="Quicksand"/>
              </a:rPr>
              <a:t>Plan </a:t>
            </a:r>
            <a:r>
              <a:rPr lang="en-US" sz="4400" err="1">
                <a:solidFill>
                  <a:srgbClr val="000000"/>
                </a:solidFill>
                <a:latin typeface="Quicksand"/>
              </a:rPr>
              <a:t>d’action</a:t>
            </a:r>
            <a:r>
              <a:rPr lang="en-US" sz="4400">
                <a:solidFill>
                  <a:srgbClr val="000000"/>
                </a:solidFill>
                <a:latin typeface="Quicksand"/>
              </a:rPr>
              <a:t> AT </a:t>
            </a:r>
            <a:endParaRPr lang="fr-FR" sz="4400" b="0">
              <a:solidFill>
                <a:srgbClr val="000000"/>
              </a:solidFill>
              <a:latin typeface="Quicksand"/>
            </a:endParaRPr>
          </a:p>
          <a:p>
            <a:endParaRPr lang="fr-FR"/>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a:latin typeface="Quicksand"/>
              </a:rPr>
              <a:t>Département du Aveyron (12)</a:t>
            </a:r>
            <a:endParaRPr lang="fr-FR"/>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3384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229232" y="1259525"/>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12" name="ZoneTexte 11">
            <a:extLst>
              <a:ext uri="{FF2B5EF4-FFF2-40B4-BE49-F238E27FC236}">
                <a16:creationId xmlns:a16="http://schemas.microsoft.com/office/drawing/2014/main" id="{26BF6764-5F89-04BD-0847-775671F30CB5}"/>
              </a:ext>
            </a:extLst>
          </p:cNvPr>
          <p:cNvSpPr txBox="1"/>
          <p:nvPr/>
        </p:nvSpPr>
        <p:spPr>
          <a:xfrm>
            <a:off x="7208489" y="4060469"/>
            <a:ext cx="2401427"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Laura HUGONI</a:t>
            </a:r>
          </a:p>
        </p:txBody>
      </p:sp>
      <p:sp>
        <p:nvSpPr>
          <p:cNvPr id="16" name="ZoneTexte 15">
            <a:extLst>
              <a:ext uri="{FF2B5EF4-FFF2-40B4-BE49-F238E27FC236}">
                <a16:creationId xmlns:a16="http://schemas.microsoft.com/office/drawing/2014/main" id="{ACA53EF5-7026-EC04-EB6A-B3D7F20D1007}"/>
              </a:ext>
            </a:extLst>
          </p:cNvPr>
          <p:cNvSpPr txBox="1"/>
          <p:nvPr/>
        </p:nvSpPr>
        <p:spPr>
          <a:xfrm>
            <a:off x="9798681" y="3951604"/>
            <a:ext cx="2110424" cy="461665"/>
          </a:xfrm>
          <a:prstGeom prst="rect">
            <a:avLst/>
          </a:prstGeom>
        </p:spPr>
        <p:txBody>
          <a:bodyPr wrap="square" rtlCol="0">
            <a:spAutoFit/>
          </a:bodyPr>
          <a:lstStyle/>
          <a:p>
            <a:pPr algn="ctr"/>
            <a:r>
              <a:rPr lang="fr-FR" sz="1200" b="1" u="sng">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Ania </a:t>
            </a:r>
            <a:r>
              <a:rPr lang="fr-FR" sz="1200" b="1"/>
              <a:t>BENREGREG</a:t>
            </a: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p:txBody>
      </p:sp>
      <p:grpSp>
        <p:nvGrpSpPr>
          <p:cNvPr id="2" name="Groupe 1">
            <a:extLst>
              <a:ext uri="{FF2B5EF4-FFF2-40B4-BE49-F238E27FC236}">
                <a16:creationId xmlns:a16="http://schemas.microsoft.com/office/drawing/2014/main" id="{FEEC95DF-1DA9-9F9D-E92D-5446E0CE378A}"/>
              </a:ext>
            </a:extLst>
          </p:cNvPr>
          <p:cNvGrpSpPr/>
          <p:nvPr/>
        </p:nvGrpSpPr>
        <p:grpSpPr>
          <a:xfrm>
            <a:off x="7448877" y="127498"/>
            <a:ext cx="4513892" cy="2040925"/>
            <a:chOff x="6407663" y="214358"/>
            <a:chExt cx="4513892" cy="2040925"/>
          </a:xfrm>
        </p:grpSpPr>
        <p:sp>
          <p:nvSpPr>
            <p:cNvPr id="39" name="Rectangle : coins arrondis 38">
              <a:extLst>
                <a:ext uri="{FF2B5EF4-FFF2-40B4-BE49-F238E27FC236}">
                  <a16:creationId xmlns:a16="http://schemas.microsoft.com/office/drawing/2014/main" id="{B83DA433-F8EF-37C4-B8EC-76F9AFA222C3}"/>
                </a:ext>
              </a:extLst>
            </p:cNvPr>
            <p:cNvSpPr/>
            <p:nvPr/>
          </p:nvSpPr>
          <p:spPr>
            <a:xfrm>
              <a:off x="6407663" y="214358"/>
              <a:ext cx="4513892" cy="2040925"/>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space réservé du texte 9">
              <a:extLst>
                <a:ext uri="{FF2B5EF4-FFF2-40B4-BE49-F238E27FC236}">
                  <a16:creationId xmlns:a16="http://schemas.microsoft.com/office/drawing/2014/main" id="{2D5326F8-DC81-79AD-10CF-AFCFC75BB10E}"/>
                </a:ext>
              </a:extLst>
            </p:cNvPr>
            <p:cNvSpPr txBox="1">
              <a:spLocks/>
            </p:cNvSpPr>
            <p:nvPr/>
          </p:nvSpPr>
          <p:spPr>
            <a:xfrm>
              <a:off x="7494282" y="365344"/>
              <a:ext cx="2148840" cy="215444"/>
            </a:xfrm>
            <a:prstGeom prst="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a:t>Spécificités locales</a:t>
              </a:r>
            </a:p>
          </p:txBody>
        </p:sp>
        <p:sp>
          <p:nvSpPr>
            <p:cNvPr id="38" name="Rectangle 3">
              <a:extLst>
                <a:ext uri="{FF2B5EF4-FFF2-40B4-BE49-F238E27FC236}">
                  <a16:creationId xmlns:a16="http://schemas.microsoft.com/office/drawing/2014/main" id="{A3D05FD3-FC4C-8B50-3719-48A2F2CD8B38}"/>
                </a:ext>
              </a:extLst>
            </p:cNvPr>
            <p:cNvSpPr txBox="1">
              <a:spLocks noChangeArrowheads="1"/>
            </p:cNvSpPr>
            <p:nvPr/>
          </p:nvSpPr>
          <p:spPr bwMode="auto">
            <a:xfrm>
              <a:off x="6790411" y="865863"/>
              <a:ext cx="407762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fr-FR" altLang="fr-FR" sz="1200" b="1"/>
                <a:t>Territoire rural et peu dense </a:t>
              </a:r>
              <a:r>
                <a:rPr lang="fr-FR" altLang="fr-FR" sz="1200"/>
                <a:t>: nécessité d’un outil facilitant la </a:t>
              </a:r>
              <a:r>
                <a:rPr lang="fr-FR" altLang="fr-FR" sz="1200">
                  <a:highlight>
                    <a:srgbClr val="FFFF00"/>
                  </a:highlight>
                </a:rPr>
                <a:t>coordination à distance</a:t>
              </a:r>
            </a:p>
            <a:p>
              <a:pPr marL="0" indent="0" eaLnBrk="0" fontAlgn="base" hangingPunct="0">
                <a:lnSpc>
                  <a:spcPct val="100000"/>
                </a:lnSpc>
                <a:spcBef>
                  <a:spcPct val="0"/>
                </a:spcBef>
                <a:spcAft>
                  <a:spcPct val="0"/>
                </a:spcAft>
                <a:buFontTx/>
                <a:buChar char="•"/>
              </a:pPr>
              <a:r>
                <a:rPr lang="fr-FR" altLang="fr-FR" sz="1200" b="1">
                  <a:highlight>
                    <a:srgbClr val="FFFF00"/>
                  </a:highlight>
                </a:rPr>
                <a:t>Offre médico-sociale sous-dotée</a:t>
              </a:r>
              <a:r>
                <a:rPr lang="fr-FR" altLang="fr-FR" sz="1200">
                  <a:highlight>
                    <a:srgbClr val="FFFF00"/>
                  </a:highlight>
                </a:rPr>
                <a:t>, notamment en handicap et grand âge</a:t>
              </a:r>
            </a:p>
            <a:p>
              <a:pPr marL="0" indent="0" eaLnBrk="0" fontAlgn="base" hangingPunct="0">
                <a:lnSpc>
                  <a:spcPct val="100000"/>
                </a:lnSpc>
                <a:spcBef>
                  <a:spcPct val="0"/>
                </a:spcBef>
                <a:spcAft>
                  <a:spcPct val="0"/>
                </a:spcAft>
                <a:buFontTx/>
                <a:buChar char="•"/>
              </a:pPr>
              <a:r>
                <a:rPr lang="fr-FR" altLang="fr-FR" sz="1200" b="1">
                  <a:highlight>
                    <a:srgbClr val="FFFF00"/>
                  </a:highlight>
                </a:rPr>
                <a:t>Progression en cours</a:t>
              </a:r>
              <a:r>
                <a:rPr lang="fr-FR" altLang="fr-FR" sz="1200" b="1"/>
                <a:t> </a:t>
              </a:r>
              <a:r>
                <a:rPr lang="fr-FR" altLang="fr-FR" sz="1200"/>
                <a:t>sur l’usage du numérique dans les structures</a:t>
              </a:r>
            </a:p>
          </p:txBody>
        </p:sp>
      </p:grpSp>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6" name="Image 5" descr="Une image contenant Visage humain, habits, personne, sourire&#10;&#10;Le contenu généré par l’IA peut être incorrect.">
            <a:extLst>
              <a:ext uri="{FF2B5EF4-FFF2-40B4-BE49-F238E27FC236}">
                <a16:creationId xmlns:a16="http://schemas.microsoft.com/office/drawing/2014/main" id="{779C9B5B-0C9A-5838-B60F-A5578F496A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1552" y="2554291"/>
            <a:ext cx="1351146" cy="135114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Image 13">
            <a:extLst>
              <a:ext uri="{FF2B5EF4-FFF2-40B4-BE49-F238E27FC236}">
                <a16:creationId xmlns:a16="http://schemas.microsoft.com/office/drawing/2014/main" id="{93296199-3CA1-B689-C59B-C462BB0C6893}"/>
              </a:ext>
            </a:extLst>
          </p:cNvPr>
          <p:cNvPicPr>
            <a:picLocks noChangeAspect="1"/>
          </p:cNvPicPr>
          <p:nvPr/>
        </p:nvPicPr>
        <p:blipFill>
          <a:blip r:embed="rId4"/>
          <a:stretch>
            <a:fillRect/>
          </a:stretch>
        </p:blipFill>
        <p:spPr>
          <a:xfrm>
            <a:off x="505396" y="307794"/>
            <a:ext cx="2372056" cy="724001"/>
          </a:xfrm>
          <a:prstGeom prst="rect">
            <a:avLst/>
          </a:prstGeom>
        </p:spPr>
      </p:pic>
      <p:graphicFrame>
        <p:nvGraphicFramePr>
          <p:cNvPr id="3" name="Tableau 2">
            <a:extLst>
              <a:ext uri="{FF2B5EF4-FFF2-40B4-BE49-F238E27FC236}">
                <a16:creationId xmlns:a16="http://schemas.microsoft.com/office/drawing/2014/main" id="{418837AA-56A8-8F99-962A-7651E1F92C0F}"/>
              </a:ext>
            </a:extLst>
          </p:cNvPr>
          <p:cNvGraphicFramePr>
            <a:graphicFrameLocks noGrp="1"/>
          </p:cNvGraphicFramePr>
          <p:nvPr/>
        </p:nvGraphicFramePr>
        <p:xfrm>
          <a:off x="159027" y="1621302"/>
          <a:ext cx="7236330" cy="3489488"/>
        </p:xfrm>
        <a:graphic>
          <a:graphicData uri="http://schemas.openxmlformats.org/drawingml/2006/table">
            <a:tbl>
              <a:tblPr firstRow="1" bandRow="1">
                <a:tableStyleId>{F5AB1C69-6EDB-4FF4-983F-18BD219EF322}</a:tableStyleId>
              </a:tblPr>
              <a:tblGrid>
                <a:gridCol w="826410">
                  <a:extLst>
                    <a:ext uri="{9D8B030D-6E8A-4147-A177-3AD203B41FA5}">
                      <a16:colId xmlns:a16="http://schemas.microsoft.com/office/drawing/2014/main" val="3759032402"/>
                    </a:ext>
                  </a:extLst>
                </a:gridCol>
                <a:gridCol w="1857154">
                  <a:extLst>
                    <a:ext uri="{9D8B030D-6E8A-4147-A177-3AD203B41FA5}">
                      <a16:colId xmlns:a16="http://schemas.microsoft.com/office/drawing/2014/main" val="4109041205"/>
                    </a:ext>
                  </a:extLst>
                </a:gridCol>
                <a:gridCol w="1868557">
                  <a:extLst>
                    <a:ext uri="{9D8B030D-6E8A-4147-A177-3AD203B41FA5}">
                      <a16:colId xmlns:a16="http://schemas.microsoft.com/office/drawing/2014/main" val="902784505"/>
                    </a:ext>
                  </a:extLst>
                </a:gridCol>
                <a:gridCol w="2684209">
                  <a:extLst>
                    <a:ext uri="{9D8B030D-6E8A-4147-A177-3AD203B41FA5}">
                      <a16:colId xmlns:a16="http://schemas.microsoft.com/office/drawing/2014/main" val="3876265044"/>
                    </a:ext>
                  </a:extLst>
                </a:gridCol>
              </a:tblGrid>
              <a:tr h="388384">
                <a:tc>
                  <a:txBody>
                    <a:bodyPr/>
                    <a:lstStyle/>
                    <a:p>
                      <a:r>
                        <a:rPr lang="fr-FR"/>
                        <a:t>Acteur</a:t>
                      </a:r>
                    </a:p>
                  </a:txBody>
                  <a:tcPr/>
                </a:tc>
                <a:tc>
                  <a:txBody>
                    <a:bodyPr/>
                    <a:lstStyle/>
                    <a:p>
                      <a:r>
                        <a:rPr lang="fr-FR"/>
                        <a:t>Fonction</a:t>
                      </a:r>
                    </a:p>
                  </a:txBody>
                  <a:tcPr/>
                </a:tc>
                <a:tc>
                  <a:txBody>
                    <a:bodyPr/>
                    <a:lstStyle/>
                    <a:p>
                      <a:r>
                        <a:rPr lang="fr-FR"/>
                        <a:t>Nom/Prénom</a:t>
                      </a:r>
                    </a:p>
                  </a:txBody>
                  <a:tcPr/>
                </a:tc>
                <a:tc>
                  <a:txBody>
                    <a:bodyPr/>
                    <a:lstStyle/>
                    <a:p>
                      <a:r>
                        <a:rPr lang="fr-FR"/>
                        <a:t>Mail</a:t>
                      </a:r>
                    </a:p>
                  </a:txBody>
                  <a:tcPr/>
                </a:tc>
                <a:extLst>
                  <a:ext uri="{0D108BD9-81ED-4DB2-BD59-A6C34878D82A}">
                    <a16:rowId xmlns:a16="http://schemas.microsoft.com/office/drawing/2014/main" val="1827369224"/>
                  </a:ext>
                </a:extLst>
              </a:tr>
              <a:tr h="388384">
                <a:tc>
                  <a:txBody>
                    <a:bodyPr/>
                    <a:lstStyle/>
                    <a:p>
                      <a:r>
                        <a:rPr lang="fr-FR" sz="1400"/>
                        <a:t>CD</a:t>
                      </a:r>
                    </a:p>
                  </a:txBody>
                  <a:tcPr/>
                </a:tc>
                <a:tc>
                  <a:txBody>
                    <a:bodyPr/>
                    <a:lstStyle/>
                    <a:p>
                      <a:r>
                        <a:rPr lang="fr-FR" sz="1400"/>
                        <a:t>Directrice</a:t>
                      </a:r>
                    </a:p>
                    <a:p>
                      <a:r>
                        <a:rPr lang="fr-FR" sz="1400"/>
                        <a:t>Directeur adjoint</a:t>
                      </a:r>
                    </a:p>
                    <a:p>
                      <a:r>
                        <a:rPr lang="fr-FR" sz="1400"/>
                        <a:t>Référente qualité</a:t>
                      </a:r>
                    </a:p>
                    <a:p>
                      <a:r>
                        <a:rPr lang="fr-FR" sz="1400"/>
                        <a:t>Chef de service ESMS</a:t>
                      </a:r>
                    </a:p>
                    <a:p>
                      <a:r>
                        <a:rPr lang="fr-FR" sz="1400" err="1"/>
                        <a:t>Resp</a:t>
                      </a:r>
                      <a:r>
                        <a:rPr lang="fr-FR" sz="1400"/>
                        <a:t> communication</a:t>
                      </a:r>
                    </a:p>
                  </a:txBody>
                  <a:tcPr/>
                </a:tc>
                <a:tc>
                  <a:txBody>
                    <a:bodyPr/>
                    <a:lstStyle/>
                    <a:p>
                      <a:r>
                        <a:rPr lang="fr-FR" sz="1400"/>
                        <a:t>Brigitte FILASTRE</a:t>
                      </a:r>
                    </a:p>
                    <a:p>
                      <a:r>
                        <a:rPr lang="fr-FR" sz="1400"/>
                        <a:t>Rémi GUINAULT</a:t>
                      </a:r>
                    </a:p>
                    <a:p>
                      <a:r>
                        <a:rPr lang="fr-FR" sz="1400"/>
                        <a:t>Emma PASCAL</a:t>
                      </a:r>
                    </a:p>
                    <a:p>
                      <a:r>
                        <a:rPr lang="fr-FR" sz="1400"/>
                        <a:t>Elodie RABAUD</a:t>
                      </a:r>
                    </a:p>
                    <a:p>
                      <a:r>
                        <a:rPr lang="fr-FR" sz="1400"/>
                        <a:t>Adeline SCHOUMAKER</a:t>
                      </a:r>
                    </a:p>
                  </a:txBody>
                  <a:tcPr/>
                </a:tc>
                <a:tc>
                  <a:txBody>
                    <a:bodyPr/>
                    <a:lstStyle/>
                    <a:p>
                      <a:r>
                        <a:rPr lang="pt-BR" sz="1400">
                          <a:hlinkClick r:id="rId5"/>
                        </a:rPr>
                        <a:t>brigitte.filhastre@aveyron.fr</a:t>
                      </a:r>
                      <a:endParaRPr lang="pt-BR" sz="1400"/>
                    </a:p>
                    <a:p>
                      <a:r>
                        <a:rPr lang="fr-FR" sz="1400">
                          <a:hlinkClick r:id="rId6"/>
                        </a:rPr>
                        <a:t>Remi.guinault@aveyron.fr</a:t>
                      </a:r>
                      <a:endParaRPr lang="fr-FR" sz="1400"/>
                    </a:p>
                    <a:p>
                      <a:r>
                        <a:rPr lang="fr-FR" sz="1400">
                          <a:hlinkClick r:id="rId7"/>
                        </a:rPr>
                        <a:t>Emma.pascal@aveyron.fr</a:t>
                      </a:r>
                      <a:endParaRPr lang="fr-FR" sz="1400"/>
                    </a:p>
                    <a:p>
                      <a:r>
                        <a:rPr lang="fr-FR" sz="1400">
                          <a:hlinkClick r:id="rId8"/>
                        </a:rPr>
                        <a:t>Elodie.rabaud@aveyron.fr</a:t>
                      </a:r>
                      <a:endParaRPr lang="fr-FR" sz="1400"/>
                    </a:p>
                    <a:p>
                      <a:r>
                        <a:rPr lang="fr-FR" sz="1400"/>
                        <a:t>Adeline.schoumaker@aveyron.fr</a:t>
                      </a:r>
                      <a:endParaRPr lang="pt-BR" sz="1400"/>
                    </a:p>
                  </a:txBody>
                  <a:tcPr/>
                </a:tc>
                <a:extLst>
                  <a:ext uri="{0D108BD9-81ED-4DB2-BD59-A6C34878D82A}">
                    <a16:rowId xmlns:a16="http://schemas.microsoft.com/office/drawing/2014/main" val="1992419659"/>
                  </a:ext>
                </a:extLst>
              </a:tr>
              <a:tr h="388384">
                <a:tc>
                  <a:txBody>
                    <a:bodyPr/>
                    <a:lstStyle/>
                    <a:p>
                      <a:r>
                        <a:rPr lang="fr-FR" sz="1400"/>
                        <a:t>MDPH</a:t>
                      </a:r>
                    </a:p>
                  </a:txBody>
                  <a:tcPr/>
                </a:tc>
                <a:tc>
                  <a:txBody>
                    <a:bodyPr/>
                    <a:lstStyle/>
                    <a:p>
                      <a:r>
                        <a:rPr lang="fr-FR" sz="1400"/>
                        <a:t>Directrice adjointe</a:t>
                      </a:r>
                    </a:p>
                    <a:p>
                      <a:r>
                        <a:rPr lang="fr-FR" sz="1400"/>
                        <a:t>Référent informatique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Cécile MARTIN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a:t>Romain BAC</a:t>
                      </a:r>
                      <a:endParaRPr lang="fr-FR" sz="1600"/>
                    </a:p>
                  </a:txBody>
                  <a:tcPr/>
                </a:tc>
                <a:tc>
                  <a:txBody>
                    <a:bodyPr/>
                    <a:lstStyle/>
                    <a:p>
                      <a:r>
                        <a:rPr lang="fr-FR" sz="1400"/>
                        <a:t>Cecile.martin@mdph12.fr</a:t>
                      </a:r>
                    </a:p>
                    <a:p>
                      <a:r>
                        <a:rPr lang="fr-FR" sz="1400"/>
                        <a:t>romain.bac@mdph12.fr</a:t>
                      </a:r>
                    </a:p>
                  </a:txBody>
                  <a:tcPr/>
                </a:tc>
                <a:extLst>
                  <a:ext uri="{0D108BD9-81ED-4DB2-BD59-A6C34878D82A}">
                    <a16:rowId xmlns:a16="http://schemas.microsoft.com/office/drawing/2014/main" val="3064652590"/>
                  </a:ext>
                </a:extLst>
              </a:tr>
              <a:tr h="388384">
                <a:tc>
                  <a:txBody>
                    <a:bodyPr/>
                    <a:lstStyle/>
                    <a:p>
                      <a:r>
                        <a:rPr lang="fr-FR" sz="1400"/>
                        <a:t>DD ARS</a:t>
                      </a:r>
                    </a:p>
                  </a:txBody>
                  <a:tcPr/>
                </a:tc>
                <a:tc>
                  <a:txBody>
                    <a:bodyPr/>
                    <a:lstStyle/>
                    <a:p>
                      <a:r>
                        <a:rPr lang="fr-FR" sz="1400"/>
                        <a:t>Responsable parcours inclusifs (PA/PH)</a:t>
                      </a:r>
                    </a:p>
                  </a:txBody>
                  <a:tcPr/>
                </a:tc>
                <a:tc>
                  <a:txBody>
                    <a:bodyPr/>
                    <a:lstStyle/>
                    <a:p>
                      <a:r>
                        <a:rPr lang="fr-FR" sz="1400"/>
                        <a:t>Mélie THER</a:t>
                      </a:r>
                    </a:p>
                  </a:txBody>
                  <a:tcPr/>
                </a:tc>
                <a:tc>
                  <a:txBody>
                    <a:bodyPr/>
                    <a:lstStyle/>
                    <a:p>
                      <a:r>
                        <a:rPr lang="fr-FR" sz="1400"/>
                        <a:t>ARS-OC-DD12-MEDICO-SOCIAL@ars.sante.fr</a:t>
                      </a:r>
                    </a:p>
                  </a:txBody>
                  <a:tcPr/>
                </a:tc>
                <a:extLst>
                  <a:ext uri="{0D108BD9-81ED-4DB2-BD59-A6C34878D82A}">
                    <a16:rowId xmlns:a16="http://schemas.microsoft.com/office/drawing/2014/main" val="3862961508"/>
                  </a:ext>
                </a:extLst>
              </a:tr>
              <a:tr h="388384">
                <a:tc>
                  <a:txBody>
                    <a:bodyPr/>
                    <a:lstStyle/>
                    <a:p>
                      <a:r>
                        <a:rPr lang="fr-FR" sz="1400"/>
                        <a:t>DAC</a:t>
                      </a:r>
                    </a:p>
                  </a:txBody>
                  <a:tcPr/>
                </a:tc>
                <a:tc>
                  <a:txBody>
                    <a:bodyPr/>
                    <a:lstStyle/>
                    <a:p>
                      <a:r>
                        <a:rPr lang="fr-FR" sz="1400" err="1"/>
                        <a:t>Resp</a:t>
                      </a:r>
                      <a:r>
                        <a:rPr lang="fr-FR" sz="1400"/>
                        <a:t> pôle coordination</a:t>
                      </a:r>
                    </a:p>
                    <a:p>
                      <a:r>
                        <a:rPr lang="fr-FR" sz="1400"/>
                        <a:t>Référente VT</a:t>
                      </a:r>
                    </a:p>
                  </a:txBody>
                  <a:tcPr/>
                </a:tc>
                <a:tc>
                  <a:txBody>
                    <a:bodyPr/>
                    <a:lstStyle/>
                    <a:p>
                      <a:r>
                        <a:rPr lang="fr-FR" sz="1400"/>
                        <a:t>Emma MAUREL</a:t>
                      </a:r>
                    </a:p>
                    <a:p>
                      <a:r>
                        <a:rPr lang="fr-FR" sz="1400"/>
                        <a:t>Julie CAPUS</a:t>
                      </a:r>
                    </a:p>
                  </a:txBody>
                  <a:tcPr/>
                </a:tc>
                <a:tc>
                  <a:txBody>
                    <a:bodyPr/>
                    <a:lstStyle/>
                    <a:p>
                      <a:r>
                        <a:rPr lang="fi-FI" sz="1400">
                          <a:hlinkClick r:id="rId9"/>
                        </a:rPr>
                        <a:t>emma.maurel@dac12.fr</a:t>
                      </a:r>
                      <a:endParaRPr lang="fi-FI" sz="1400"/>
                    </a:p>
                    <a:p>
                      <a:r>
                        <a:rPr lang="fi-FI" sz="1400"/>
                        <a:t>Julie.capus@dac12.fr</a:t>
                      </a:r>
                      <a:endParaRPr lang="fr-FR" sz="1400"/>
                    </a:p>
                  </a:txBody>
                  <a:tcPr/>
                </a:tc>
                <a:extLst>
                  <a:ext uri="{0D108BD9-81ED-4DB2-BD59-A6C34878D82A}">
                    <a16:rowId xmlns:a16="http://schemas.microsoft.com/office/drawing/2014/main" val="3876090119"/>
                  </a:ext>
                </a:extLst>
              </a:tr>
              <a:tr h="388384">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183644279"/>
                  </a:ext>
                </a:extLst>
              </a:tr>
            </a:tbl>
          </a:graphicData>
        </a:graphic>
      </p:graphicFrame>
      <p:pic>
        <p:nvPicPr>
          <p:cNvPr id="4" name="Picture 4" descr="niveau de jauge de risque faible, moyen et élevé 17243134 Art vectoriel  chez Vecteezy">
            <a:extLst>
              <a:ext uri="{FF2B5EF4-FFF2-40B4-BE49-F238E27FC236}">
                <a16:creationId xmlns:a16="http://schemas.microsoft.com/office/drawing/2014/main" id="{A99C69F1-83FF-F497-21FF-ACB0F6BEDA1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67267"/>
          <a:stretch>
            <a:fillRect/>
          </a:stretch>
        </p:blipFill>
        <p:spPr bwMode="auto">
          <a:xfrm>
            <a:off x="9239273" y="5482388"/>
            <a:ext cx="1118816" cy="63018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B66605A1-5E0D-CF54-7CCF-625FFFD7DEFD}"/>
              </a:ext>
            </a:extLst>
          </p:cNvPr>
          <p:cNvPicPr>
            <a:picLocks noChangeAspect="1"/>
          </p:cNvPicPr>
          <p:nvPr/>
        </p:nvPicPr>
        <p:blipFill>
          <a:blip r:embed="rId11"/>
          <a:stretch>
            <a:fillRect/>
          </a:stretch>
        </p:blipFill>
        <p:spPr>
          <a:xfrm>
            <a:off x="7630664" y="2550732"/>
            <a:ext cx="1400872" cy="1400872"/>
          </a:xfrm>
          <a:prstGeom prst="ellipse">
            <a:avLst/>
          </a:prstGeom>
        </p:spPr>
      </p:pic>
    </p:spTree>
    <p:extLst>
      <p:ext uri="{BB962C8B-B14F-4D97-AF65-F5344CB8AC3E}">
        <p14:creationId xmlns:p14="http://schemas.microsoft.com/office/powerpoint/2010/main" val="3561000115"/>
      </p:ext>
    </p:extLst>
  </p:cSld>
  <p:clrMapOvr>
    <a:masterClrMapping/>
  </p:clrMapOvr>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660566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1715769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4161352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3740127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082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a:hlinkClick r:id="rId2"/>
                        </a:rPr>
                        <a:t>Réunion de Lancement AT 23-05-2025.pptx</a:t>
                      </a:r>
                      <a:endParaRPr lang="fr-FR" sz="1050"/>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Redynamisation des usages GA en Ariège : </a:t>
                      </a:r>
                      <a:r>
                        <a:rPr lang="fr-FR" sz="1050"/>
                        <a:t>[</a:t>
                      </a:r>
                    </a:p>
                    <a:p>
                      <a:pPr marL="0" indent="0">
                        <a:buFontTx/>
                        <a:buNone/>
                      </a:pPr>
                      <a:r>
                        <a:rPr lang="fr-FR" sz="1050">
                          <a:hlinkClick r:id="rId3"/>
                        </a:rPr>
                        <a:t>[Redynamisation Usages GA] Suivi </a:t>
                      </a:r>
                      <a:r>
                        <a:rPr lang="fr-FR" sz="1050" err="1">
                          <a:hlinkClick r:id="rId3"/>
                        </a:rPr>
                        <a:t>dep</a:t>
                      </a:r>
                      <a:r>
                        <a:rPr lang="fr-FR" sz="1050">
                          <a:hlinkClick r:id="rId3"/>
                        </a:rPr>
                        <a:t>. 12.xlsx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4"/>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5"/>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1684185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2762639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1194772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3836434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3218550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14941809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23772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26772616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37AE8-A72D-692D-0BF0-CB35F66E15C5}"/>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3202F52C-0B83-0FB9-C51B-21A1C1259EF9}"/>
              </a:ext>
            </a:extLst>
          </p:cNvPr>
          <p:cNvSpPr txBox="1">
            <a:spLocks/>
          </p:cNvSpPr>
          <p:nvPr/>
        </p:nvSpPr>
        <p:spPr>
          <a:xfrm>
            <a:off x="3367846" y="2391514"/>
            <a:ext cx="7035787"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GARD</a:t>
            </a:r>
          </a:p>
        </p:txBody>
      </p:sp>
    </p:spTree>
    <p:extLst>
      <p:ext uri="{BB962C8B-B14F-4D97-AF65-F5344CB8AC3E}">
        <p14:creationId xmlns:p14="http://schemas.microsoft.com/office/powerpoint/2010/main" val="2487410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a:solidFill>
                  <a:srgbClr val="000000"/>
                </a:solidFill>
                <a:latin typeface="Quicksand"/>
              </a:rPr>
              <a:t>Plan </a:t>
            </a:r>
            <a:r>
              <a:rPr lang="en-US" sz="4400" err="1">
                <a:solidFill>
                  <a:srgbClr val="000000"/>
                </a:solidFill>
                <a:latin typeface="Quicksand"/>
              </a:rPr>
              <a:t>d’action</a:t>
            </a:r>
            <a:r>
              <a:rPr lang="en-US" sz="4400">
                <a:solidFill>
                  <a:srgbClr val="000000"/>
                </a:solidFill>
                <a:latin typeface="Quicksand"/>
              </a:rPr>
              <a:t> AT </a:t>
            </a:r>
            <a:endParaRPr lang="fr-FR" sz="4400" b="0">
              <a:solidFill>
                <a:srgbClr val="000000"/>
              </a:solidFill>
              <a:latin typeface="Quicksand"/>
            </a:endParaRPr>
          </a:p>
          <a:p>
            <a:endParaRPr lang="fr-FR"/>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du Gard (30)</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dirty="0">
                <a:solidFill>
                  <a:srgbClr val="333333"/>
                </a:solidFill>
                <a:latin typeface="Open Sans"/>
                <a:ea typeface="Open Sans"/>
                <a:cs typeface="Open Sans"/>
              </a:rPr>
              <a:t>Ce plan d’action a pour objectif de guider l’Animation Territoriale dans le soutien à l’offre VT. Il propose :</a:t>
            </a:r>
            <a:endParaRPr lang="fr-FR" dirty="0">
              <a:latin typeface="Open Sans"/>
            </a:endParaRPr>
          </a:p>
          <a:p>
            <a:pPr marL="285750" indent="-285750">
              <a:buFont typeface="Arial"/>
              <a:buChar char="•"/>
            </a:pPr>
            <a:r>
              <a:rPr lang="fr-FR" dirty="0">
                <a:solidFill>
                  <a:srgbClr val="333333"/>
                </a:solidFill>
                <a:latin typeface="Open Sans"/>
                <a:ea typeface="Open Sans"/>
                <a:cs typeface="Open Sans"/>
              </a:rPr>
              <a:t>Un ensemble d’actions possibles à mener,</a:t>
            </a:r>
            <a:endParaRPr lang="fr-FR" dirty="0">
              <a:latin typeface="Open Sans"/>
              <a:ea typeface="Open Sans"/>
              <a:cs typeface="Open Sans"/>
            </a:endParaRPr>
          </a:p>
          <a:p>
            <a:pPr marL="285750" indent="-285750">
              <a:buFont typeface="Arial"/>
              <a:buChar char="•"/>
            </a:pPr>
            <a:r>
              <a:rPr lang="fr-FR" dirty="0">
                <a:solidFill>
                  <a:srgbClr val="333333"/>
                </a:solidFill>
                <a:latin typeface="Open Sans"/>
                <a:ea typeface="Open Sans"/>
                <a:cs typeface="Open Sans"/>
              </a:rPr>
              <a:t>À adapter et prioriser avec le CM du département,</a:t>
            </a:r>
            <a:endParaRPr lang="fr-FR" dirty="0">
              <a:latin typeface="Open Sans"/>
              <a:ea typeface="Open Sans"/>
              <a:cs typeface="Open Sans"/>
            </a:endParaRPr>
          </a:p>
          <a:p>
            <a:pPr marL="285750" indent="-285750">
              <a:buFont typeface="Arial"/>
              <a:buChar char="•"/>
            </a:pPr>
            <a:r>
              <a:rPr lang="fr-FR" dirty="0">
                <a:solidFill>
                  <a:srgbClr val="333333"/>
                </a:solidFill>
                <a:latin typeface="Open Sans"/>
                <a:ea typeface="Open Sans"/>
                <a:cs typeface="Open Sans"/>
              </a:rPr>
              <a:t>En tenant compte des contraintes et spécificités locales.</a:t>
            </a:r>
          </a:p>
          <a:p>
            <a:endParaRPr lang="fr-FR" dirty="0">
              <a:solidFill>
                <a:srgbClr val="333333"/>
              </a:solidFill>
              <a:latin typeface="Open Sans"/>
              <a:ea typeface="Open Sans"/>
              <a:cs typeface="Open Sans"/>
            </a:endParaRPr>
          </a:p>
          <a:p>
            <a:r>
              <a:rPr lang="fr-FR" b="1" dirty="0">
                <a:solidFill>
                  <a:srgbClr val="333333"/>
                </a:solidFill>
                <a:latin typeface="Open Sans"/>
                <a:ea typeface="Open Sans"/>
                <a:cs typeface="Open Sans"/>
              </a:rPr>
              <a:t>Ce que ce document vous apporte :</a:t>
            </a:r>
            <a:endParaRPr lang="fr-FR" dirty="0">
              <a:latin typeface="Open Sans"/>
            </a:endParaRPr>
          </a:p>
          <a:p>
            <a:pPr marL="285750" indent="-285750">
              <a:buFont typeface="Arial"/>
              <a:buChar char="•"/>
            </a:pPr>
            <a:r>
              <a:rPr lang="fr-FR" dirty="0">
                <a:solidFill>
                  <a:srgbClr val="333333"/>
                </a:solidFill>
                <a:latin typeface="Open Sans"/>
                <a:ea typeface="Open Sans"/>
                <a:cs typeface="Open Sans"/>
              </a:rPr>
              <a:t>Une vision claire de la valeur ajoutée que vous pouvez apporter aux projets de la feuille de route VT 2025,</a:t>
            </a:r>
            <a:endParaRPr lang="fr-FR" dirty="0">
              <a:latin typeface="Open Sans"/>
            </a:endParaRPr>
          </a:p>
          <a:p>
            <a:pPr marL="285750" indent="-285750">
              <a:buFont typeface="Arial"/>
              <a:buChar char="•"/>
            </a:pPr>
            <a:r>
              <a:rPr lang="fr-FR" dirty="0">
                <a:solidFill>
                  <a:srgbClr val="333333"/>
                </a:solidFill>
                <a:latin typeface="Open Sans"/>
                <a:ea typeface="Open Sans"/>
                <a:cs typeface="Open Sans"/>
              </a:rPr>
              <a:t>Des pistes concrètes pour orienter votre action.</a:t>
            </a:r>
          </a:p>
          <a:p>
            <a:endParaRPr lang="fr-FR" dirty="0">
              <a:solidFill>
                <a:srgbClr val="333333"/>
              </a:solidFill>
              <a:latin typeface="Open Sans"/>
              <a:ea typeface="Open Sans"/>
              <a:cs typeface="Open Sans"/>
            </a:endParaRPr>
          </a:p>
          <a:p>
            <a:r>
              <a:rPr lang="fr-FR" dirty="0">
                <a:solidFill>
                  <a:srgbClr val="333333"/>
                </a:solidFill>
                <a:latin typeface="Open Sans"/>
                <a:ea typeface="Open Sans"/>
                <a:cs typeface="Open Sans"/>
              </a:rPr>
              <a:t> </a:t>
            </a:r>
            <a:r>
              <a:rPr lang="fr-FR" b="1" dirty="0">
                <a:solidFill>
                  <a:srgbClr val="333333"/>
                </a:solidFill>
                <a:latin typeface="Open Sans"/>
                <a:ea typeface="Open Sans"/>
                <a:cs typeface="Open Sans"/>
              </a:rPr>
              <a:t>À noter :</a:t>
            </a:r>
            <a:br>
              <a:rPr lang="fr-FR" b="1" dirty="0">
                <a:latin typeface="Open Sans"/>
                <a:ea typeface="Open Sans"/>
                <a:cs typeface="Open Sans"/>
              </a:rPr>
            </a:br>
            <a:r>
              <a:rPr lang="fr-FR" b="1" i="1" dirty="0">
                <a:solidFill>
                  <a:srgbClr val="333333"/>
                </a:solidFill>
                <a:latin typeface="Open Sans"/>
                <a:ea typeface="Open Sans"/>
                <a:cs typeface="Open Sans"/>
              </a:rPr>
              <a:t> Ce document n’est pas</a:t>
            </a:r>
            <a:r>
              <a:rPr lang="fr-FR" i="1" dirty="0">
                <a:solidFill>
                  <a:srgbClr val="333333"/>
                </a:solidFill>
                <a:latin typeface="Open Sans"/>
                <a:ea typeface="Open Sans"/>
                <a:cs typeface="Open Sans"/>
              </a:rPr>
              <a:t> une liste d’actions obligatoires à réaliser avant la fin de l’année,</a:t>
            </a:r>
            <a:br>
              <a:rPr lang="fr-FR" i="1" dirty="0">
                <a:latin typeface="Open Sans"/>
                <a:ea typeface="Open Sans"/>
                <a:cs typeface="Open Sans"/>
              </a:rPr>
            </a:br>
            <a:r>
              <a:rPr lang="fr-FR" i="1" dirty="0">
                <a:solidFill>
                  <a:srgbClr val="333333"/>
                </a:solidFill>
                <a:latin typeface="Open Sans"/>
                <a:ea typeface="Open Sans"/>
                <a:cs typeface="Open Sans"/>
              </a:rPr>
              <a:t> mais </a:t>
            </a:r>
            <a:r>
              <a:rPr lang="fr-FR" b="1" i="1" dirty="0">
                <a:solidFill>
                  <a:srgbClr val="333333"/>
                </a:solidFill>
                <a:latin typeface="Open Sans"/>
                <a:ea typeface="Open Sans"/>
                <a:cs typeface="Open Sans"/>
              </a:rPr>
              <a:t>un guide de réflexion et de soutien</a:t>
            </a:r>
            <a:r>
              <a:rPr lang="fr-FR" i="1" dirty="0">
                <a:solidFill>
                  <a:srgbClr val="333333"/>
                </a:solidFill>
                <a:latin typeface="Open Sans"/>
                <a:ea typeface="Open Sans"/>
                <a:cs typeface="Open Sans"/>
              </a:rPr>
              <a:t>.</a:t>
            </a:r>
            <a:endParaRPr lang="fr-FR" i="1" dirty="0">
              <a:latin typeface="Open Sans"/>
            </a:endParaRPr>
          </a:p>
          <a:p>
            <a:pPr>
              <a:lnSpc>
                <a:spcPct val="100000"/>
              </a:lnSpc>
              <a:spcBef>
                <a:spcPts val="0"/>
              </a:spcBef>
            </a:pPr>
            <a:endParaRPr lang="fr-FR" dirty="0">
              <a:solidFill>
                <a:srgbClr val="333333"/>
              </a:solidFill>
              <a:latin typeface="Open Sans"/>
            </a:endParaRPr>
          </a:p>
          <a:p>
            <a:endParaRPr lang="fr-FR" dirty="0">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083FAB08-6F9E-9F74-D0ED-3CE40340F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168002"/>
            <a:ext cx="1348015" cy="1348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7016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229231" y="238610"/>
            <a:ext cx="5594419" cy="764619"/>
          </a:xfrm>
        </p:spPr>
        <p:txBody>
          <a:bodyPr/>
          <a:lstStyle/>
          <a:p>
            <a:r>
              <a:rPr lang="fr-FR" dirty="0"/>
              <a:t>GARD</a:t>
            </a:r>
          </a:p>
        </p:txBody>
      </p:sp>
      <p:sp>
        <p:nvSpPr>
          <p:cNvPr id="12" name="ZoneTexte 11">
            <a:extLst>
              <a:ext uri="{FF2B5EF4-FFF2-40B4-BE49-F238E27FC236}">
                <a16:creationId xmlns:a16="http://schemas.microsoft.com/office/drawing/2014/main" id="{26BF6764-5F89-04BD-0847-775671F30CB5}"/>
              </a:ext>
            </a:extLst>
          </p:cNvPr>
          <p:cNvSpPr txBox="1"/>
          <p:nvPr/>
        </p:nvSpPr>
        <p:spPr>
          <a:xfrm>
            <a:off x="6419593" y="3120649"/>
            <a:ext cx="380390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Morgane ROCHE</a:t>
            </a:r>
          </a:p>
        </p:txBody>
      </p:sp>
      <p:sp>
        <p:nvSpPr>
          <p:cNvPr id="16" name="ZoneTexte 15">
            <a:extLst>
              <a:ext uri="{FF2B5EF4-FFF2-40B4-BE49-F238E27FC236}">
                <a16:creationId xmlns:a16="http://schemas.microsoft.com/office/drawing/2014/main" id="{ACA53EF5-7026-EC04-EB6A-B3D7F20D1007}"/>
              </a:ext>
            </a:extLst>
          </p:cNvPr>
          <p:cNvSpPr txBox="1"/>
          <p:nvPr/>
        </p:nvSpPr>
        <p:spPr>
          <a:xfrm>
            <a:off x="9660247" y="3028954"/>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Kévin BENEZETH</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62109" y="1975565"/>
          <a:ext cx="6367039" cy="2870627"/>
        </p:xfrm>
        <a:graphic>
          <a:graphicData uri="http://schemas.openxmlformats.org/drawingml/2006/table">
            <a:tbl>
              <a:tblPr firstRow="1" bandRow="1">
                <a:tableStyleId>{5C22544A-7EE6-4342-B048-85BDC9FD1C3A}</a:tableStyleId>
              </a:tblPr>
              <a:tblGrid>
                <a:gridCol w="1432968">
                  <a:extLst>
                    <a:ext uri="{9D8B030D-6E8A-4147-A177-3AD203B41FA5}">
                      <a16:colId xmlns:a16="http://schemas.microsoft.com/office/drawing/2014/main" val="561445693"/>
                    </a:ext>
                  </a:extLst>
                </a:gridCol>
                <a:gridCol w="829023">
                  <a:extLst>
                    <a:ext uri="{9D8B030D-6E8A-4147-A177-3AD203B41FA5}">
                      <a16:colId xmlns:a16="http://schemas.microsoft.com/office/drawing/2014/main" val="1106386250"/>
                    </a:ext>
                  </a:extLst>
                </a:gridCol>
                <a:gridCol w="1682980">
                  <a:extLst>
                    <a:ext uri="{9D8B030D-6E8A-4147-A177-3AD203B41FA5}">
                      <a16:colId xmlns:a16="http://schemas.microsoft.com/office/drawing/2014/main" val="1416167963"/>
                    </a:ext>
                  </a:extLst>
                </a:gridCol>
                <a:gridCol w="2422068">
                  <a:extLst>
                    <a:ext uri="{9D8B030D-6E8A-4147-A177-3AD203B41FA5}">
                      <a16:colId xmlns:a16="http://schemas.microsoft.com/office/drawing/2014/main" val="2377194941"/>
                    </a:ext>
                  </a:extLst>
                </a:gridCol>
              </a:tblGrid>
              <a:tr h="320467">
                <a:tc>
                  <a:txBody>
                    <a:bodyPr/>
                    <a:lstStyle/>
                    <a:p>
                      <a:pPr lvl="0">
                        <a:buNone/>
                      </a:pPr>
                      <a:r>
                        <a:rPr lang="fr-FR" sz="1200">
                          <a:latin typeface="Open Sans"/>
                          <a:ea typeface="Open Sans"/>
                          <a:cs typeface="Open Sans"/>
                        </a:rPr>
                        <a:t>Fonction</a:t>
                      </a:r>
                    </a:p>
                  </a:txBody>
                  <a:tcPr>
                    <a:solidFill>
                      <a:srgbClr val="C7A6F8"/>
                    </a:solidFill>
                  </a:tcPr>
                </a:tc>
                <a:tc>
                  <a:txBody>
                    <a:bodyPr/>
                    <a:lstStyle/>
                    <a:p>
                      <a:r>
                        <a:rPr lang="fr-FR" sz="1200">
                          <a:latin typeface="Open Sans"/>
                          <a:ea typeface="Open Sans"/>
                          <a:cs typeface="Open Sans"/>
                        </a:rPr>
                        <a:t>Acteurs</a:t>
                      </a:r>
                    </a:p>
                  </a:txBody>
                  <a:tcPr>
                    <a:solidFill>
                      <a:srgbClr val="C7A6F8"/>
                    </a:solidFill>
                  </a:tcPr>
                </a:tc>
                <a:tc>
                  <a:txBody>
                    <a:bodyPr/>
                    <a:lstStyle/>
                    <a:p>
                      <a:r>
                        <a:rPr lang="fr-FR" sz="1200">
                          <a:latin typeface="Open Sans"/>
                          <a:ea typeface="Open Sans"/>
                          <a:cs typeface="Open Sans"/>
                        </a:rPr>
                        <a:t>Nom/prénom</a:t>
                      </a:r>
                    </a:p>
                  </a:txBody>
                  <a:tcPr>
                    <a:solidFill>
                      <a:srgbClr val="C7A6F8"/>
                    </a:solidFill>
                  </a:tcPr>
                </a:tc>
                <a:tc>
                  <a:txBody>
                    <a:bodyPr/>
                    <a:lstStyle/>
                    <a:p>
                      <a:r>
                        <a:rPr lang="fr-FR" sz="120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a:latin typeface="Open Sans"/>
                          <a:ea typeface="Open Sans"/>
                          <a:cs typeface="Open Sans"/>
                        </a:rPr>
                        <a:t>Directeur adjoint MDPH</a:t>
                      </a:r>
                    </a:p>
                  </a:txBody>
                  <a:tcPr/>
                </a:tc>
                <a:tc>
                  <a:txBody>
                    <a:bodyPr/>
                    <a:lstStyle/>
                    <a:p>
                      <a:r>
                        <a:rPr lang="fr-FR" sz="1100" b="1">
                          <a:latin typeface="Open Sans"/>
                          <a:ea typeface="Open Sans"/>
                          <a:cs typeface="Open Sans"/>
                        </a:rPr>
                        <a:t>MDPH</a:t>
                      </a:r>
                    </a:p>
                  </a:txBody>
                  <a:tcPr/>
                </a:tc>
                <a:tc>
                  <a:txBody>
                    <a:bodyPr/>
                    <a:lstStyle/>
                    <a:p>
                      <a:r>
                        <a:rPr lang="fr-FR" sz="1100" dirty="0">
                          <a:latin typeface="Open Sans"/>
                          <a:ea typeface="Open Sans"/>
                          <a:cs typeface="Open Sans"/>
                        </a:rPr>
                        <a:t>TARROU Olivier</a:t>
                      </a:r>
                    </a:p>
                  </a:txBody>
                  <a:tcPr/>
                </a:tc>
                <a:tc>
                  <a:txBody>
                    <a:bodyPr/>
                    <a:lstStyle/>
                    <a:p>
                      <a:r>
                        <a:rPr lang="fr-FR" sz="1100" dirty="0">
                          <a:latin typeface="Open Sans"/>
                          <a:ea typeface="Open Sans"/>
                          <a:cs typeface="Open Sans"/>
                        </a:rPr>
                        <a:t>olivier.tarrou@gard.fr</a:t>
                      </a:r>
                    </a:p>
                  </a:txBody>
                  <a:tcPr/>
                </a:tc>
                <a:extLst>
                  <a:ext uri="{0D108BD9-81ED-4DB2-BD59-A6C34878D82A}">
                    <a16:rowId xmlns:a16="http://schemas.microsoft.com/office/drawing/2014/main" val="3480623897"/>
                  </a:ext>
                </a:extLst>
              </a:tr>
              <a:tr h="330200">
                <a:tc>
                  <a:txBody>
                    <a:bodyPr/>
                    <a:lstStyle/>
                    <a:p>
                      <a:pPr lvl="0">
                        <a:buNone/>
                      </a:pPr>
                      <a:endParaRPr lang="fr-FR" sz="1100" b="1">
                        <a:latin typeface="Open Sans"/>
                        <a:ea typeface="Open Sans"/>
                        <a:cs typeface="Open Sans"/>
                      </a:endParaRPr>
                    </a:p>
                  </a:txBody>
                  <a:tcPr/>
                </a:tc>
                <a:tc rowSpan="3">
                  <a:txBody>
                    <a:bodyPr/>
                    <a:lstStyle/>
                    <a:p>
                      <a:endParaRPr lang="fr-FR" sz="1100" b="1" dirty="0">
                        <a:latin typeface="Open Sans"/>
                        <a:ea typeface="Open Sans"/>
                        <a:cs typeface="Open Sans"/>
                      </a:endParaRPr>
                    </a:p>
                    <a:p>
                      <a:endParaRPr lang="fr-FR" sz="1100" b="1" dirty="0">
                        <a:latin typeface="Open Sans"/>
                        <a:ea typeface="Open Sans"/>
                        <a:cs typeface="Open Sans"/>
                      </a:endParaRPr>
                    </a:p>
                    <a:p>
                      <a:endParaRPr lang="fr-FR" sz="1100" b="1" dirty="0">
                        <a:latin typeface="Open Sans"/>
                        <a:ea typeface="Open Sans"/>
                        <a:cs typeface="Open Sans"/>
                      </a:endParaRPr>
                    </a:p>
                    <a:p>
                      <a:r>
                        <a:rPr lang="fr-FR" sz="1100" b="1" dirty="0">
                          <a:latin typeface="Open Sans"/>
                          <a:ea typeface="Open Sans"/>
                          <a:cs typeface="Open Sans"/>
                        </a:rPr>
                        <a:t>ARS</a:t>
                      </a:r>
                    </a:p>
                  </a:txBody>
                  <a:tcPr/>
                </a:tc>
                <a:tc>
                  <a:txBody>
                    <a:bodyPr/>
                    <a:lstStyle/>
                    <a:p>
                      <a:endParaRPr lang="fr-FR" sz="1100">
                        <a:latin typeface="Open Sans"/>
                        <a:ea typeface="Open Sans"/>
                        <a:cs typeface="Open Sans"/>
                      </a:endParaRPr>
                    </a:p>
                  </a:txBody>
                  <a:tcPr/>
                </a:tc>
                <a:tc>
                  <a:txBody>
                    <a:bodyPr/>
                    <a:lstStyle/>
                    <a:p>
                      <a:pPr algn="l" fontAlgn="b"/>
                      <a:endParaRPr lang="fr-FR" sz="1100" b="0" i="0" u="sng" strike="noStrike">
                        <a:solidFill>
                          <a:srgbClr val="0563C1"/>
                        </a:solidFill>
                        <a:effectLst/>
                        <a:latin typeface="Open Sans"/>
                        <a:ea typeface="Open Sans"/>
                        <a:cs typeface="Open Sans"/>
                      </a:endParaRPr>
                    </a:p>
                  </a:txBody>
                  <a:tcPr marL="6350" marR="6350" marT="6350" marB="0" anchor="b"/>
                </a:tc>
                <a:extLst>
                  <a:ext uri="{0D108BD9-81ED-4DB2-BD59-A6C34878D82A}">
                    <a16:rowId xmlns:a16="http://schemas.microsoft.com/office/drawing/2014/main" val="3597782402"/>
                  </a:ext>
                </a:extLst>
              </a:tr>
              <a:tr h="314960">
                <a:tc>
                  <a:txBody>
                    <a:bodyPr/>
                    <a:lstStyle/>
                    <a:p>
                      <a:pPr lvl="0">
                        <a:buNone/>
                      </a:pPr>
                      <a:r>
                        <a:rPr lang="fr-FR" sz="1100" b="1" dirty="0">
                          <a:latin typeface="Open Sans"/>
                          <a:ea typeface="Open Sans"/>
                          <a:cs typeface="Open Sans"/>
                        </a:rPr>
                        <a:t>Directeur adjoint</a:t>
                      </a:r>
                    </a:p>
                  </a:txBody>
                  <a:tcPr/>
                </a:tc>
                <a:tc vMerge="1">
                  <a:txBody>
                    <a:bodyPr/>
                    <a:lstStyle/>
                    <a:p>
                      <a:endParaRPr lang="fr-FR" sz="1100" b="1">
                        <a:latin typeface="Open Sans"/>
                        <a:ea typeface="Open Sans"/>
                        <a:cs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latin typeface="Open Sans"/>
                          <a:ea typeface="Open Sans"/>
                          <a:cs typeface="Open Sans"/>
                        </a:rPr>
                        <a:t>STREIT Frédéric</a:t>
                      </a: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rPr>
                        <a:t>frederic.streit@ars.sante.fr</a:t>
                      </a:r>
                    </a:p>
                  </a:txBody>
                  <a:tcPr marL="6350" marR="6350" marT="6350" marB="0" anchor="b"/>
                </a:tc>
                <a:extLst>
                  <a:ext uri="{0D108BD9-81ED-4DB2-BD59-A6C34878D82A}">
                    <a16:rowId xmlns:a16="http://schemas.microsoft.com/office/drawing/2014/main" val="3005233400"/>
                  </a:ext>
                </a:extLst>
              </a:tr>
              <a:tr h="330200">
                <a:tc>
                  <a:txBody>
                    <a:bodyPr/>
                    <a:lstStyle/>
                    <a:p>
                      <a:pPr lvl="0">
                        <a:buNone/>
                      </a:pPr>
                      <a:endParaRPr lang="fr-FR" sz="1100" b="1" dirty="0">
                        <a:latin typeface="Open Sans"/>
                        <a:ea typeface="Open Sans"/>
                        <a:cs typeface="Open Sans"/>
                      </a:endParaRPr>
                    </a:p>
                  </a:txBody>
                  <a:tcPr/>
                </a:tc>
                <a:tc vMerge="1">
                  <a:txBody>
                    <a:bodyPr/>
                    <a:lstStyle/>
                    <a:p>
                      <a:endParaRPr lang="fr-FR" sz="1100" b="1">
                        <a:latin typeface="Open Sans"/>
                        <a:ea typeface="Open Sans"/>
                        <a:cs typeface="Open Sans"/>
                      </a:endParaRPr>
                    </a:p>
                  </a:txBody>
                  <a:tcPr/>
                </a:tc>
                <a:tc>
                  <a:txBody>
                    <a:bodyPr/>
                    <a:lstStyle/>
                    <a:p>
                      <a:endParaRPr lang="fr-FR"/>
                    </a:p>
                  </a:txBody>
                  <a:tcPr/>
                </a:tc>
                <a:tc>
                  <a:txBody>
                    <a:bodyPr/>
                    <a:lstStyle/>
                    <a:p>
                      <a:endParaRPr lang="fr-FR" dirty="0"/>
                    </a:p>
                  </a:txBody>
                  <a:tcPr marL="6350" marR="6350" marT="6350" marB="0" anchor="b"/>
                </a:tc>
                <a:extLst>
                  <a:ext uri="{0D108BD9-81ED-4DB2-BD59-A6C34878D82A}">
                    <a16:rowId xmlns:a16="http://schemas.microsoft.com/office/drawing/2014/main" val="1058521777"/>
                  </a:ext>
                </a:extLst>
              </a:tr>
              <a:tr h="370840">
                <a:tc>
                  <a:txBody>
                    <a:bodyPr/>
                    <a:lstStyle/>
                    <a:p>
                      <a:pPr lvl="0">
                        <a:buNone/>
                      </a:pPr>
                      <a:r>
                        <a:rPr lang="fr-FR" sz="1100" b="1" dirty="0">
                          <a:latin typeface="Open Sans"/>
                          <a:ea typeface="Open Sans"/>
                          <a:cs typeface="Open Sans"/>
                        </a:rPr>
                        <a:t>Directeur des Politiques de l’Autonomie</a:t>
                      </a:r>
                    </a:p>
                  </a:txBody>
                  <a:tcPr/>
                </a:tc>
                <a:tc>
                  <a:txBody>
                    <a:bodyPr/>
                    <a:lstStyle/>
                    <a:p>
                      <a:r>
                        <a:rPr lang="fr-FR" sz="1100" b="1">
                          <a:latin typeface="Open Sans"/>
                          <a:ea typeface="Open Sans"/>
                          <a:cs typeface="Open Sans"/>
                        </a:rPr>
                        <a:t>CD</a:t>
                      </a:r>
                    </a:p>
                  </a:txBody>
                  <a:tcPr/>
                </a:tc>
                <a:tc>
                  <a:txBody>
                    <a:bodyPr/>
                    <a:lstStyle/>
                    <a:p>
                      <a:r>
                        <a:rPr lang="fr-FR" sz="1100" dirty="0">
                          <a:latin typeface="Open Sans"/>
                          <a:ea typeface="Open Sans"/>
                          <a:cs typeface="Open Sans"/>
                        </a:rPr>
                        <a:t>JULIEN Nicolas</a:t>
                      </a:r>
                    </a:p>
                  </a:txBody>
                  <a:tcPr/>
                </a:tc>
                <a:tc>
                  <a:txBody>
                    <a:bodyPr/>
                    <a:lstStyle/>
                    <a:p>
                      <a:pPr lvl="0">
                        <a:buNone/>
                      </a:pPr>
                      <a:endParaRPr lang="fr-FR"/>
                    </a:p>
                  </a:txBody>
                  <a:tcPr/>
                </a:tc>
                <a:extLst>
                  <a:ext uri="{0D108BD9-81ED-4DB2-BD59-A6C34878D82A}">
                    <a16:rowId xmlns:a16="http://schemas.microsoft.com/office/drawing/2014/main" val="1444691840"/>
                  </a:ext>
                </a:extLst>
              </a:tr>
              <a:tr h="185420">
                <a:tc>
                  <a:txBody>
                    <a:bodyPr/>
                    <a:lstStyle/>
                    <a:p>
                      <a:pPr lvl="0">
                        <a:buNone/>
                      </a:pPr>
                      <a:r>
                        <a:rPr lang="fr-FR" sz="1100" b="1">
                          <a:latin typeface="Open Sans"/>
                          <a:ea typeface="Open Sans"/>
                          <a:cs typeface="Open Sans"/>
                        </a:rPr>
                        <a:t>Directeur</a:t>
                      </a:r>
                    </a:p>
                  </a:txBody>
                  <a:tcPr/>
                </a:tc>
                <a:tc rowSpan="2">
                  <a:txBody>
                    <a:bodyPr/>
                    <a:lstStyle/>
                    <a:p>
                      <a:r>
                        <a:rPr lang="fr-FR" sz="1100" b="1">
                          <a:latin typeface="Open Sans"/>
                          <a:ea typeface="Open Sans"/>
                          <a:cs typeface="Open Sans"/>
                        </a:rPr>
                        <a:t>DAC</a:t>
                      </a:r>
                    </a:p>
                  </a:txBody>
                  <a:tcPr/>
                </a:tc>
                <a:tc>
                  <a:txBody>
                    <a:bodyPr/>
                    <a:lstStyle/>
                    <a:p>
                      <a:endParaRPr lang="fr-FR" sz="1100">
                        <a:latin typeface="Open Sans"/>
                        <a:ea typeface="Open Sans"/>
                        <a:cs typeface="Open Sans"/>
                      </a:endParaRPr>
                    </a:p>
                  </a:txBody>
                  <a:tcPr/>
                </a:tc>
                <a:tc>
                  <a:txBody>
                    <a:bodyPr/>
                    <a:lstStyle/>
                    <a:p>
                      <a:pPr marL="0" algn="l" defTabSz="914400" rtl="0" eaLnBrk="1" fontAlgn="base" latinLnBrk="0" hangingPunct="1"/>
                      <a:r>
                        <a:rPr lang="fr-FR" sz="1100" kern="1200" dirty="0">
                          <a:solidFill>
                            <a:schemeClr val="dk1"/>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contact@dac30.fr</a:t>
                      </a:r>
                      <a:endParaRPr lang="fr-FR" sz="1100" kern="1200"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166190071"/>
                  </a:ext>
                </a:extLst>
              </a:tr>
              <a:tr h="185420">
                <a:tc>
                  <a:txBody>
                    <a:bodyPr/>
                    <a:lstStyle/>
                    <a:p>
                      <a:pPr lvl="0">
                        <a:buNone/>
                      </a:pPr>
                      <a:endParaRPr lang="fr-FR" sz="1100" b="1" dirty="0">
                        <a:latin typeface="Open Sans"/>
                        <a:ea typeface="Open Sans"/>
                        <a:cs typeface="Open Sans"/>
                      </a:endParaRPr>
                    </a:p>
                  </a:txBody>
                  <a:tcPr/>
                </a:tc>
                <a:tc vMerge="1">
                  <a:txBody>
                    <a:bodyPr/>
                    <a:lstStyle/>
                    <a:p>
                      <a:endParaRPr lang="fr-FR" sz="1100" b="1">
                        <a:latin typeface="Open Sans"/>
                        <a:ea typeface="Open Sans"/>
                        <a:cs typeface="Open Sans"/>
                      </a:endParaRPr>
                    </a:p>
                  </a:txBody>
                  <a:tcPr/>
                </a:tc>
                <a:tc>
                  <a:txBody>
                    <a:bodyPr/>
                    <a:lstStyle/>
                    <a:p>
                      <a:endParaRPr lang="fr-FR" sz="1100" dirty="0">
                        <a:latin typeface="Open Sans"/>
                        <a:ea typeface="Open Sans"/>
                        <a:cs typeface="Open Sans"/>
                      </a:endParaRPr>
                    </a:p>
                  </a:txBody>
                  <a:tcPr/>
                </a:tc>
                <a:tc>
                  <a:txBody>
                    <a:bodyPr/>
                    <a:lstStyle/>
                    <a:p>
                      <a:endParaRPr lang="fr-FR" sz="1100" dirty="0">
                        <a:latin typeface="Open Sans"/>
                        <a:ea typeface="Open Sans"/>
                        <a:cs typeface="Open Sans"/>
                      </a:endParaRPr>
                    </a:p>
                  </a:txBody>
                  <a:tcPr/>
                </a:tc>
                <a:extLst>
                  <a:ext uri="{0D108BD9-81ED-4DB2-BD59-A6C34878D82A}">
                    <a16:rowId xmlns:a16="http://schemas.microsoft.com/office/drawing/2014/main" val="1900185117"/>
                  </a:ext>
                </a:extLst>
              </a:tr>
            </a:tbl>
          </a:graphicData>
        </a:graphic>
      </p:graphicFrame>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53" r="32702"/>
          <a:stretch>
            <a:fillRect/>
          </a:stretch>
        </p:blipFill>
        <p:spPr bwMode="auto">
          <a:xfrm>
            <a:off x="9311029" y="5664731"/>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6" name="Image 5" descr="Une image contenant Visage humain, personne, habits, sourire&#10;&#10;Le contenu généré par l’IA peut être incorrect.">
            <a:extLst>
              <a:ext uri="{FF2B5EF4-FFF2-40B4-BE49-F238E27FC236}">
                <a16:creationId xmlns:a16="http://schemas.microsoft.com/office/drawing/2014/main" id="{7AA1F80E-D9F3-7323-5C47-ACBEE820E9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3804" y="1655106"/>
            <a:ext cx="1375240" cy="1388159"/>
          </a:xfrm>
          <a:prstGeom prst="ellipse">
            <a:avLst/>
          </a:prstGeom>
        </p:spPr>
      </p:pic>
      <p:pic>
        <p:nvPicPr>
          <p:cNvPr id="8" name="Image 7" descr="Une image contenant Visage humain, personne, sourire, habits&#10;&#10;Le contenu généré par l’IA peut être incorrect.">
            <a:extLst>
              <a:ext uri="{FF2B5EF4-FFF2-40B4-BE49-F238E27FC236}">
                <a16:creationId xmlns:a16="http://schemas.microsoft.com/office/drawing/2014/main" id="{D0D6B86B-DA4F-49DA-4B8E-A24BB7E4C4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5839" y="1655106"/>
            <a:ext cx="1351412" cy="1351412"/>
          </a:xfrm>
          <a:prstGeom prst="ellipse">
            <a:avLst/>
          </a:prstGeom>
        </p:spPr>
      </p:pic>
    </p:spTree>
    <p:extLst>
      <p:ext uri="{BB962C8B-B14F-4D97-AF65-F5344CB8AC3E}">
        <p14:creationId xmlns:p14="http://schemas.microsoft.com/office/powerpoint/2010/main" val="2771467229"/>
      </p:ext>
    </p:extLst>
  </p:cSld>
  <p:clrMapOvr>
    <a:masterClrMapping/>
  </p:clrMapOvr>
  <p:extLst>
    <p:ext uri="{6950BFC3-D8DA-4A85-94F7-54DA5524770B}">
      <p188:commentRel xmlns:p188="http://schemas.microsoft.com/office/powerpoint/2018/8/main" r:id="rId2"/>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384995"/>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Chantier HAD: amélioration des usages / déploiement des nouvelles mentions (autorisation ARS)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18917684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908819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9469445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19144966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dirty="0"/>
          </a:p>
          <a:p>
            <a:pPr marL="171450" indent="-171450">
              <a:buFont typeface="Arial" panose="020B0604020202020204" pitchFamily="34" charset="0"/>
              <a:buChar char="•"/>
            </a:pPr>
            <a:r>
              <a:rPr lang="fr-FR" sz="1200" dirty="0"/>
              <a:t>Redynamisation des usages qui se poursuit dans les départements – Projet en cours sur le Gard </a:t>
            </a:r>
          </a:p>
          <a:p>
            <a:pPr marL="171450" indent="-171450">
              <a:buFont typeface="Arial" panose="020B0604020202020204" pitchFamily="34" charset="0"/>
              <a:buChar char="•"/>
            </a:pPr>
            <a:r>
              <a:rPr lang="fr-FR" sz="1200" dirty="0"/>
              <a:t>Poursuite du déploiement  des CRT + migration vers le module VT DOM </a:t>
            </a:r>
          </a:p>
          <a:p>
            <a:pPr marL="171450" indent="-171450">
              <a:buFont typeface="Arial" panose="020B0604020202020204" pitchFamily="34" charset="0"/>
              <a:buChar char="•"/>
            </a:pPr>
            <a:r>
              <a:rPr lang="fr-FR" sz="1200" dirty="0"/>
              <a:t>TDBI bientôt disponible </a:t>
            </a:r>
          </a:p>
          <a:p>
            <a:pPr marL="171450" indent="-171450">
              <a:buFont typeface="Arial" panose="020B0604020202020204" pitchFamily="34" charset="0"/>
              <a:buChar char="•"/>
            </a:pPr>
            <a:r>
              <a:rPr lang="fr-FR" sz="1200" dirty="0"/>
              <a:t>Nouveautés espace usagers juin 2025 (France </a:t>
            </a:r>
            <a:r>
              <a:rPr lang="fr-FR" sz="1200" dirty="0" err="1"/>
              <a:t>connect</a:t>
            </a:r>
            <a:r>
              <a:rPr lang="fr-FR" sz="1200" dirty="0"/>
              <a:t>) </a:t>
            </a:r>
          </a:p>
          <a:p>
            <a:pPr marL="171450" indent="-171450">
              <a:buFont typeface="Arial" panose="020B0604020202020204" pitchFamily="34" charset="0"/>
              <a:buChar char="•"/>
            </a:pPr>
            <a:r>
              <a:rPr lang="fr-FR" sz="1200" dirty="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498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34445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p>
                      <a:endParaRPr lang="fr-FR" sz="1050" b="1" dirty="0">
                        <a:latin typeface="Open Sans" panose="020B0606030504020204" pitchFamily="34" charset="0"/>
                        <a:ea typeface="Open Sans" panose="020B0606030504020204" pitchFamily="34" charset="0"/>
                        <a:cs typeface="Open Sans" panose="020B0606030504020204" pitchFamily="34" charset="0"/>
                      </a:endParaRPr>
                    </a:p>
                    <a:p>
                      <a:r>
                        <a:rPr lang="fr-FR" sz="1050" b="1" dirty="0">
                          <a:latin typeface="Open Sans" panose="020B0606030504020204" pitchFamily="34" charset="0"/>
                          <a:ea typeface="Open Sans" panose="020B0606030504020204" pitchFamily="34" charset="0"/>
                          <a:cs typeface="Open Sans" panose="020B0606030504020204" pitchFamily="34" charset="0"/>
                        </a:rPr>
                        <a:t>Projet en cours sur le département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a:t>
                      </a:r>
                      <a:r>
                        <a:rPr lang="fr-FR" sz="1050">
                          <a:hlinkClick r:id="rId2"/>
                        </a:rPr>
                        <a:t>.pptx</a:t>
                      </a:r>
                      <a:endParaRPr lang="fr-FR" sz="1050" dirty="0"/>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4"/>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30175405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3046300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818213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6" name="ZoneTexte 5">
            <a:extLst>
              <a:ext uri="{FF2B5EF4-FFF2-40B4-BE49-F238E27FC236}">
                <a16:creationId xmlns:a16="http://schemas.microsoft.com/office/drawing/2014/main" id="{60AC869E-3FB0-059F-EAA9-F0DC43606E82}"/>
              </a:ext>
            </a:extLst>
          </p:cNvPr>
          <p:cNvSpPr txBox="1"/>
          <p:nvPr/>
        </p:nvSpPr>
        <p:spPr>
          <a:xfrm>
            <a:off x="9090453" y="5476300"/>
            <a:ext cx="2048256" cy="738664"/>
          </a:xfrm>
          <a:prstGeom prst="rect">
            <a:avLst/>
          </a:prstGeom>
          <a:noFill/>
        </p:spPr>
        <p:txBody>
          <a:bodyPr wrap="square">
            <a:spAutoFit/>
          </a:bodyPr>
          <a:lstStyle/>
          <a:p>
            <a:r>
              <a:rPr lang="fr-FR" sz="1400" dirty="0">
                <a:hlinkClick r:id="rId8"/>
              </a:rPr>
              <a:t>Espace utilisateur ViaTrajectoire - Module HNP - e-santé Occitanie</a:t>
            </a:r>
            <a:endParaRPr lang="fr-FR" sz="1400" dirty="0"/>
          </a:p>
        </p:txBody>
      </p:sp>
    </p:spTree>
    <p:extLst>
      <p:ext uri="{BB962C8B-B14F-4D97-AF65-F5344CB8AC3E}">
        <p14:creationId xmlns:p14="http://schemas.microsoft.com/office/powerpoint/2010/main" val="14717994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l">
                        <a:buNone/>
                      </a:pPr>
                      <a:r>
                        <a:rPr lang="fr-FR" sz="1050" b="0" dirty="0">
                          <a:solidFill>
                            <a:schemeClr val="tx1"/>
                          </a:solidFill>
                          <a:latin typeface="Open Sans"/>
                          <a:ea typeface="Open Sans"/>
                          <a:cs typeface="Open Sans"/>
                        </a:rPr>
                        <a:t>Flyer</a:t>
                      </a:r>
                      <a:r>
                        <a:rPr lang="fr-FR" sz="1050" b="1" dirty="0">
                          <a:solidFill>
                            <a:srgbClr val="FF0000"/>
                          </a:solidFill>
                          <a:latin typeface="Open Sans"/>
                          <a:ea typeface="Open Sans"/>
                          <a:cs typeface="Open Sans"/>
                        </a:rPr>
                        <a:t> </a:t>
                      </a:r>
                    </a:p>
                    <a:p>
                      <a:pPr marL="0" lvl="0" indent="0">
                        <a:buNone/>
                      </a:pPr>
                      <a:r>
                        <a:rPr lang="fr-FR" sz="1050" dirty="0">
                          <a:latin typeface="Open Sans"/>
                          <a:ea typeface="Open Sans"/>
                          <a:cs typeface="Open Sans"/>
                        </a:rPr>
                        <a:t>Kit Com pour déploiement</a:t>
                      </a:r>
                    </a:p>
                    <a:p>
                      <a:pPr marL="0" lvl="0" indent="0">
                        <a:buNone/>
                      </a:pPr>
                      <a:r>
                        <a:rPr lang="fr-FR" sz="1050" dirty="0">
                          <a:latin typeface="Open Sans"/>
                          <a:ea typeface="Open Sans"/>
                          <a:cs typeface="Open Sans"/>
                        </a:rPr>
                        <a:t>Présentation </a:t>
                      </a:r>
                      <a:r>
                        <a:rPr lang="fr-FR" sz="1050" dirty="0" err="1">
                          <a:latin typeface="Open Sans"/>
                          <a:ea typeface="Open Sans"/>
                          <a:cs typeface="Open Sans"/>
                        </a:rPr>
                        <a:t>ppt</a:t>
                      </a:r>
                      <a:r>
                        <a:rPr lang="fr-FR" sz="1050" dirty="0">
                          <a:latin typeface="Open Sans"/>
                          <a:ea typeface="Open Sans"/>
                          <a:cs typeface="Open Sans"/>
                        </a:rPr>
                        <a:t> de la stratégie de déploiement</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dirty="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6226886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2616945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899408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31873034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F3B1-42F2-0AF8-C0E5-37922D2E168B}"/>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7411D73B-F9CC-8469-123D-5D04B24224D3}"/>
              </a:ext>
            </a:extLst>
          </p:cNvPr>
          <p:cNvSpPr txBox="1">
            <a:spLocks/>
          </p:cNvSpPr>
          <p:nvPr/>
        </p:nvSpPr>
        <p:spPr>
          <a:xfrm>
            <a:off x="1866122" y="2391514"/>
            <a:ext cx="853751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Haute-Garonne</a:t>
            </a:r>
          </a:p>
        </p:txBody>
      </p:sp>
    </p:spTree>
    <p:extLst>
      <p:ext uri="{BB962C8B-B14F-4D97-AF65-F5344CB8AC3E}">
        <p14:creationId xmlns:p14="http://schemas.microsoft.com/office/powerpoint/2010/main" val="7720646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Plan </a:t>
            </a:r>
            <a:r>
              <a:rPr lang="en-US" sz="4400" dirty="0" err="1">
                <a:solidFill>
                  <a:srgbClr val="000000"/>
                </a:solidFill>
                <a:latin typeface="Quicksand"/>
              </a:rPr>
              <a:t>d’action</a:t>
            </a:r>
            <a:r>
              <a:rPr lang="en-US" sz="4400" dirty="0">
                <a:solidFill>
                  <a:srgbClr val="000000"/>
                </a:solidFill>
                <a:latin typeface="Quicksand"/>
              </a:rPr>
              <a:t>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 la Haute-Garonne (31)</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356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1323965" y="191870"/>
            <a:ext cx="5594419" cy="764619"/>
          </a:xfrm>
        </p:spPr>
        <p:txBody>
          <a:bodyPr/>
          <a:lstStyle/>
          <a:p>
            <a:r>
              <a:rPr lang="fr-FR" dirty="0"/>
              <a:t>Haute-Garonne</a:t>
            </a:r>
          </a:p>
        </p:txBody>
      </p:sp>
      <p:sp>
        <p:nvSpPr>
          <p:cNvPr id="16" name="ZoneTexte 15">
            <a:extLst>
              <a:ext uri="{FF2B5EF4-FFF2-40B4-BE49-F238E27FC236}">
                <a16:creationId xmlns:a16="http://schemas.microsoft.com/office/drawing/2014/main" id="{ACA53EF5-7026-EC04-EB6A-B3D7F20D1007}"/>
              </a:ext>
            </a:extLst>
          </p:cNvPr>
          <p:cNvSpPr txBox="1"/>
          <p:nvPr/>
        </p:nvSpPr>
        <p:spPr>
          <a:xfrm>
            <a:off x="9798681" y="1836894"/>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Christophe CAMUSSO</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62110" y="1975565"/>
          <a:ext cx="7243566" cy="3474128"/>
        </p:xfrm>
        <a:graphic>
          <a:graphicData uri="http://schemas.openxmlformats.org/drawingml/2006/table">
            <a:tbl>
              <a:tblPr firstRow="1" bandRow="1">
                <a:tableStyleId>{5C22544A-7EE6-4342-B048-85BDC9FD1C3A}</a:tableStyleId>
              </a:tblPr>
              <a:tblGrid>
                <a:gridCol w="1533349">
                  <a:extLst>
                    <a:ext uri="{9D8B030D-6E8A-4147-A177-3AD203B41FA5}">
                      <a16:colId xmlns:a16="http://schemas.microsoft.com/office/drawing/2014/main" val="4239379829"/>
                    </a:ext>
                  </a:extLst>
                </a:gridCol>
                <a:gridCol w="1533349">
                  <a:extLst>
                    <a:ext uri="{9D8B030D-6E8A-4147-A177-3AD203B41FA5}">
                      <a16:colId xmlns:a16="http://schemas.microsoft.com/office/drawing/2014/main" val="561445693"/>
                    </a:ext>
                  </a:extLst>
                </a:gridCol>
                <a:gridCol w="1723419">
                  <a:extLst>
                    <a:ext uri="{9D8B030D-6E8A-4147-A177-3AD203B41FA5}">
                      <a16:colId xmlns:a16="http://schemas.microsoft.com/office/drawing/2014/main" val="1416167963"/>
                    </a:ext>
                  </a:extLst>
                </a:gridCol>
                <a:gridCol w="2453449">
                  <a:extLst>
                    <a:ext uri="{9D8B030D-6E8A-4147-A177-3AD203B41FA5}">
                      <a16:colId xmlns:a16="http://schemas.microsoft.com/office/drawing/2014/main" val="2377194941"/>
                    </a:ext>
                  </a:extLst>
                </a:gridCol>
              </a:tblGrid>
              <a:tr h="344848">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Acteurs</a:t>
                      </a:r>
                    </a:p>
                  </a:txBody>
                  <a:tcPr>
                    <a:solidFill>
                      <a:srgbClr val="C7A6F8"/>
                    </a:solidFill>
                  </a:tcPr>
                </a:tc>
                <a:tc>
                  <a:txBody>
                    <a:bodyPr/>
                    <a:lstStyle/>
                    <a:p>
                      <a:pPr lvl="0">
                        <a:buNone/>
                      </a:pPr>
                      <a:r>
                        <a:rPr lang="fr-FR" sz="1200" dirty="0">
                          <a:latin typeface="Open Sans" panose="020B0606030504020204" pitchFamily="34" charset="0"/>
                          <a:ea typeface="Open Sans" panose="020B0606030504020204" pitchFamily="34" charset="0"/>
                          <a:cs typeface="Open Sans" panose="020B0606030504020204" pitchFamily="34" charset="0"/>
                        </a:rPr>
                        <a:t>Fonction/module</a:t>
                      </a:r>
                    </a:p>
                  </a:txBody>
                  <a:tcPr>
                    <a:solidFill>
                      <a:srgbClr val="C7A6F8"/>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Nom/prénom</a:t>
                      </a:r>
                    </a:p>
                  </a:txBody>
                  <a:tcPr>
                    <a:solidFill>
                      <a:srgbClr val="C7A6F8"/>
                    </a:solidFill>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CD</a:t>
                      </a:r>
                    </a:p>
                  </a:txBody>
                  <a:tcPr/>
                </a:tc>
                <a:tc>
                  <a:txBody>
                    <a:bodyPr/>
                    <a:lstStyle/>
                    <a:p>
                      <a:pPr lvl="0">
                        <a:buNone/>
                      </a:pPr>
                      <a:endParaRPr lang="fr-FR" sz="1200" b="1"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Romain SAVY</a:t>
                      </a:r>
                    </a:p>
                  </a:txBody>
                  <a:tcPr/>
                </a:tc>
                <a:tc>
                  <a:txBody>
                    <a:bodyPr/>
                    <a:lstStyle/>
                    <a:p>
                      <a:pPr algn="l" fontAlgn="b"/>
                      <a:r>
                        <a:rPr lang="fr-FR"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romain.savy@cd31.fr</a:t>
                      </a:r>
                    </a:p>
                  </a:txBody>
                  <a:tcPr marL="7620" marR="7620" marT="7620" marB="0" anchor="b"/>
                </a:tc>
                <a:extLst>
                  <a:ext uri="{0D108BD9-81ED-4DB2-BD59-A6C34878D82A}">
                    <a16:rowId xmlns:a16="http://schemas.microsoft.com/office/drawing/2014/main" val="3480623897"/>
                  </a:ext>
                </a:extLst>
              </a:tr>
              <a:tr h="472440">
                <a:tc>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MDPH</a:t>
                      </a:r>
                    </a:p>
                  </a:txBody>
                  <a:tcPr/>
                </a:tc>
                <a:tc>
                  <a:txBody>
                    <a:bodyPr/>
                    <a:lstStyle/>
                    <a:p>
                      <a:pPr lvl="0">
                        <a:buNone/>
                      </a:pPr>
                      <a:r>
                        <a:rPr lang="fr-FR" sz="1200" b="1" dirty="0">
                          <a:latin typeface="Open Sans" panose="020B0606030504020204" pitchFamily="34" charset="0"/>
                          <a:ea typeface="Open Sans" panose="020B0606030504020204" pitchFamily="34" charset="0"/>
                          <a:cs typeface="Open Sans" panose="020B0606030504020204" pitchFamily="34" charset="0"/>
                        </a:rPr>
                        <a:t>Référente VT</a:t>
                      </a: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Chloé DAHAN</a:t>
                      </a:r>
                    </a:p>
                  </a:txBody>
                  <a:tcPr/>
                </a:tc>
                <a:tc>
                  <a:txBody>
                    <a:bodyPr/>
                    <a:lstStyle/>
                    <a:p>
                      <a:pPr algn="l" fontAlgn="b"/>
                      <a:r>
                        <a:rPr lang="fr-FR" sz="12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2"/>
                        </a:rPr>
                        <a:t>chloe.dahan.mdph@cd31.fr</a:t>
                      </a:r>
                      <a:endParaRPr lang="fr-FR" sz="12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endParaRPr>
                    </a:p>
                  </a:txBody>
                  <a:tcPr marL="7620" marR="7620" marT="7620" marB="0" anchor="b"/>
                </a:tc>
                <a:extLst>
                  <a:ext uri="{0D108BD9-81ED-4DB2-BD59-A6C34878D82A}">
                    <a16:rowId xmlns:a16="http://schemas.microsoft.com/office/drawing/2014/main" val="3597782402"/>
                  </a:ext>
                </a:extLst>
              </a:tr>
              <a:tr h="557187">
                <a:tc rowSpan="5">
                  <a:txBody>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ARS</a:t>
                      </a:r>
                    </a:p>
                  </a:txBody>
                  <a:tcPr/>
                </a:tc>
                <a:tc>
                  <a:txBody>
                    <a:bodyPr/>
                    <a:lstStyle/>
                    <a:p>
                      <a:pPr lvl="0">
                        <a:buNone/>
                      </a:pPr>
                      <a:r>
                        <a:rPr lang="fr-FR" sz="1200" b="1" dirty="0">
                          <a:latin typeface="Open Sans" panose="020B0606030504020204" pitchFamily="34" charset="0"/>
                          <a:ea typeface="Open Sans" panose="020B0606030504020204" pitchFamily="34" charset="0"/>
                          <a:cs typeface="Open Sans" panose="020B0606030504020204" pitchFamily="34" charset="0"/>
                        </a:rPr>
                        <a:t>Responsable de l’unité Parcours Inclusifs PA/PH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Open Sans" panose="020B0606030504020204" pitchFamily="34" charset="0"/>
                          <a:ea typeface="Open Sans" panose="020B0606030504020204" pitchFamily="34" charset="0"/>
                          <a:cs typeface="Open Sans" panose="020B0606030504020204" pitchFamily="34" charset="0"/>
                        </a:rPr>
                        <a:t>Sarah BONNAURE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l" fontAlgn="b"/>
                      <a:r>
                        <a:rPr lang="fr-FR" sz="12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3"/>
                        </a:rPr>
                        <a:t>sarah.bonnaure@ars.sante.fr</a:t>
                      </a:r>
                      <a:endParaRPr lang="fr-FR" sz="12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endParaRPr>
                    </a:p>
                  </a:txBody>
                  <a:tcPr marL="7620" marR="7620" marT="7620" marB="0" anchor="b"/>
                </a:tc>
                <a:extLst>
                  <a:ext uri="{0D108BD9-81ED-4DB2-BD59-A6C34878D82A}">
                    <a16:rowId xmlns:a16="http://schemas.microsoft.com/office/drawing/2014/main" val="3005233400"/>
                  </a:ext>
                </a:extLst>
              </a:tr>
              <a:tr h="408093">
                <a:tc vMerge="1">
                  <a:txBody>
                    <a:bodyPr/>
                    <a:lstStyle/>
                    <a:p>
                      <a:endParaRPr dirty="0"/>
                    </a:p>
                  </a:txBody>
                  <a:tcPr/>
                </a:tc>
                <a:tc rowSpan="2">
                  <a:txBody>
                    <a:bodyPr/>
                    <a:lstStyle/>
                    <a:p>
                      <a:pPr lvl="0">
                        <a:buNone/>
                      </a:pPr>
                      <a:r>
                        <a:rPr lang="fr-FR" sz="1200" b="1" dirty="0">
                          <a:latin typeface="Open Sans" panose="020B0606030504020204" pitchFamily="34" charset="0"/>
                          <a:ea typeface="Open Sans" panose="020B0606030504020204" pitchFamily="34" charset="0"/>
                          <a:cs typeface="Open Sans" panose="020B0606030504020204" pitchFamily="34" charset="0"/>
                        </a:rPr>
                        <a:t>Cadre référente PA</a:t>
                      </a: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Virginie </a:t>
                      </a:r>
                      <a:r>
                        <a:rPr lang="fr-FR" sz="1200" dirty="0" err="1">
                          <a:latin typeface="Open Sans" panose="020B0606030504020204" pitchFamily="34" charset="0"/>
                          <a:ea typeface="Open Sans" panose="020B0606030504020204" pitchFamily="34" charset="0"/>
                          <a:cs typeface="Open Sans" panose="020B0606030504020204" pitchFamily="34" charset="0"/>
                        </a:rPr>
                        <a:t>Rizzati</a:t>
                      </a:r>
                      <a:r>
                        <a:rPr lang="fr-FR" sz="1200" dirty="0">
                          <a:latin typeface="Open Sans" panose="020B0606030504020204" pitchFamily="34" charset="0"/>
                          <a:ea typeface="Open Sans" panose="020B0606030504020204" pitchFamily="34" charset="0"/>
                          <a:cs typeface="Open Sans" panose="020B0606030504020204" pitchFamily="34" charset="0"/>
                        </a:rPr>
                        <a:t> Virginie</a:t>
                      </a: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virginie.rizzati@ars.sante.fr </a:t>
                      </a:r>
                    </a:p>
                  </a:txBody>
                  <a:tcPr marL="6350" marR="6350" marT="6350" marB="0" anchor="b"/>
                </a:tc>
                <a:extLst>
                  <a:ext uri="{0D108BD9-81ED-4DB2-BD59-A6C34878D82A}">
                    <a16:rowId xmlns:a16="http://schemas.microsoft.com/office/drawing/2014/main" val="1058521777"/>
                  </a:ext>
                </a:extLst>
              </a:tr>
              <a:tr h="370840">
                <a:tc vMerge="1">
                  <a:txBody>
                    <a:bodyPr/>
                    <a:lstStyle/>
                    <a:p>
                      <a:endParaRPr lang="fr-FR" sz="1100" b="1" dirty="0">
                        <a:latin typeface="Open Sans"/>
                        <a:ea typeface="Open Sans"/>
                        <a:cs typeface="Open Sans"/>
                      </a:endParaRPr>
                    </a:p>
                  </a:txBody>
                  <a:tcPr/>
                </a:tc>
                <a:tc vMerge="1">
                  <a:txBody>
                    <a:bodyPr/>
                    <a:lstStyle/>
                    <a:p>
                      <a:pPr lvl="0">
                        <a:buNone/>
                      </a:pPr>
                      <a:endParaRPr lang="fr-FR" sz="1100" b="1" dirty="0">
                        <a:latin typeface="Open Sans"/>
                        <a:ea typeface="Open Sans"/>
                        <a:cs typeface="Open Sans"/>
                      </a:endParaRPr>
                    </a:p>
                  </a:txBody>
                  <a:tcPr/>
                </a:tc>
                <a:tc>
                  <a:txBody>
                    <a:bodyPr/>
                    <a:lstStyle/>
                    <a:p>
                      <a:r>
                        <a:rPr lang="fr-FR" sz="1200" dirty="0">
                          <a:effectLst/>
                          <a:latin typeface="Open Sans" panose="020B0606030504020204" pitchFamily="34" charset="0"/>
                          <a:ea typeface="Open Sans" panose="020B0606030504020204" pitchFamily="34" charset="0"/>
                          <a:cs typeface="Open Sans" panose="020B0606030504020204" pitchFamily="34" charset="0"/>
                        </a:rPr>
                        <a:t>Rouquette Hélène</a:t>
                      </a:r>
                      <a:endParaRPr lang="fr-FR" sz="12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lvl="0">
                        <a:buNone/>
                      </a:pPr>
                      <a:r>
                        <a:rPr lang="fr-FR" sz="1200" dirty="0">
                          <a:latin typeface="Open Sans" panose="020B0606030504020204" pitchFamily="34" charset="0"/>
                          <a:ea typeface="Open Sans" panose="020B0606030504020204" pitchFamily="34" charset="0"/>
                          <a:cs typeface="Open Sans" panose="020B0606030504020204" pitchFamily="34" charset="0"/>
                        </a:rPr>
                        <a:t>Helene.ROUQUETTE@ars.sante.fr</a:t>
                      </a:r>
                    </a:p>
                  </a:txBody>
                  <a:tcPr/>
                </a:tc>
                <a:extLst>
                  <a:ext uri="{0D108BD9-81ED-4DB2-BD59-A6C34878D82A}">
                    <a16:rowId xmlns:a16="http://schemas.microsoft.com/office/drawing/2014/main" val="1444691840"/>
                  </a:ext>
                </a:extLst>
              </a:tr>
              <a:tr h="185420">
                <a:tc vMerge="1">
                  <a:txBody>
                    <a:bodyPr/>
                    <a:lstStyle/>
                    <a:p>
                      <a:endParaRPr lang="fr-FR" sz="1100" b="1" dirty="0">
                        <a:latin typeface="Open Sans"/>
                        <a:ea typeface="Open Sans"/>
                        <a:cs typeface="Open Sans"/>
                      </a:endParaRPr>
                    </a:p>
                  </a:txBody>
                  <a:tcPr/>
                </a:tc>
                <a:tc rowSpan="2">
                  <a:txBody>
                    <a:bodyPr/>
                    <a:lstStyle/>
                    <a:p>
                      <a:pPr lvl="0">
                        <a:buNone/>
                      </a:pPr>
                      <a:r>
                        <a:rPr lang="fr-FR" sz="1200" b="1" dirty="0">
                          <a:latin typeface="Open Sans" panose="020B0606030504020204" pitchFamily="34" charset="0"/>
                          <a:ea typeface="Open Sans" panose="020B0606030504020204" pitchFamily="34" charset="0"/>
                          <a:cs typeface="Open Sans" panose="020B0606030504020204" pitchFamily="34" charset="0"/>
                        </a:rPr>
                        <a:t>Cadre référent PH</a:t>
                      </a: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Sophie BONNEFOI</a:t>
                      </a:r>
                    </a:p>
                  </a:txBody>
                  <a:tcPr/>
                </a:tc>
                <a:tc>
                  <a:txBody>
                    <a:bodyPr/>
                    <a:lstStyle/>
                    <a:p>
                      <a:pPr fontAlgn="base" latinLnBrk="1"/>
                      <a:r>
                        <a:rPr lang="fr-FR" sz="1200" b="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hlinkClick r:id="rId4"/>
                        </a:rPr>
                        <a:t>Sophie.bonnefoi@ars.sante.fr</a:t>
                      </a:r>
                      <a:endParaRPr lang="fr-FR" sz="1200" b="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pPr fontAlgn="base" latinLnBrk="1"/>
                      <a:endParaRPr lang="fr-FR" sz="1200" b="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166190071"/>
                  </a:ext>
                </a:extLst>
              </a:tr>
              <a:tr h="0">
                <a:tc vMerge="1">
                  <a:txBody>
                    <a:bodyPr/>
                    <a:lstStyle/>
                    <a:p>
                      <a:endParaRPr lang="fr-FR" sz="1100" b="1" dirty="0">
                        <a:latin typeface="Open Sans"/>
                        <a:ea typeface="Open Sans"/>
                        <a:cs typeface="Open Sans"/>
                      </a:endParaRPr>
                    </a:p>
                  </a:txBody>
                  <a:tcPr/>
                </a:tc>
                <a:tc vMerge="1">
                  <a:txBody>
                    <a:bodyPr/>
                    <a:lstStyle/>
                    <a:p>
                      <a:pPr lvl="0">
                        <a:buNone/>
                      </a:pPr>
                      <a:endParaRPr lang="fr-FR" sz="1100" b="1" dirty="0">
                        <a:latin typeface="Open Sans"/>
                        <a:ea typeface="Open Sans"/>
                        <a:cs typeface="Open Sans"/>
                      </a:endParaRP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Manon Chanson</a:t>
                      </a:r>
                    </a:p>
                  </a:txBody>
                  <a:tcPr/>
                </a:tc>
                <a:tc>
                  <a:txBody>
                    <a:bodyPr/>
                    <a:lstStyle/>
                    <a:p>
                      <a:r>
                        <a:rPr lang="fr-FR" sz="1200" dirty="0">
                          <a:latin typeface="Open Sans" panose="020B0606030504020204" pitchFamily="34" charset="0"/>
                          <a:ea typeface="Open Sans" panose="020B0606030504020204" pitchFamily="34" charset="0"/>
                          <a:cs typeface="Open Sans" panose="020B0606030504020204" pitchFamily="34" charset="0"/>
                        </a:rPr>
                        <a:t>Manon.chanson@ars.sante.fr</a:t>
                      </a:r>
                    </a:p>
                  </a:txBody>
                  <a:tcPr/>
                </a:tc>
                <a:extLst>
                  <a:ext uri="{0D108BD9-81ED-4DB2-BD59-A6C34878D82A}">
                    <a16:rowId xmlns:a16="http://schemas.microsoft.com/office/drawing/2014/main" val="1900185117"/>
                  </a:ext>
                </a:extLst>
              </a:tr>
            </a:tbl>
          </a:graphicData>
        </a:graphic>
      </p:graphicFrame>
      <p:sp>
        <p:nvSpPr>
          <p:cNvPr id="5" name="ZoneTexte 4">
            <a:extLst>
              <a:ext uri="{FF2B5EF4-FFF2-40B4-BE49-F238E27FC236}">
                <a16:creationId xmlns:a16="http://schemas.microsoft.com/office/drawing/2014/main" id="{572C8D8A-D5BE-3D8D-425F-F28965BC9ACB}"/>
              </a:ext>
            </a:extLst>
          </p:cNvPr>
          <p:cNvSpPr txBox="1"/>
          <p:nvPr/>
        </p:nvSpPr>
        <p:spPr>
          <a:xfrm>
            <a:off x="7926497" y="5378743"/>
            <a:ext cx="3744368" cy="400110"/>
          </a:xfrm>
          <a:prstGeom prst="rect">
            <a:avLst/>
          </a:prstGeom>
        </p:spPr>
        <p:txBody>
          <a:bodyPr wrap="square" rtlCol="0">
            <a:spAutoFit/>
          </a:bodyPr>
          <a:lstStyle/>
          <a:p>
            <a:pPr algn="ctr"/>
            <a:r>
              <a:rPr lang="fr-FR"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6" name="Picture 2">
            <a:extLst>
              <a:ext uri="{FF2B5EF4-FFF2-40B4-BE49-F238E27FC236}">
                <a16:creationId xmlns:a16="http://schemas.microsoft.com/office/drawing/2014/main" id="{1129844C-5213-293E-1A0D-1E927606F3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535" y="96758"/>
            <a:ext cx="901183" cy="12090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Une image contenant Visage humain, habits, personne, sourire&#10;&#10;Le contenu généré par l’IA peut être incorrect.">
            <a:extLst>
              <a:ext uri="{FF2B5EF4-FFF2-40B4-BE49-F238E27FC236}">
                <a16:creationId xmlns:a16="http://schemas.microsoft.com/office/drawing/2014/main" id="{3B0C5730-47AF-5198-8EDB-624358800D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2194" y="264675"/>
            <a:ext cx="1343025" cy="1343025"/>
          </a:xfrm>
          <a:prstGeom prst="ellipse">
            <a:avLst/>
          </a:prstGeom>
        </p:spPr>
      </p:pic>
      <p:pic>
        <p:nvPicPr>
          <p:cNvPr id="10" name="Image 9" descr="Une image contenant Visage humain, habits, personne, sourire&#10;&#10;Le contenu généré par l’IA peut être incorrect.">
            <a:extLst>
              <a:ext uri="{FF2B5EF4-FFF2-40B4-BE49-F238E27FC236}">
                <a16:creationId xmlns:a16="http://schemas.microsoft.com/office/drawing/2014/main" id="{D5B6FF75-0E7F-BCB3-C7ED-9A05C3B766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52194" y="2586093"/>
            <a:ext cx="1295400" cy="1295400"/>
          </a:xfrm>
          <a:prstGeom prst="ellipse">
            <a:avLst/>
          </a:prstGeom>
        </p:spPr>
      </p:pic>
      <p:sp>
        <p:nvSpPr>
          <p:cNvPr id="11" name="ZoneTexte 10">
            <a:extLst>
              <a:ext uri="{FF2B5EF4-FFF2-40B4-BE49-F238E27FC236}">
                <a16:creationId xmlns:a16="http://schemas.microsoft.com/office/drawing/2014/main" id="{022B22D2-1062-3943-2A21-B610DA8712F3}"/>
              </a:ext>
            </a:extLst>
          </p:cNvPr>
          <p:cNvSpPr txBox="1"/>
          <p:nvPr/>
        </p:nvSpPr>
        <p:spPr>
          <a:xfrm>
            <a:off x="9744682" y="4097777"/>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Amandine MOURCET</a:t>
            </a:r>
          </a:p>
        </p:txBody>
      </p:sp>
      <p:pic>
        <p:nvPicPr>
          <p:cNvPr id="14" name="Picture 8" descr="niveau de jauge de risque faible, moyen et élevé 17243134 Art vectoriel  chez Vecteezy">
            <a:extLst>
              <a:ext uri="{FF2B5EF4-FFF2-40B4-BE49-F238E27FC236}">
                <a16:creationId xmlns:a16="http://schemas.microsoft.com/office/drawing/2014/main" id="{E42F4C8A-C51E-0C7B-231D-C76C1876A10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853" r="32702"/>
          <a:stretch>
            <a:fillRect/>
          </a:stretch>
        </p:blipFill>
        <p:spPr bwMode="auto">
          <a:xfrm>
            <a:off x="9341584" y="5976548"/>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1">
            <a:extLst>
              <a:ext uri="{FF2B5EF4-FFF2-40B4-BE49-F238E27FC236}">
                <a16:creationId xmlns:a16="http://schemas.microsoft.com/office/drawing/2014/main" id="{26BF6764-5F89-04BD-0847-775671F30CB5}"/>
              </a:ext>
            </a:extLst>
          </p:cNvPr>
          <p:cNvSpPr txBox="1"/>
          <p:nvPr/>
        </p:nvSpPr>
        <p:spPr>
          <a:xfrm>
            <a:off x="6623227" y="3096105"/>
            <a:ext cx="3803904" cy="461665"/>
          </a:xfrm>
          <a:prstGeom prst="rect">
            <a:avLst/>
          </a:prstGeom>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Lala NDIAYE</a:t>
            </a:r>
          </a:p>
        </p:txBody>
      </p:sp>
      <p:pic>
        <p:nvPicPr>
          <p:cNvPr id="4" name="Image 3" descr="Une image contenant personne, Visage humain, habits, sourire&#10;&#10;Le contenu généré par l’IA peut être incorrect.">
            <a:extLst>
              <a:ext uri="{FF2B5EF4-FFF2-40B4-BE49-F238E27FC236}">
                <a16:creationId xmlns:a16="http://schemas.microsoft.com/office/drawing/2014/main" id="{80237DC2-E7A2-45B1-B5EE-6609BFC61D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98352" y="1629358"/>
            <a:ext cx="1374058" cy="1374058"/>
          </a:xfrm>
          <a:prstGeom prst="ellipse">
            <a:avLst/>
          </a:prstGeom>
        </p:spPr>
      </p:pic>
    </p:spTree>
    <p:extLst>
      <p:ext uri="{BB962C8B-B14F-4D97-AF65-F5344CB8AC3E}">
        <p14:creationId xmlns:p14="http://schemas.microsoft.com/office/powerpoint/2010/main" val="1656113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4450074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3817723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13958378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6318117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0602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p>
                    <a:p>
                      <a:pPr marL="0" indent="0">
                        <a:buFontTx/>
                        <a:buNone/>
                      </a:pPr>
                      <a:r>
                        <a:rPr lang="fr-FR" sz="1050" dirty="0">
                          <a:hlinkClick r:id="rId3"/>
                        </a:rPr>
                        <a:t>suivi redynamisation GA 31.xlsx 2.xlsx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4"/>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5"/>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5014220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24995124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3042066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10734449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2129852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32002177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793513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40696893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B30A6-6123-44D7-3C19-982DDFA0D371}"/>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1FC6C045-C0C8-CDBD-7EAB-00FCAF3462B1}"/>
              </a:ext>
            </a:extLst>
          </p:cNvPr>
          <p:cNvSpPr txBox="1">
            <a:spLocks/>
          </p:cNvSpPr>
          <p:nvPr/>
        </p:nvSpPr>
        <p:spPr>
          <a:xfrm>
            <a:off x="1866122" y="2391514"/>
            <a:ext cx="853751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GERS</a:t>
            </a:r>
          </a:p>
        </p:txBody>
      </p:sp>
    </p:spTree>
    <p:extLst>
      <p:ext uri="{BB962C8B-B14F-4D97-AF65-F5344CB8AC3E}">
        <p14:creationId xmlns:p14="http://schemas.microsoft.com/office/powerpoint/2010/main" val="1930206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Guide pour les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a:latin typeface="Quicksand"/>
              </a:rPr>
              <a:t>Département du Gers (32)</a:t>
            </a:r>
            <a:endParaRPr lang="fr-FR"/>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9925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1323965" y="191870"/>
            <a:ext cx="5594419" cy="764619"/>
          </a:xfrm>
        </p:spPr>
        <p:txBody>
          <a:bodyPr/>
          <a:lstStyle/>
          <a:p>
            <a:r>
              <a:rPr lang="fr-FR"/>
              <a:t>GERS</a:t>
            </a:r>
          </a:p>
        </p:txBody>
      </p:sp>
      <p:sp>
        <p:nvSpPr>
          <p:cNvPr id="12" name="ZoneTexte 11">
            <a:extLst>
              <a:ext uri="{FF2B5EF4-FFF2-40B4-BE49-F238E27FC236}">
                <a16:creationId xmlns:a16="http://schemas.microsoft.com/office/drawing/2014/main" id="{26BF6764-5F89-04BD-0847-775671F30CB5}"/>
              </a:ext>
            </a:extLst>
          </p:cNvPr>
          <p:cNvSpPr txBox="1"/>
          <p:nvPr/>
        </p:nvSpPr>
        <p:spPr>
          <a:xfrm>
            <a:off x="6429148" y="4043938"/>
            <a:ext cx="380390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Anne CHALLIER</a:t>
            </a:r>
          </a:p>
        </p:txBody>
      </p:sp>
      <p:pic>
        <p:nvPicPr>
          <p:cNvPr id="2050" name="Picture 2">
            <a:extLst>
              <a:ext uri="{FF2B5EF4-FFF2-40B4-BE49-F238E27FC236}">
                <a16:creationId xmlns:a16="http://schemas.microsoft.com/office/drawing/2014/main" id="{D46AE90F-A208-4BE4-682F-F3687ACB2E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22" y="21808"/>
            <a:ext cx="1179576" cy="1179576"/>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descr="Une image contenant Visage humain, personne, sourire, habits&#10;&#10;Le contenu généré par l’IA peut être incorrect.">
            <a:extLst>
              <a:ext uri="{FF2B5EF4-FFF2-40B4-BE49-F238E27FC236}">
                <a16:creationId xmlns:a16="http://schemas.microsoft.com/office/drawing/2014/main" id="{55C929FD-090C-B598-DC9B-94CD69BB64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457" y="2504565"/>
            <a:ext cx="1400872" cy="1400872"/>
          </a:xfrm>
          <a:prstGeom prst="ellipse">
            <a:avLst/>
          </a:prstGeom>
        </p:spPr>
      </p:pic>
      <p:sp>
        <p:nvSpPr>
          <p:cNvPr id="16" name="ZoneTexte 15">
            <a:extLst>
              <a:ext uri="{FF2B5EF4-FFF2-40B4-BE49-F238E27FC236}">
                <a16:creationId xmlns:a16="http://schemas.microsoft.com/office/drawing/2014/main" id="{ACA53EF5-7026-EC04-EB6A-B3D7F20D1007}"/>
              </a:ext>
            </a:extLst>
          </p:cNvPr>
          <p:cNvSpPr txBox="1"/>
          <p:nvPr/>
        </p:nvSpPr>
        <p:spPr>
          <a:xfrm>
            <a:off x="9798681" y="3951604"/>
            <a:ext cx="2110424" cy="646331"/>
          </a:xfrm>
          <a:prstGeom prst="rect">
            <a:avLst/>
          </a:prstGeom>
        </p:spPr>
        <p:txBody>
          <a:bodyPr wrap="square" rtlCol="0">
            <a:spAutoFit/>
          </a:bodyPr>
          <a:lstStyle/>
          <a:p>
            <a:pPr algn="ctr"/>
            <a:r>
              <a:rPr lang="fr-FR" sz="1200" b="1" u="sng">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Marie-Pierre THEZAN-LABAT</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62109" y="1975565"/>
          <a:ext cx="5954642" cy="4303187"/>
        </p:xfrm>
        <a:graphic>
          <a:graphicData uri="http://schemas.openxmlformats.org/drawingml/2006/table">
            <a:tbl>
              <a:tblPr firstRow="1" bandRow="1">
                <a:tableStyleId>{5C22544A-7EE6-4342-B048-85BDC9FD1C3A}</a:tableStyleId>
              </a:tblPr>
              <a:tblGrid>
                <a:gridCol w="1340154">
                  <a:extLst>
                    <a:ext uri="{9D8B030D-6E8A-4147-A177-3AD203B41FA5}">
                      <a16:colId xmlns:a16="http://schemas.microsoft.com/office/drawing/2014/main" val="561445693"/>
                    </a:ext>
                  </a:extLst>
                </a:gridCol>
                <a:gridCol w="810959">
                  <a:extLst>
                    <a:ext uri="{9D8B030D-6E8A-4147-A177-3AD203B41FA5}">
                      <a16:colId xmlns:a16="http://schemas.microsoft.com/office/drawing/2014/main" val="1106386250"/>
                    </a:ext>
                  </a:extLst>
                </a:gridCol>
                <a:gridCol w="1538340">
                  <a:extLst>
                    <a:ext uri="{9D8B030D-6E8A-4147-A177-3AD203B41FA5}">
                      <a16:colId xmlns:a16="http://schemas.microsoft.com/office/drawing/2014/main" val="1416167963"/>
                    </a:ext>
                  </a:extLst>
                </a:gridCol>
                <a:gridCol w="2265189">
                  <a:extLst>
                    <a:ext uri="{9D8B030D-6E8A-4147-A177-3AD203B41FA5}">
                      <a16:colId xmlns:a16="http://schemas.microsoft.com/office/drawing/2014/main" val="2377194941"/>
                    </a:ext>
                  </a:extLst>
                </a:gridCol>
              </a:tblGrid>
              <a:tr h="320467">
                <a:tc>
                  <a:txBody>
                    <a:bodyPr/>
                    <a:lstStyle/>
                    <a:p>
                      <a:pPr lvl="0">
                        <a:buNone/>
                      </a:pPr>
                      <a:r>
                        <a:rPr lang="fr-FR" sz="1200">
                          <a:latin typeface="Open Sans"/>
                          <a:ea typeface="Open Sans"/>
                          <a:cs typeface="Open Sans"/>
                        </a:rPr>
                        <a:t>Fonction</a:t>
                      </a:r>
                    </a:p>
                  </a:txBody>
                  <a:tcPr>
                    <a:solidFill>
                      <a:srgbClr val="C7A6F8"/>
                    </a:solidFill>
                  </a:tcPr>
                </a:tc>
                <a:tc>
                  <a:txBody>
                    <a:bodyPr/>
                    <a:lstStyle/>
                    <a:p>
                      <a:r>
                        <a:rPr lang="fr-FR" sz="1200" dirty="0">
                          <a:latin typeface="Open Sans"/>
                          <a:ea typeface="Open Sans"/>
                          <a:cs typeface="Open Sans"/>
                        </a:rPr>
                        <a:t>Acteurs</a:t>
                      </a:r>
                    </a:p>
                  </a:txBody>
                  <a:tcPr>
                    <a:solidFill>
                      <a:srgbClr val="C7A6F8"/>
                    </a:solidFill>
                  </a:tcPr>
                </a:tc>
                <a:tc>
                  <a:txBody>
                    <a:bodyPr/>
                    <a:lstStyle/>
                    <a:p>
                      <a:r>
                        <a:rPr lang="fr-FR" sz="1200" dirty="0">
                          <a:latin typeface="Open Sans"/>
                          <a:ea typeface="Open Sans"/>
                          <a:cs typeface="Open Sans"/>
                        </a:rPr>
                        <a:t>Nom/prénom</a:t>
                      </a:r>
                    </a:p>
                  </a:txBody>
                  <a:tcPr>
                    <a:solidFill>
                      <a:srgbClr val="C7A6F8"/>
                    </a:solidFill>
                  </a:tcPr>
                </a:tc>
                <a:tc>
                  <a:txBody>
                    <a:bodyPr/>
                    <a:lstStyle/>
                    <a:p>
                      <a:r>
                        <a:rPr lang="fr-FR" sz="1200" dirty="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a:latin typeface="Open Sans"/>
                          <a:ea typeface="Open Sans"/>
                          <a:cs typeface="Open Sans"/>
                        </a:rPr>
                        <a:t>Directeur adjoint MDPH</a:t>
                      </a:r>
                    </a:p>
                  </a:txBody>
                  <a:tcPr/>
                </a:tc>
                <a:tc>
                  <a:txBody>
                    <a:bodyPr/>
                    <a:lstStyle/>
                    <a:p>
                      <a:r>
                        <a:rPr lang="fr-FR" sz="1100" b="1">
                          <a:latin typeface="Open Sans"/>
                          <a:ea typeface="Open Sans"/>
                          <a:cs typeface="Open Sans"/>
                        </a:rPr>
                        <a:t>MDPH</a:t>
                      </a:r>
                    </a:p>
                  </a:txBody>
                  <a:tcPr/>
                </a:tc>
                <a:tc>
                  <a:txBody>
                    <a:bodyPr/>
                    <a:lstStyle/>
                    <a:p>
                      <a:r>
                        <a:rPr lang="fr-FR" sz="1100">
                          <a:latin typeface="Open Sans"/>
                          <a:ea typeface="Open Sans"/>
                          <a:cs typeface="Open Sans"/>
                        </a:rPr>
                        <a:t>Kevin DUMOTIER</a:t>
                      </a:r>
                    </a:p>
                  </a:txBody>
                  <a:tcPr/>
                </a:tc>
                <a:tc>
                  <a:txBody>
                    <a:bodyPr/>
                    <a:lstStyle/>
                    <a:p>
                      <a:r>
                        <a:rPr lang="fr-FR" sz="1100" dirty="0">
                          <a:latin typeface="Open Sans"/>
                          <a:ea typeface="Open Sans"/>
                          <a:cs typeface="Open Sans"/>
                          <a:hlinkClick r:id="rId4"/>
                        </a:rPr>
                        <a:t>k.dumotier@mdph32.fr</a:t>
                      </a:r>
                      <a:r>
                        <a:rPr lang="fr-FR" sz="1100" dirty="0">
                          <a:latin typeface="Open Sans"/>
                          <a:ea typeface="Open Sans"/>
                          <a:cs typeface="Open Sans"/>
                        </a:rPr>
                        <a:t> </a:t>
                      </a:r>
                    </a:p>
                  </a:txBody>
                  <a:tcPr/>
                </a:tc>
                <a:extLst>
                  <a:ext uri="{0D108BD9-81ED-4DB2-BD59-A6C34878D82A}">
                    <a16:rowId xmlns:a16="http://schemas.microsoft.com/office/drawing/2014/main" val="3480623897"/>
                  </a:ext>
                </a:extLst>
              </a:tr>
              <a:tr h="330200">
                <a:tc>
                  <a:txBody>
                    <a:bodyPr/>
                    <a:lstStyle/>
                    <a:p>
                      <a:pPr lvl="0">
                        <a:buNone/>
                      </a:pPr>
                      <a:endParaRPr lang="fr-FR" sz="1100" b="1" dirty="0">
                        <a:latin typeface="Open Sans"/>
                        <a:ea typeface="Open Sans"/>
                        <a:cs typeface="Open Sans"/>
                      </a:endParaRPr>
                    </a:p>
                  </a:txBody>
                  <a:tcPr/>
                </a:tc>
                <a:tc rowSpan="4">
                  <a:txBody>
                    <a:bodyPr/>
                    <a:lstStyle/>
                    <a:p>
                      <a:r>
                        <a:rPr lang="fr-FR" sz="1100" b="1">
                          <a:latin typeface="Open Sans"/>
                          <a:ea typeface="Open Sans"/>
                          <a:cs typeface="Open Sans"/>
                        </a:rPr>
                        <a:t>ARS</a:t>
                      </a:r>
                    </a:p>
                  </a:txBody>
                  <a:tcPr/>
                </a:tc>
                <a:tc>
                  <a:txBody>
                    <a:bodyPr/>
                    <a:lstStyle/>
                    <a:p>
                      <a:r>
                        <a:rPr lang="fr-FR" sz="1100">
                          <a:latin typeface="Open Sans"/>
                          <a:ea typeface="Open Sans"/>
                          <a:cs typeface="Open Sans"/>
                        </a:rPr>
                        <a:t>Michel DAURIAC</a:t>
                      </a:r>
                    </a:p>
                  </a:txBody>
                  <a:tcPr/>
                </a:tc>
                <a:tc>
                  <a:txBody>
                    <a:bodyPr/>
                    <a:lstStyle/>
                    <a:p>
                      <a:pPr algn="l" fontAlgn="b"/>
                      <a:r>
                        <a:rPr lang="fr-FR" sz="1100" b="0" i="0" u="sng" strike="noStrike" dirty="0">
                          <a:solidFill>
                            <a:srgbClr val="0563C1"/>
                          </a:solidFill>
                          <a:effectLst/>
                          <a:latin typeface="Open Sans"/>
                          <a:ea typeface="Open Sans"/>
                          <a:cs typeface="Open Sans"/>
                          <a:hlinkClick r:id="rId5"/>
                        </a:rPr>
                        <a:t>laurent.dubouix@ars.sante.fr</a:t>
                      </a:r>
                      <a:endParaRPr lang="fr-FR" sz="1100" b="0" i="0" u="sng" strike="noStrike" dirty="0">
                        <a:solidFill>
                          <a:srgbClr val="0563C1"/>
                        </a:solidFill>
                        <a:effectLst/>
                        <a:latin typeface="Open Sans"/>
                        <a:ea typeface="Open Sans"/>
                        <a:cs typeface="Open Sans"/>
                      </a:endParaRPr>
                    </a:p>
                  </a:txBody>
                  <a:tcPr marL="6350" marR="6350" marT="6350" marB="0" anchor="b"/>
                </a:tc>
                <a:extLst>
                  <a:ext uri="{0D108BD9-81ED-4DB2-BD59-A6C34878D82A}">
                    <a16:rowId xmlns:a16="http://schemas.microsoft.com/office/drawing/2014/main" val="3597782402"/>
                  </a:ext>
                </a:extLst>
              </a:tr>
              <a:tr h="314960">
                <a:tc>
                  <a:txBody>
                    <a:bodyPr/>
                    <a:lstStyle/>
                    <a:p>
                      <a:pPr lvl="0">
                        <a:buNone/>
                      </a:pPr>
                      <a:r>
                        <a:rPr lang="fr-FR" sz="1100" b="1" dirty="0">
                          <a:latin typeface="Open Sans"/>
                          <a:ea typeface="Open Sans"/>
                          <a:cs typeface="Open Sans"/>
                        </a:rPr>
                        <a:t>Directrice adjointe</a:t>
                      </a:r>
                    </a:p>
                  </a:txBody>
                  <a:tcPr/>
                </a:tc>
                <a:tc vMerge="1">
                  <a:txBody>
                    <a:bodyPr/>
                    <a:lstStyle/>
                    <a:p>
                      <a:endParaRPr lang="fr-FR" sz="1100" b="1">
                        <a:latin typeface="Open Sans"/>
                        <a:ea typeface="Open Sans"/>
                        <a:cs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latin typeface="Open Sans"/>
                          <a:ea typeface="Open Sans"/>
                          <a:cs typeface="Open Sans"/>
                        </a:rPr>
                        <a:t>Delphine BESSIERE</a:t>
                      </a:r>
                    </a:p>
                  </a:txBody>
                  <a:tcPr/>
                </a:tc>
                <a:tc>
                  <a:txBody>
                    <a:bodyPr/>
                    <a:lstStyle/>
                    <a:p>
                      <a:r>
                        <a:rPr lang="fr-FR" sz="1100" b="0" i="0" u="sng" strike="noStrike" dirty="0">
                          <a:solidFill>
                            <a:srgbClr val="0563C1"/>
                          </a:solidFill>
                          <a:effectLst/>
                          <a:latin typeface="Open Sans"/>
                          <a:ea typeface="Open Sans"/>
                          <a:cs typeface="Open Sans"/>
                        </a:rPr>
                        <a:t>Delphine.BESSIERE@ars.sante.fr</a:t>
                      </a:r>
                      <a:endParaRPr lang="fr-FR" dirty="0"/>
                    </a:p>
                  </a:txBody>
                  <a:tcPr marL="6350" marR="6350" marT="6350" marB="0" anchor="b"/>
                </a:tc>
                <a:extLst>
                  <a:ext uri="{0D108BD9-81ED-4DB2-BD59-A6C34878D82A}">
                    <a16:rowId xmlns:a16="http://schemas.microsoft.com/office/drawing/2014/main" val="3005233400"/>
                  </a:ext>
                </a:extLst>
              </a:tr>
              <a:tr h="330200">
                <a:tc>
                  <a:txBody>
                    <a:bodyPr/>
                    <a:lstStyle/>
                    <a:p>
                      <a:pPr lvl="0">
                        <a:buNone/>
                      </a:pPr>
                      <a:endParaRPr lang="fr-FR" sz="1100" b="1" dirty="0">
                        <a:latin typeface="Open Sans"/>
                        <a:ea typeface="Open Sans"/>
                        <a:cs typeface="Open Sans"/>
                      </a:endParaRPr>
                    </a:p>
                  </a:txBody>
                  <a:tcPr/>
                </a:tc>
                <a:tc vMerge="1">
                  <a:txBody>
                    <a:bodyPr/>
                    <a:lstStyle/>
                    <a:p>
                      <a:endParaRPr lang="fr-FR"/>
                    </a:p>
                  </a:txBody>
                  <a:tcPr/>
                </a:tc>
                <a:tc>
                  <a:txBody>
                    <a:bodyPr/>
                    <a:lstStyle/>
                    <a:p>
                      <a:pPr marL="0" marR="0" fontAlgn="t">
                        <a:buNone/>
                      </a:pPr>
                      <a:r>
                        <a:rPr lang="fr-FR" sz="1100" dirty="0">
                          <a:solidFill>
                            <a:srgbClr val="000000"/>
                          </a:solidFill>
                          <a:effectLst/>
                          <a:latin typeface="Calibri" panose="020F0502020204030204" pitchFamily="34" charset="0"/>
                        </a:rPr>
                        <a:t>BARBIE Stéphanie</a:t>
                      </a:r>
                    </a:p>
                  </a:txBody>
                  <a:tcPr marL="50800" marR="50800" marT="50800" marB="50800"/>
                </a:tc>
                <a:tc>
                  <a:txBody>
                    <a:bodyPr/>
                    <a:lstStyle/>
                    <a:p>
                      <a:pPr marL="0" marR="0" fontAlgn="t">
                        <a:buNone/>
                      </a:pPr>
                      <a:r>
                        <a:rPr lang="fr-FR" sz="1100" dirty="0">
                          <a:effectLst/>
                          <a:latin typeface="Calibri" panose="020F0502020204030204" pitchFamily="34" charset="0"/>
                          <a:hlinkClick r:id="rId6"/>
                        </a:rPr>
                        <a:t>stephanie.barbie@ars.sante.fr</a:t>
                      </a:r>
                      <a:endParaRPr lang="fr-FR" sz="1100" dirty="0">
                        <a:effectLst/>
                        <a:latin typeface="Calibri" panose="020F0502020204030204" pitchFamily="34" charset="0"/>
                      </a:endParaRPr>
                    </a:p>
                  </a:txBody>
                  <a:tcPr marL="50800" marR="50800" marT="50800" marB="50800"/>
                </a:tc>
                <a:extLst>
                  <a:ext uri="{0D108BD9-81ED-4DB2-BD59-A6C34878D82A}">
                    <a16:rowId xmlns:a16="http://schemas.microsoft.com/office/drawing/2014/main" val="1139953850"/>
                  </a:ext>
                </a:extLst>
              </a:tr>
              <a:tr h="330200">
                <a:tc>
                  <a:txBody>
                    <a:bodyPr/>
                    <a:lstStyle/>
                    <a:p>
                      <a:pPr lvl="0">
                        <a:buNone/>
                      </a:pPr>
                      <a:r>
                        <a:rPr lang="fr-FR" sz="1100" b="1" dirty="0">
                          <a:latin typeface="Open Sans"/>
                          <a:ea typeface="Open Sans"/>
                          <a:cs typeface="Open Sans"/>
                        </a:rPr>
                        <a:t>Responsable du pole Animation des politiques territoriales de santé publique</a:t>
                      </a:r>
                    </a:p>
                  </a:txBody>
                  <a:tcPr/>
                </a:tc>
                <a:tc vMerge="1">
                  <a:txBody>
                    <a:bodyPr/>
                    <a:lstStyle/>
                    <a:p>
                      <a:endParaRPr lang="fr-FR" sz="1100" b="1">
                        <a:latin typeface="Open Sans"/>
                        <a:ea typeface="Open Sans"/>
                        <a:cs typeface="Open Sans"/>
                      </a:endParaRPr>
                    </a:p>
                  </a:txBody>
                  <a:tcPr/>
                </a:tc>
                <a:tc>
                  <a:txBody>
                    <a:bodyPr/>
                    <a:lstStyle/>
                    <a:p>
                      <a:r>
                        <a:rPr lang="fr-FR" sz="1100">
                          <a:latin typeface="Open Sans"/>
                          <a:ea typeface="Open Sans"/>
                          <a:cs typeface="Open Sans"/>
                        </a:rPr>
                        <a:t>Quentin CASABURI</a:t>
                      </a:r>
                      <a:endParaRPr lang="fr-FR"/>
                    </a:p>
                  </a:txBody>
                  <a:tcPr/>
                </a:tc>
                <a:tc>
                  <a:txBody>
                    <a:bodyPr/>
                    <a:lstStyle/>
                    <a:p>
                      <a:r>
                        <a:rPr lang="fr-FR" sz="1100" dirty="0">
                          <a:latin typeface="Open Sans"/>
                          <a:ea typeface="Open Sans"/>
                          <a:cs typeface="Open Sans"/>
                          <a:hlinkClick r:id="rId7"/>
                        </a:rPr>
                        <a:t>quentin.casaburi@ars.sante.fr</a:t>
                      </a:r>
                      <a:r>
                        <a:rPr lang="fr-FR" sz="1100" dirty="0">
                          <a:latin typeface="Open Sans"/>
                          <a:ea typeface="Open Sans"/>
                          <a:cs typeface="Open Sans"/>
                        </a:rPr>
                        <a:t> </a:t>
                      </a:r>
                      <a:endParaRPr lang="fr-FR" dirty="0"/>
                    </a:p>
                  </a:txBody>
                  <a:tcPr marL="6350" marR="6350" marT="6350" marB="0" anchor="b"/>
                </a:tc>
                <a:extLst>
                  <a:ext uri="{0D108BD9-81ED-4DB2-BD59-A6C34878D82A}">
                    <a16:rowId xmlns:a16="http://schemas.microsoft.com/office/drawing/2014/main" val="1058521777"/>
                  </a:ext>
                </a:extLst>
              </a:tr>
              <a:tr h="408722">
                <a:tc>
                  <a:txBody>
                    <a:bodyPr/>
                    <a:lstStyle/>
                    <a:p>
                      <a:pPr lvl="0">
                        <a:buNone/>
                      </a:pPr>
                      <a:r>
                        <a:rPr lang="fr-FR" sz="1100" b="1">
                          <a:latin typeface="Open Sans"/>
                          <a:ea typeface="Open Sans"/>
                          <a:cs typeface="Open Sans"/>
                        </a:rPr>
                        <a:t>Directrice des Politiques de l’Autonomie</a:t>
                      </a:r>
                    </a:p>
                  </a:txBody>
                  <a:tcPr/>
                </a:tc>
                <a:tc>
                  <a:txBody>
                    <a:bodyPr/>
                    <a:lstStyle/>
                    <a:p>
                      <a:r>
                        <a:rPr lang="fr-FR" sz="1100" b="1">
                          <a:latin typeface="Open Sans"/>
                          <a:ea typeface="Open Sans"/>
                          <a:cs typeface="Open Sans"/>
                        </a:rPr>
                        <a:t>CD</a:t>
                      </a:r>
                    </a:p>
                  </a:txBody>
                  <a:tcPr/>
                </a:tc>
                <a:tc>
                  <a:txBody>
                    <a:bodyPr/>
                    <a:lstStyle/>
                    <a:p>
                      <a:r>
                        <a:rPr lang="fr-FR" sz="1100">
                          <a:latin typeface="Open Sans"/>
                          <a:ea typeface="Open Sans"/>
                          <a:cs typeface="Open Sans"/>
                        </a:rPr>
                        <a:t>Clotilde COTTINEAU</a:t>
                      </a:r>
                    </a:p>
                  </a:txBody>
                  <a:tcPr/>
                </a:tc>
                <a:tc>
                  <a:txBody>
                    <a:bodyPr/>
                    <a:lstStyle/>
                    <a:p>
                      <a:pPr lvl="0">
                        <a:buNone/>
                      </a:pPr>
                      <a:r>
                        <a:rPr lang="fr-FR" sz="1100" b="0" i="0" u="none" strike="noStrike" noProof="0" dirty="0">
                          <a:hlinkClick r:id="rId8"/>
                        </a:rPr>
                        <a:t>CCOTTINEAU@gers.fr</a:t>
                      </a:r>
                      <a:r>
                        <a:rPr lang="fr-FR" sz="1100" b="0" i="0" u="none" strike="noStrike" noProof="0" dirty="0"/>
                        <a:t> </a:t>
                      </a:r>
                      <a:endParaRPr lang="fr-FR" dirty="0"/>
                    </a:p>
                  </a:txBody>
                  <a:tcPr/>
                </a:tc>
                <a:extLst>
                  <a:ext uri="{0D108BD9-81ED-4DB2-BD59-A6C34878D82A}">
                    <a16:rowId xmlns:a16="http://schemas.microsoft.com/office/drawing/2014/main" val="1444691840"/>
                  </a:ext>
                </a:extLst>
              </a:tr>
              <a:tr h="185420">
                <a:tc>
                  <a:txBody>
                    <a:bodyPr/>
                    <a:lstStyle/>
                    <a:p>
                      <a:pPr lvl="0">
                        <a:buNone/>
                      </a:pPr>
                      <a:r>
                        <a:rPr lang="fr-FR" sz="1100" b="1">
                          <a:latin typeface="Open Sans"/>
                          <a:ea typeface="Open Sans"/>
                          <a:cs typeface="Open Sans"/>
                        </a:rPr>
                        <a:t>Directeur</a:t>
                      </a:r>
                    </a:p>
                  </a:txBody>
                  <a:tcPr/>
                </a:tc>
                <a:tc rowSpan="2">
                  <a:txBody>
                    <a:bodyPr/>
                    <a:lstStyle/>
                    <a:p>
                      <a:r>
                        <a:rPr lang="fr-FR" sz="1100" b="1">
                          <a:latin typeface="Open Sans"/>
                          <a:ea typeface="Open Sans"/>
                          <a:cs typeface="Open Sans"/>
                        </a:rPr>
                        <a:t>DAC</a:t>
                      </a:r>
                    </a:p>
                  </a:txBody>
                  <a:tcPr/>
                </a:tc>
                <a:tc>
                  <a:txBody>
                    <a:bodyPr/>
                    <a:lstStyle/>
                    <a:p>
                      <a:r>
                        <a:rPr lang="fr-FR" sz="1100">
                          <a:latin typeface="Open Sans"/>
                          <a:ea typeface="Open Sans"/>
                          <a:cs typeface="Open Sans"/>
                        </a:rPr>
                        <a:t>Julien MORIAN</a:t>
                      </a:r>
                    </a:p>
                  </a:txBody>
                  <a:tcPr/>
                </a:tc>
                <a:tc>
                  <a:txBody>
                    <a:bodyPr/>
                    <a:lstStyle/>
                    <a:p>
                      <a:pPr fontAlgn="base" latinLnBrk="1"/>
                      <a:r>
                        <a:rPr lang="fr-FR" sz="1100" b="0" kern="1200" dirty="0">
                          <a:solidFill>
                            <a:schemeClr val="dk1"/>
                          </a:solidFill>
                          <a:effectLst/>
                          <a:latin typeface="Open Sans"/>
                          <a:ea typeface="Open Sans"/>
                          <a:cs typeface="Open Sans"/>
                          <a:hlinkClick r:id="rId9"/>
                        </a:rPr>
                        <a:t>direction@dac32.fr</a:t>
                      </a:r>
                      <a:r>
                        <a:rPr lang="fr-FR" sz="1100" b="0" kern="1200" dirty="0">
                          <a:solidFill>
                            <a:schemeClr val="dk1"/>
                          </a:solidFill>
                          <a:effectLst/>
                          <a:latin typeface="Open Sans"/>
                          <a:ea typeface="Open Sans"/>
                          <a:cs typeface="Open Sans"/>
                        </a:rPr>
                        <a:t> </a:t>
                      </a:r>
                    </a:p>
                  </a:txBody>
                  <a:tcPr/>
                </a:tc>
                <a:extLst>
                  <a:ext uri="{0D108BD9-81ED-4DB2-BD59-A6C34878D82A}">
                    <a16:rowId xmlns:a16="http://schemas.microsoft.com/office/drawing/2014/main" val="2166190071"/>
                  </a:ext>
                </a:extLst>
              </a:tr>
              <a:tr h="185420">
                <a:tc>
                  <a:txBody>
                    <a:bodyPr/>
                    <a:lstStyle/>
                    <a:p>
                      <a:pPr lvl="0">
                        <a:buNone/>
                      </a:pPr>
                      <a:r>
                        <a:rPr lang="fr-FR" sz="1100" b="1">
                          <a:latin typeface="Open Sans"/>
                          <a:ea typeface="Open Sans"/>
                          <a:cs typeface="Open Sans"/>
                        </a:rPr>
                        <a:t>Chargée de missions</a:t>
                      </a:r>
                    </a:p>
                  </a:txBody>
                  <a:tcPr/>
                </a:tc>
                <a:tc vMerge="1">
                  <a:txBody>
                    <a:bodyPr/>
                    <a:lstStyle/>
                    <a:p>
                      <a:endParaRPr lang="fr-FR" sz="1100" b="1">
                        <a:latin typeface="Open Sans"/>
                        <a:ea typeface="Open Sans"/>
                        <a:cs typeface="Open Sans"/>
                      </a:endParaRPr>
                    </a:p>
                  </a:txBody>
                  <a:tcPr/>
                </a:tc>
                <a:tc>
                  <a:txBody>
                    <a:bodyPr/>
                    <a:lstStyle/>
                    <a:p>
                      <a:r>
                        <a:rPr lang="fr-FR" sz="1100">
                          <a:latin typeface="Open Sans"/>
                          <a:ea typeface="Open Sans"/>
                          <a:cs typeface="Open Sans"/>
                        </a:rPr>
                        <a:t>Emilie DOUGLA</a:t>
                      </a:r>
                    </a:p>
                  </a:txBody>
                  <a:tcPr/>
                </a:tc>
                <a:tc>
                  <a:txBody>
                    <a:bodyPr/>
                    <a:lstStyle/>
                    <a:p>
                      <a:r>
                        <a:rPr lang="fr-FR" sz="1100" dirty="0">
                          <a:latin typeface="Open Sans"/>
                          <a:ea typeface="Open Sans"/>
                          <a:cs typeface="Open Sans"/>
                          <a:hlinkClick r:id="rId10"/>
                        </a:rPr>
                        <a:t>e.dauga@dac32.fr</a:t>
                      </a:r>
                      <a:endParaRPr lang="fr-FR" sz="1100" dirty="0">
                        <a:latin typeface="Open Sans"/>
                        <a:ea typeface="Open Sans"/>
                        <a:cs typeface="Open Sans"/>
                      </a:endParaRPr>
                    </a:p>
                  </a:txBody>
                  <a:tcPr/>
                </a:tc>
                <a:extLst>
                  <a:ext uri="{0D108BD9-81ED-4DB2-BD59-A6C34878D82A}">
                    <a16:rowId xmlns:a16="http://schemas.microsoft.com/office/drawing/2014/main" val="1900185117"/>
                  </a:ext>
                </a:extLst>
              </a:tr>
              <a:tr h="185420">
                <a:tc>
                  <a:txBody>
                    <a:bodyPr/>
                    <a:lstStyle/>
                    <a:p>
                      <a:pPr lvl="0">
                        <a:buNone/>
                      </a:pPr>
                      <a:endParaRPr lang="fr-FR" sz="1100" b="1" dirty="0">
                        <a:latin typeface="Open Sans"/>
                        <a:ea typeface="Open Sans"/>
                        <a:cs typeface="Open Sans"/>
                      </a:endParaRPr>
                    </a:p>
                  </a:txBody>
                  <a:tcPr/>
                </a:tc>
                <a:tc>
                  <a:txBody>
                    <a:bodyPr/>
                    <a:lstStyle/>
                    <a:p>
                      <a:endParaRPr lang="fr-FR" sz="1100" b="1">
                        <a:latin typeface="Open Sans"/>
                        <a:ea typeface="Open Sans"/>
                        <a:cs typeface="Open Sans"/>
                      </a:endParaRPr>
                    </a:p>
                  </a:txBody>
                  <a:tcPr/>
                </a:tc>
                <a:tc>
                  <a:txBody>
                    <a:bodyPr/>
                    <a:lstStyle/>
                    <a:p>
                      <a:r>
                        <a:rPr lang="fr-FR" sz="1100" dirty="0">
                          <a:latin typeface="Open Sans"/>
                          <a:ea typeface="Open Sans"/>
                          <a:cs typeface="Open Sans"/>
                        </a:rPr>
                        <a:t>Patricia BABY</a:t>
                      </a:r>
                    </a:p>
                  </a:txBody>
                  <a:tcPr/>
                </a:tc>
                <a:tc>
                  <a:txBody>
                    <a:bodyPr/>
                    <a:lstStyle/>
                    <a:p>
                      <a:pPr marL="0" algn="l" defTabSz="914400" rtl="0" eaLnBrk="1" latinLnBrk="0" hangingPunct="1"/>
                      <a:r>
                        <a:rPr lang="fr-FR" sz="1100" kern="1200" dirty="0">
                          <a:solidFill>
                            <a:schemeClr val="dk1"/>
                          </a:solidFill>
                          <a:latin typeface="Open Sans"/>
                          <a:ea typeface="Open Sans"/>
                          <a:cs typeface="Open Sans"/>
                          <a:hlinkClick r:id="rId11">
                            <a:extLst>
                              <a:ext uri="{A12FA001-AC4F-418D-AE19-62706E023703}">
                                <ahyp:hlinkClr xmlns:ahyp="http://schemas.microsoft.com/office/drawing/2018/hyperlinkcolor" val="tx"/>
                              </a:ext>
                            </a:extLst>
                          </a:hlinkClick>
                        </a:rPr>
                        <a:t>direction@dac82.fr</a:t>
                      </a:r>
                      <a:endParaRPr lang="fr-FR" sz="1100" kern="1200" dirty="0">
                        <a:solidFill>
                          <a:schemeClr val="dk1"/>
                        </a:solidFill>
                        <a:latin typeface="Open Sans"/>
                        <a:ea typeface="Open Sans"/>
                        <a:cs typeface="Open Sans"/>
                      </a:endParaRPr>
                    </a:p>
                  </a:txBody>
                  <a:tcPr/>
                </a:tc>
                <a:extLst>
                  <a:ext uri="{0D108BD9-81ED-4DB2-BD59-A6C34878D82A}">
                    <a16:rowId xmlns:a16="http://schemas.microsoft.com/office/drawing/2014/main" val="529848153"/>
                  </a:ext>
                </a:extLst>
              </a:tr>
            </a:tbl>
          </a:graphicData>
        </a:graphic>
      </p:graphicFrame>
      <p:grpSp>
        <p:nvGrpSpPr>
          <p:cNvPr id="2" name="Groupe 1">
            <a:extLst>
              <a:ext uri="{FF2B5EF4-FFF2-40B4-BE49-F238E27FC236}">
                <a16:creationId xmlns:a16="http://schemas.microsoft.com/office/drawing/2014/main" id="{FEEC95DF-1DA9-9F9D-E92D-5446E0CE378A}"/>
              </a:ext>
            </a:extLst>
          </p:cNvPr>
          <p:cNvGrpSpPr/>
          <p:nvPr/>
        </p:nvGrpSpPr>
        <p:grpSpPr>
          <a:xfrm>
            <a:off x="7448877" y="127498"/>
            <a:ext cx="4513892" cy="2040925"/>
            <a:chOff x="6407663" y="214358"/>
            <a:chExt cx="4513892" cy="2040925"/>
          </a:xfrm>
        </p:grpSpPr>
        <p:sp>
          <p:nvSpPr>
            <p:cNvPr id="39" name="Rectangle : coins arrondis 38">
              <a:extLst>
                <a:ext uri="{FF2B5EF4-FFF2-40B4-BE49-F238E27FC236}">
                  <a16:creationId xmlns:a16="http://schemas.microsoft.com/office/drawing/2014/main" id="{B83DA433-F8EF-37C4-B8EC-76F9AFA222C3}"/>
                </a:ext>
              </a:extLst>
            </p:cNvPr>
            <p:cNvSpPr/>
            <p:nvPr/>
          </p:nvSpPr>
          <p:spPr>
            <a:xfrm>
              <a:off x="6407663" y="214358"/>
              <a:ext cx="4513892" cy="2040925"/>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space réservé du texte 9">
              <a:extLst>
                <a:ext uri="{FF2B5EF4-FFF2-40B4-BE49-F238E27FC236}">
                  <a16:creationId xmlns:a16="http://schemas.microsoft.com/office/drawing/2014/main" id="{2D5326F8-DC81-79AD-10CF-AFCFC75BB10E}"/>
                </a:ext>
              </a:extLst>
            </p:cNvPr>
            <p:cNvSpPr txBox="1">
              <a:spLocks/>
            </p:cNvSpPr>
            <p:nvPr/>
          </p:nvSpPr>
          <p:spPr>
            <a:xfrm>
              <a:off x="7494282" y="365344"/>
              <a:ext cx="2148840" cy="215444"/>
            </a:xfrm>
            <a:prstGeom prst="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a:t>Spécificités locales</a:t>
              </a:r>
            </a:p>
          </p:txBody>
        </p:sp>
        <p:sp>
          <p:nvSpPr>
            <p:cNvPr id="38" name="Rectangle 3">
              <a:extLst>
                <a:ext uri="{FF2B5EF4-FFF2-40B4-BE49-F238E27FC236}">
                  <a16:creationId xmlns:a16="http://schemas.microsoft.com/office/drawing/2014/main" id="{A3D05FD3-FC4C-8B50-3719-48A2F2CD8B38}"/>
                </a:ext>
              </a:extLst>
            </p:cNvPr>
            <p:cNvSpPr txBox="1">
              <a:spLocks noChangeArrowheads="1"/>
            </p:cNvSpPr>
            <p:nvPr/>
          </p:nvSpPr>
          <p:spPr bwMode="auto">
            <a:xfrm>
              <a:off x="6790411" y="865863"/>
              <a:ext cx="407762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fr-FR" altLang="fr-FR" sz="1200" b="1"/>
                <a:t>Territoire rural et peu dense </a:t>
              </a:r>
              <a:r>
                <a:rPr lang="fr-FR" altLang="fr-FR" sz="1200"/>
                <a:t>: nécessité d’un outil facilitant la coordination à distance</a:t>
              </a:r>
            </a:p>
            <a:p>
              <a:pPr marL="0" indent="0" eaLnBrk="0" fontAlgn="base" hangingPunct="0">
                <a:lnSpc>
                  <a:spcPct val="100000"/>
                </a:lnSpc>
                <a:spcBef>
                  <a:spcPct val="0"/>
                </a:spcBef>
                <a:spcAft>
                  <a:spcPct val="0"/>
                </a:spcAft>
                <a:buFontTx/>
                <a:buChar char="•"/>
              </a:pPr>
              <a:r>
                <a:rPr lang="fr-FR" altLang="fr-FR" sz="1200" b="1"/>
                <a:t>Offre médico-sociale sous-dotée</a:t>
              </a:r>
              <a:r>
                <a:rPr lang="fr-FR" altLang="fr-FR" sz="1200"/>
                <a:t>, notamment en handicap et grand âge</a:t>
              </a:r>
            </a:p>
            <a:p>
              <a:pPr marL="0" indent="0" eaLnBrk="0" fontAlgn="base" hangingPunct="0">
                <a:lnSpc>
                  <a:spcPct val="100000"/>
                </a:lnSpc>
                <a:spcBef>
                  <a:spcPct val="0"/>
                </a:spcBef>
                <a:spcAft>
                  <a:spcPct val="0"/>
                </a:spcAft>
                <a:buFontTx/>
                <a:buChar char="•"/>
              </a:pPr>
              <a:r>
                <a:rPr lang="fr-FR" altLang="fr-FR" sz="1200" b="1"/>
                <a:t>Progression en cours </a:t>
              </a:r>
              <a:r>
                <a:rPr lang="fr-FR" altLang="fr-FR" sz="1200"/>
                <a:t>sur l’usage du numérique dans les structures</a:t>
              </a:r>
            </a:p>
          </p:txBody>
        </p:sp>
      </p:grpSp>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3853" r="32702"/>
          <a:stretch>
            <a:fillRect/>
          </a:stretch>
        </p:blipFill>
        <p:spPr bwMode="auto">
          <a:xfrm>
            <a:off x="9311029" y="5664731"/>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sp>
        <p:nvSpPr>
          <p:cNvPr id="4" name="Freeform 13">
            <a:extLst>
              <a:ext uri="{FF2B5EF4-FFF2-40B4-BE49-F238E27FC236}">
                <a16:creationId xmlns:a16="http://schemas.microsoft.com/office/drawing/2014/main" id="{C55D8EA8-1F57-A5D5-E1AF-05A5A85F17DF}"/>
              </a:ext>
            </a:extLst>
          </p:cNvPr>
          <p:cNvSpPr/>
          <p:nvPr/>
        </p:nvSpPr>
        <p:spPr>
          <a:xfrm>
            <a:off x="7547023" y="2543233"/>
            <a:ext cx="1488558" cy="1454538"/>
          </a:xfrm>
          <a:prstGeom prst="ellipse">
            <a:avLst/>
          </a:prstGeom>
          <a:blipFill>
            <a:blip r:embed="rId13"/>
            <a:stretch>
              <a:fillRect l="-17387" r="-15455" b="-26049"/>
            </a:stretch>
          </a:blipFill>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ZoneTexte 7">
            <a:extLst>
              <a:ext uri="{FF2B5EF4-FFF2-40B4-BE49-F238E27FC236}">
                <a16:creationId xmlns:a16="http://schemas.microsoft.com/office/drawing/2014/main" id="{44CB0DD3-8034-0930-CA70-B2940E5D6004}"/>
              </a:ext>
            </a:extLst>
          </p:cNvPr>
          <p:cNvSpPr txBox="1"/>
          <p:nvPr/>
        </p:nvSpPr>
        <p:spPr>
          <a:xfrm>
            <a:off x="3787078" y="1031795"/>
            <a:ext cx="2619628" cy="461665"/>
          </a:xfrm>
          <a:prstGeom prst="rect">
            <a:avLst/>
          </a:prstGeom>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solidFill>
                  <a:schemeClr val="tx1">
                    <a:lumMod val="75000"/>
                    <a:lumOff val="25000"/>
                  </a:schemeClr>
                </a:solidFill>
                <a:latin typeface="Quicksand" pitchFamily="2" charset="0"/>
                <a:ea typeface="+mn-ea"/>
                <a:cs typeface="Aharoni" panose="02010803020104030203" pitchFamily="2" charset="-79"/>
              </a:rPr>
              <a:t>MAJ 23/09/2025</a:t>
            </a:r>
          </a:p>
        </p:txBody>
      </p:sp>
    </p:spTree>
    <p:extLst>
      <p:ext uri="{BB962C8B-B14F-4D97-AF65-F5344CB8AC3E}">
        <p14:creationId xmlns:p14="http://schemas.microsoft.com/office/powerpoint/2010/main" val="11961361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39136921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10440370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9249142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1160750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837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p>
                    <a:p>
                      <a:pPr marL="0" indent="0">
                        <a:buFontTx/>
                        <a:buNone/>
                      </a:pPr>
                      <a:r>
                        <a:rPr lang="fr-FR" sz="1050" dirty="0">
                          <a:hlinkClick r:id="rId3"/>
                        </a:rPr>
                        <a:t>POC VT GA Gers.xlsx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4"/>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5"/>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6893994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2208737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18457014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42860207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18329034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11372390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082639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35423250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15AC9-B76B-8953-E9FA-C09CAF51FC6A}"/>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5CD4F6DF-43A7-74EE-382E-601B262A6B00}"/>
              </a:ext>
            </a:extLst>
          </p:cNvPr>
          <p:cNvSpPr txBox="1">
            <a:spLocks/>
          </p:cNvSpPr>
          <p:nvPr/>
        </p:nvSpPr>
        <p:spPr>
          <a:xfrm>
            <a:off x="1866122" y="2391514"/>
            <a:ext cx="853751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err="1">
                <a:latin typeface="Quicksand" panose="00000500000000000000" pitchFamily="2" charset="0"/>
              </a:rPr>
              <a:t>Herault</a:t>
            </a:r>
            <a:endParaRPr lang="fr-FR" sz="8800" b="1" dirty="0">
              <a:latin typeface="Quicksand" panose="00000500000000000000" pitchFamily="2" charset="0"/>
            </a:endParaRPr>
          </a:p>
        </p:txBody>
      </p:sp>
    </p:spTree>
    <p:extLst>
      <p:ext uri="{BB962C8B-B14F-4D97-AF65-F5344CB8AC3E}">
        <p14:creationId xmlns:p14="http://schemas.microsoft.com/office/powerpoint/2010/main" val="12123907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a:solidFill>
                  <a:srgbClr val="000000"/>
                </a:solidFill>
                <a:latin typeface="Quicksand"/>
              </a:rPr>
              <a:t>Plan </a:t>
            </a:r>
            <a:r>
              <a:rPr lang="en-US" sz="4400" err="1">
                <a:solidFill>
                  <a:srgbClr val="000000"/>
                </a:solidFill>
                <a:latin typeface="Quicksand"/>
              </a:rPr>
              <a:t>d’action</a:t>
            </a:r>
            <a:r>
              <a:rPr lang="en-US" sz="4400">
                <a:solidFill>
                  <a:srgbClr val="000000"/>
                </a:solidFill>
                <a:latin typeface="Quicksand"/>
              </a:rPr>
              <a:t> AT </a:t>
            </a:r>
            <a:endParaRPr lang="fr-FR" sz="4400" b="0">
              <a:solidFill>
                <a:srgbClr val="000000"/>
              </a:solidFill>
              <a:latin typeface="Quicksand"/>
            </a:endParaRPr>
          </a:p>
          <a:p>
            <a:endParaRPr lang="fr-FR"/>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 l’Hérault (34)</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a:extLst>
              <a:ext uri="{FF2B5EF4-FFF2-40B4-BE49-F238E27FC236}">
                <a16:creationId xmlns:a16="http://schemas.microsoft.com/office/drawing/2014/main" id="{FFDAB9B5-AC87-5F25-31B9-EBC9593905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2388" y="222821"/>
            <a:ext cx="1383003" cy="1383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6724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229231" y="127498"/>
            <a:ext cx="5594419" cy="764619"/>
          </a:xfrm>
        </p:spPr>
        <p:txBody>
          <a:bodyPr/>
          <a:lstStyle/>
          <a:p>
            <a:r>
              <a:rPr lang="fr-FR" dirty="0"/>
              <a:t>HERAULT</a:t>
            </a:r>
          </a:p>
        </p:txBody>
      </p:sp>
      <p:sp>
        <p:nvSpPr>
          <p:cNvPr id="12" name="ZoneTexte 11">
            <a:extLst>
              <a:ext uri="{FF2B5EF4-FFF2-40B4-BE49-F238E27FC236}">
                <a16:creationId xmlns:a16="http://schemas.microsoft.com/office/drawing/2014/main" id="{26BF6764-5F89-04BD-0847-775671F30CB5}"/>
              </a:ext>
            </a:extLst>
          </p:cNvPr>
          <p:cNvSpPr txBox="1"/>
          <p:nvPr/>
        </p:nvSpPr>
        <p:spPr>
          <a:xfrm>
            <a:off x="6412965" y="2458998"/>
            <a:ext cx="380390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Laura HUGONI</a:t>
            </a:r>
            <a:endPar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ZoneTexte 15">
            <a:extLst>
              <a:ext uri="{FF2B5EF4-FFF2-40B4-BE49-F238E27FC236}">
                <a16:creationId xmlns:a16="http://schemas.microsoft.com/office/drawing/2014/main" id="{ACA53EF5-7026-EC04-EB6A-B3D7F20D1007}"/>
              </a:ext>
            </a:extLst>
          </p:cNvPr>
          <p:cNvSpPr txBox="1"/>
          <p:nvPr/>
        </p:nvSpPr>
        <p:spPr>
          <a:xfrm>
            <a:off x="9878742" y="4132751"/>
            <a:ext cx="2110424" cy="646331"/>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référentes:</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Adjaratou ASSANI</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Céline DELJOORE</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62109" y="1975565"/>
          <a:ext cx="6367039" cy="3550920"/>
        </p:xfrm>
        <a:graphic>
          <a:graphicData uri="http://schemas.openxmlformats.org/drawingml/2006/table">
            <a:tbl>
              <a:tblPr firstRow="1" bandRow="1">
                <a:tableStyleId>{5C22544A-7EE6-4342-B048-85BDC9FD1C3A}</a:tableStyleId>
              </a:tblPr>
              <a:tblGrid>
                <a:gridCol w="1432968">
                  <a:extLst>
                    <a:ext uri="{9D8B030D-6E8A-4147-A177-3AD203B41FA5}">
                      <a16:colId xmlns:a16="http://schemas.microsoft.com/office/drawing/2014/main" val="561445693"/>
                    </a:ext>
                  </a:extLst>
                </a:gridCol>
                <a:gridCol w="624572">
                  <a:extLst>
                    <a:ext uri="{9D8B030D-6E8A-4147-A177-3AD203B41FA5}">
                      <a16:colId xmlns:a16="http://schemas.microsoft.com/office/drawing/2014/main" val="1106386250"/>
                    </a:ext>
                  </a:extLst>
                </a:gridCol>
                <a:gridCol w="1887431">
                  <a:extLst>
                    <a:ext uri="{9D8B030D-6E8A-4147-A177-3AD203B41FA5}">
                      <a16:colId xmlns:a16="http://schemas.microsoft.com/office/drawing/2014/main" val="1416167963"/>
                    </a:ext>
                  </a:extLst>
                </a:gridCol>
                <a:gridCol w="2422068">
                  <a:extLst>
                    <a:ext uri="{9D8B030D-6E8A-4147-A177-3AD203B41FA5}">
                      <a16:colId xmlns:a16="http://schemas.microsoft.com/office/drawing/2014/main" val="2377194941"/>
                    </a:ext>
                  </a:extLst>
                </a:gridCol>
              </a:tblGrid>
              <a:tr h="320467">
                <a:tc>
                  <a:txBody>
                    <a:bodyPr/>
                    <a:lstStyle/>
                    <a:p>
                      <a:pPr lvl="0">
                        <a:buNone/>
                      </a:pPr>
                      <a:r>
                        <a:rPr lang="fr-FR" sz="1200">
                          <a:latin typeface="Open Sans"/>
                          <a:ea typeface="Open Sans"/>
                          <a:cs typeface="Open Sans"/>
                        </a:rPr>
                        <a:t>Fonction</a:t>
                      </a:r>
                    </a:p>
                  </a:txBody>
                  <a:tcPr>
                    <a:solidFill>
                      <a:srgbClr val="C7A6F8"/>
                    </a:solidFill>
                  </a:tcPr>
                </a:tc>
                <a:tc>
                  <a:txBody>
                    <a:bodyPr/>
                    <a:lstStyle/>
                    <a:p>
                      <a:r>
                        <a:rPr lang="fr-FR" sz="1200">
                          <a:latin typeface="Open Sans"/>
                          <a:ea typeface="Open Sans"/>
                          <a:cs typeface="Open Sans"/>
                        </a:rPr>
                        <a:t>Acteurs</a:t>
                      </a:r>
                    </a:p>
                  </a:txBody>
                  <a:tcPr>
                    <a:solidFill>
                      <a:srgbClr val="C7A6F8"/>
                    </a:solidFill>
                  </a:tcPr>
                </a:tc>
                <a:tc>
                  <a:txBody>
                    <a:bodyPr/>
                    <a:lstStyle/>
                    <a:p>
                      <a:r>
                        <a:rPr lang="fr-FR" sz="1200">
                          <a:latin typeface="Open Sans"/>
                          <a:ea typeface="Open Sans"/>
                          <a:cs typeface="Open Sans"/>
                        </a:rPr>
                        <a:t>Nom/prénom</a:t>
                      </a:r>
                    </a:p>
                  </a:txBody>
                  <a:tcPr>
                    <a:solidFill>
                      <a:srgbClr val="C7A6F8"/>
                    </a:solidFill>
                  </a:tcPr>
                </a:tc>
                <a:tc>
                  <a:txBody>
                    <a:bodyPr/>
                    <a:lstStyle/>
                    <a:p>
                      <a:r>
                        <a:rPr lang="fr-FR" sz="120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a:latin typeface="Open Sans" panose="020B0606030504020204" pitchFamily="34" charset="0"/>
                          <a:ea typeface="Open Sans" panose="020B0606030504020204" pitchFamily="34" charset="0"/>
                          <a:cs typeface="Open Sans" panose="020B0606030504020204" pitchFamily="34" charset="0"/>
                        </a:rPr>
                        <a:t>Directeur adjoint MDPH</a:t>
                      </a:r>
                    </a:p>
                  </a:txBody>
                  <a:tcPr/>
                </a:tc>
                <a:tc>
                  <a:txBody>
                    <a:bodyPr/>
                    <a:lstStyle/>
                    <a:p>
                      <a:r>
                        <a:rPr lang="fr-FR" sz="1100" b="1">
                          <a:latin typeface="Open Sans" panose="020B0606030504020204" pitchFamily="34" charset="0"/>
                          <a:ea typeface="Open Sans" panose="020B0606030504020204" pitchFamily="34" charset="0"/>
                          <a:cs typeface="Open Sans" panose="020B0606030504020204" pitchFamily="34" charset="0"/>
                        </a:rPr>
                        <a:t>MDPH</a:t>
                      </a: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rPr>
                        <a:t>Karine GONALONS</a:t>
                      </a: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rPr>
                        <a:t>kgonalons@herault.fr</a:t>
                      </a:r>
                    </a:p>
                  </a:txBody>
                  <a:tcPr/>
                </a:tc>
                <a:extLst>
                  <a:ext uri="{0D108BD9-81ED-4DB2-BD59-A6C34878D82A}">
                    <a16:rowId xmlns:a16="http://schemas.microsoft.com/office/drawing/2014/main" val="3480623897"/>
                  </a:ext>
                </a:extLst>
              </a:tr>
              <a:tr h="330200">
                <a:tc>
                  <a:txBody>
                    <a:bodyPr/>
                    <a:lstStyle/>
                    <a:p>
                      <a:pPr lvl="0">
                        <a:buNone/>
                      </a:pPr>
                      <a:r>
                        <a:rPr lang="fr-FR" sz="1100" b="1" dirty="0">
                          <a:latin typeface="Open Sans" panose="020B0606030504020204" pitchFamily="34" charset="0"/>
                          <a:ea typeface="Open Sans" panose="020B0606030504020204" pitchFamily="34" charset="0"/>
                          <a:cs typeface="Open Sans" panose="020B0606030504020204" pitchFamily="34" charset="0"/>
                        </a:rPr>
                        <a:t>Directeur </a:t>
                      </a:r>
                    </a:p>
                  </a:txBody>
                  <a:tcPr/>
                </a:tc>
                <a:tc rowSpan="3">
                  <a:txBody>
                    <a:bodyPr/>
                    <a:lstStyle/>
                    <a:p>
                      <a:r>
                        <a:rPr lang="fr-FR" sz="1100" b="1">
                          <a:latin typeface="Open Sans" panose="020B0606030504020204" pitchFamily="34" charset="0"/>
                          <a:ea typeface="Open Sans" panose="020B0606030504020204" pitchFamily="34" charset="0"/>
                          <a:cs typeface="Open Sans" panose="020B0606030504020204" pitchFamily="34" charset="0"/>
                        </a:rPr>
                        <a:t>ARS</a:t>
                      </a:r>
                    </a:p>
                  </a:txBody>
                  <a:tcPr/>
                </a:tc>
                <a:tc>
                  <a:txBody>
                    <a:bodyPr/>
                    <a:lstStyle/>
                    <a:p>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l" fontAlgn="b"/>
                      <a:endParaRPr lang="fr-FR" sz="11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 marR="6350" marT="6350" marB="0" anchor="b"/>
                </a:tc>
                <a:extLst>
                  <a:ext uri="{0D108BD9-81ED-4DB2-BD59-A6C34878D82A}">
                    <a16:rowId xmlns:a16="http://schemas.microsoft.com/office/drawing/2014/main" val="3597782402"/>
                  </a:ext>
                </a:extLst>
              </a:tr>
              <a:tr h="314960">
                <a:tc>
                  <a:txBody>
                    <a:bodyPr/>
                    <a:lstStyle/>
                    <a:p>
                      <a:pPr lvl="0">
                        <a:buNone/>
                      </a:pPr>
                      <a:r>
                        <a:rPr lang="fr-FR" sz="1100" b="1" dirty="0">
                          <a:latin typeface="Open Sans" panose="020B0606030504020204" pitchFamily="34" charset="0"/>
                          <a:ea typeface="Open Sans" panose="020B0606030504020204" pitchFamily="34" charset="0"/>
                          <a:cs typeface="Open Sans" panose="020B0606030504020204" pitchFamily="34" charset="0"/>
                        </a:rPr>
                        <a:t>Directrice par intérim</a:t>
                      </a:r>
                    </a:p>
                  </a:txBody>
                  <a:tcPr/>
                </a:tc>
                <a:tc vMerge="1">
                  <a:txBody>
                    <a:bodyPr/>
                    <a:lstStyle/>
                    <a:p>
                      <a:endParaRPr lang="fr-FR" sz="1100" b="1">
                        <a:latin typeface="Open Sans"/>
                        <a:ea typeface="Open Sans"/>
                        <a:cs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latin typeface="Open Sans" panose="020B0606030504020204" pitchFamily="34" charset="0"/>
                          <a:ea typeface="Open Sans" panose="020B0606030504020204" pitchFamily="34" charset="0"/>
                          <a:cs typeface="Open Sans" panose="020B0606030504020204" pitchFamily="34" charset="0"/>
                        </a:rPr>
                        <a:t>Murielle KORDYLAS </a:t>
                      </a: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hlinkClick r:id="rId3"/>
                        </a:rPr>
                        <a:t>Ars-oc-dd34-direction@ars.sante.fr</a:t>
                      </a:r>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marL="6350" marR="6350" marT="6350" marB="0" anchor="b"/>
                </a:tc>
                <a:extLst>
                  <a:ext uri="{0D108BD9-81ED-4DB2-BD59-A6C34878D82A}">
                    <a16:rowId xmlns:a16="http://schemas.microsoft.com/office/drawing/2014/main" val="3005233400"/>
                  </a:ext>
                </a:extLst>
              </a:tr>
              <a:tr h="330200">
                <a:tc>
                  <a:txBody>
                    <a:bodyPr/>
                    <a:lstStyle/>
                    <a:p>
                      <a:pPr lvl="0">
                        <a:buNone/>
                      </a:pPr>
                      <a:r>
                        <a:rPr lang="fr-FR" sz="1100" b="1" dirty="0">
                          <a:latin typeface="Open Sans" panose="020B0606030504020204" pitchFamily="34" charset="0"/>
                          <a:ea typeface="Open Sans" panose="020B0606030504020204" pitchFamily="34" charset="0"/>
                          <a:cs typeface="Open Sans" panose="020B0606030504020204" pitchFamily="34" charset="0"/>
                        </a:rPr>
                        <a:t>Responsable cellule PH</a:t>
                      </a:r>
                    </a:p>
                  </a:txBody>
                  <a:tcPr/>
                </a:tc>
                <a:tc vMerge="1">
                  <a:txBody>
                    <a:bodyPr/>
                    <a:lstStyle/>
                    <a:p>
                      <a:endParaRPr lang="fr-FR" sz="1100" b="1">
                        <a:latin typeface="Open Sans"/>
                        <a:ea typeface="Open Sans"/>
                        <a:cs typeface="Open Sans"/>
                      </a:endParaRP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rPr>
                        <a:t>Laurence GELINOTTE</a:t>
                      </a: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hlinkClick r:id="rId4"/>
                        </a:rPr>
                        <a:t>Laurence.gelinotte@ars.sante.fr</a:t>
                      </a:r>
                      <a:r>
                        <a:rPr lang="fr-FR" sz="1100" dirty="0">
                          <a:latin typeface="Open Sans" panose="020B0606030504020204" pitchFamily="34" charset="0"/>
                          <a:ea typeface="Open Sans" panose="020B0606030504020204" pitchFamily="34" charset="0"/>
                          <a:cs typeface="Open Sans" panose="020B0606030504020204" pitchFamily="34" charset="0"/>
                        </a:rPr>
                        <a:t> </a:t>
                      </a:r>
                    </a:p>
                  </a:txBody>
                  <a:tcPr marL="6350" marR="6350" marT="6350" marB="0" anchor="b"/>
                </a:tc>
                <a:extLst>
                  <a:ext uri="{0D108BD9-81ED-4DB2-BD59-A6C34878D82A}">
                    <a16:rowId xmlns:a16="http://schemas.microsoft.com/office/drawing/2014/main" val="1058521777"/>
                  </a:ext>
                </a:extLst>
              </a:tr>
              <a:tr h="370840">
                <a:tc>
                  <a:txBody>
                    <a:bodyPr/>
                    <a:lstStyle/>
                    <a:p>
                      <a:pPr lvl="0">
                        <a:buNone/>
                      </a:pPr>
                      <a:r>
                        <a:rPr lang="fr-FR" sz="1100" b="1" dirty="0">
                          <a:latin typeface="Open Sans" panose="020B0606030504020204" pitchFamily="34" charset="0"/>
                          <a:ea typeface="Open Sans" panose="020B0606030504020204" pitchFamily="34" charset="0"/>
                          <a:cs typeface="Open Sans" panose="020B0606030504020204" pitchFamily="34" charset="0"/>
                        </a:rPr>
                        <a:t>Directrice des Politiques de l’Autonomie</a:t>
                      </a:r>
                    </a:p>
                  </a:txBody>
                  <a:tcPr/>
                </a:tc>
                <a:tc>
                  <a:txBody>
                    <a:bodyPr/>
                    <a:lstStyle/>
                    <a:p>
                      <a:r>
                        <a:rPr lang="fr-FR" sz="1100" b="1" dirty="0">
                          <a:latin typeface="Open Sans" panose="020B0606030504020204" pitchFamily="34" charset="0"/>
                          <a:ea typeface="Open Sans" panose="020B0606030504020204" pitchFamily="34" charset="0"/>
                          <a:cs typeface="Open Sans" panose="020B0606030504020204" pitchFamily="34" charset="0"/>
                        </a:rPr>
                        <a:t>CD PA</a:t>
                      </a:r>
                    </a:p>
                  </a:txBody>
                  <a:tcPr/>
                </a:tc>
                <a:tc>
                  <a:txBody>
                    <a:bodyPr/>
                    <a:lstStyle/>
                    <a:p>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lvl="0">
                        <a:buNone/>
                      </a:pPr>
                      <a:r>
                        <a:rPr lang="fr-FR" sz="1100" dirty="0"/>
                        <a:t>⁠</a:t>
                      </a:r>
                      <a:r>
                        <a:rPr lang="fr-FR" sz="1100" dirty="0">
                          <a:hlinkClick r:id="rId5" tooltip="mailto:ereynier@herault.fr"/>
                        </a:rPr>
                        <a:t>ereynier@herault.fr</a:t>
                      </a:r>
                      <a:r>
                        <a:rPr lang="fr-FR" sz="1100" dirty="0"/>
                        <a:t>  ⁠</a:t>
                      </a:r>
                    </a:p>
                    <a:p>
                      <a:pPr lvl="0">
                        <a:buNone/>
                      </a:pPr>
                      <a:r>
                        <a:rPr lang="fr-FR" sz="1100" dirty="0"/>
                        <a:t>⁠</a:t>
                      </a:r>
                      <a:r>
                        <a:rPr lang="fr-FR" sz="1100" dirty="0">
                          <a:hlinkClick r:id="rId6" tooltip="mailto:lbaron@herault.fr"/>
                        </a:rPr>
                        <a:t>lbaron@herault.fr</a:t>
                      </a:r>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444691840"/>
                  </a:ext>
                </a:extLst>
              </a:tr>
              <a:tr h="370840">
                <a:tc>
                  <a:txBody>
                    <a:bodyPr/>
                    <a:lstStyle/>
                    <a:p>
                      <a:pPr lvl="0">
                        <a:buNone/>
                      </a:pPr>
                      <a:endParaRPr lang="fr-FR" sz="1100" b="1"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100" b="1">
                          <a:latin typeface="Open Sans" panose="020B0606030504020204" pitchFamily="34" charset="0"/>
                          <a:ea typeface="Open Sans" panose="020B0606030504020204" pitchFamily="34" charset="0"/>
                          <a:cs typeface="Open Sans" panose="020B0606030504020204" pitchFamily="34" charset="0"/>
                        </a:rPr>
                        <a:t>CD PH</a:t>
                      </a:r>
                      <a:endParaRPr lang="fr-FR" sz="1100" b="1"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100" dirty="0">
                          <a:latin typeface="Open Sans" panose="020B0606030504020204" pitchFamily="34" charset="0"/>
                          <a:ea typeface="Open Sans" panose="020B0606030504020204" pitchFamily="34" charset="0"/>
                          <a:cs typeface="Open Sans" panose="020B0606030504020204" pitchFamily="34" charset="0"/>
                        </a:rPr>
                        <a:t>Lometti </a:t>
                      </a:r>
                      <a:r>
                        <a:rPr lang="fr-FR" sz="1100" dirty="0" err="1">
                          <a:latin typeface="Open Sans" panose="020B0606030504020204" pitchFamily="34" charset="0"/>
                          <a:ea typeface="Open Sans" panose="020B0606030504020204" pitchFamily="34" charset="0"/>
                          <a:cs typeface="Open Sans" panose="020B0606030504020204" pitchFamily="34" charset="0"/>
                        </a:rPr>
                        <a:t>valerie</a:t>
                      </a:r>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lvl="0">
                        <a:buNone/>
                      </a:pPr>
                      <a:r>
                        <a:rPr lang="fr-FR" sz="1800" b="0" i="0" u="sng" kern="1200" dirty="0">
                          <a:solidFill>
                            <a:schemeClr val="dk1"/>
                          </a:solidFill>
                          <a:effectLst/>
                          <a:latin typeface="+mn-lt"/>
                          <a:ea typeface="+mn-ea"/>
                          <a:cs typeface="+mn-cs"/>
                          <a:hlinkClick r:id="rId7" tooltip="mailto:vlometti@herault.fr"/>
                        </a:rPr>
                        <a:t>vlometti</a:t>
                      </a:r>
                      <a:r>
                        <a:rPr lang="fr-FR" sz="1800" b="1" i="0" u="sng" kern="1200" dirty="0">
                          <a:solidFill>
                            <a:schemeClr val="dk1"/>
                          </a:solidFill>
                          <a:effectLst/>
                          <a:latin typeface="+mn-lt"/>
                          <a:ea typeface="+mn-ea"/>
                          <a:cs typeface="+mn-cs"/>
                          <a:hlinkClick r:id="rId7" tooltip="mailto:vlometti@herault.fr"/>
                        </a:rPr>
                        <a:t>@herault.fr</a:t>
                      </a:r>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47342658"/>
                  </a:ext>
                </a:extLst>
              </a:tr>
              <a:tr h="185420">
                <a:tc>
                  <a:txBody>
                    <a:bodyPr/>
                    <a:lstStyle/>
                    <a:p>
                      <a:pPr lvl="0">
                        <a:buNone/>
                      </a:pPr>
                      <a:r>
                        <a:rPr lang="fr-FR" sz="1100" b="1">
                          <a:latin typeface="Open Sans" panose="020B0606030504020204" pitchFamily="34" charset="0"/>
                          <a:ea typeface="Open Sans" panose="020B0606030504020204" pitchFamily="34" charset="0"/>
                          <a:cs typeface="Open Sans" panose="020B0606030504020204" pitchFamily="34" charset="0"/>
                        </a:rPr>
                        <a:t>Directeur</a:t>
                      </a:r>
                    </a:p>
                  </a:txBody>
                  <a:tcPr/>
                </a:tc>
                <a:tc rowSpan="2">
                  <a:txBody>
                    <a:bodyPr/>
                    <a:lstStyle/>
                    <a:p>
                      <a:r>
                        <a:rPr lang="fr-FR" sz="1100" b="1">
                          <a:latin typeface="Open Sans" panose="020B0606030504020204" pitchFamily="34" charset="0"/>
                          <a:ea typeface="Open Sans" panose="020B0606030504020204" pitchFamily="34" charset="0"/>
                          <a:cs typeface="Open Sans" panose="020B0606030504020204" pitchFamily="34" charset="0"/>
                        </a:rPr>
                        <a:t>DAC</a:t>
                      </a:r>
                    </a:p>
                  </a:txBody>
                  <a:tcPr/>
                </a:tc>
                <a:tc>
                  <a:txBody>
                    <a:bodyPr/>
                    <a:lstStyle/>
                    <a:p>
                      <a:r>
                        <a:rPr lang="fr-FR" sz="1100">
                          <a:latin typeface="Open Sans" panose="020B0606030504020204" pitchFamily="34" charset="0"/>
                          <a:ea typeface="Open Sans" panose="020B0606030504020204" pitchFamily="34" charset="0"/>
                          <a:cs typeface="Open Sans" panose="020B0606030504020204" pitchFamily="34" charset="0"/>
                        </a:rPr>
                        <a:t>Eva LARBOULETTE NIGEN</a:t>
                      </a:r>
                      <a:endParaRPr lang="fr-FR" sz="11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fontAlgn="base" latinLnBrk="1"/>
                      <a:r>
                        <a:rPr lang="fr-FR" sz="11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hlinkClick r:id="rId8"/>
                        </a:rPr>
                        <a:t>contact@dac34.org</a:t>
                      </a:r>
                      <a:endParaRPr lang="fr-FR" sz="1100" b="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166190071"/>
                  </a:ext>
                </a:extLst>
              </a:tr>
              <a:tr h="185420">
                <a:tc>
                  <a:txBody>
                    <a:bodyPr/>
                    <a:lstStyle/>
                    <a:p>
                      <a:pPr lvl="0">
                        <a:buNone/>
                      </a:pPr>
                      <a:endParaRPr lang="fr-FR" sz="1100" b="1" dirty="0">
                        <a:latin typeface="Open Sans"/>
                        <a:ea typeface="Open Sans"/>
                        <a:cs typeface="Open Sans"/>
                      </a:endParaRPr>
                    </a:p>
                  </a:txBody>
                  <a:tcPr/>
                </a:tc>
                <a:tc vMerge="1">
                  <a:txBody>
                    <a:bodyPr/>
                    <a:lstStyle/>
                    <a:p>
                      <a:endParaRPr lang="fr-FR" sz="1100" b="1">
                        <a:latin typeface="Open Sans"/>
                        <a:ea typeface="Open Sans"/>
                        <a:cs typeface="Open Sans"/>
                      </a:endParaRPr>
                    </a:p>
                  </a:txBody>
                  <a:tcPr/>
                </a:tc>
                <a:tc>
                  <a:txBody>
                    <a:bodyPr/>
                    <a:lstStyle/>
                    <a:p>
                      <a:endParaRPr lang="fr-FR" sz="1100" dirty="0">
                        <a:latin typeface="Open Sans"/>
                        <a:ea typeface="Open Sans"/>
                        <a:cs typeface="Open Sans"/>
                      </a:endParaRPr>
                    </a:p>
                  </a:txBody>
                  <a:tcPr/>
                </a:tc>
                <a:tc>
                  <a:txBody>
                    <a:bodyPr/>
                    <a:lstStyle/>
                    <a:p>
                      <a:endParaRPr lang="fr-FR" sz="1100" dirty="0">
                        <a:latin typeface="Open Sans"/>
                        <a:ea typeface="Open Sans"/>
                        <a:cs typeface="Open Sans"/>
                      </a:endParaRPr>
                    </a:p>
                  </a:txBody>
                  <a:tcPr/>
                </a:tc>
                <a:extLst>
                  <a:ext uri="{0D108BD9-81ED-4DB2-BD59-A6C34878D82A}">
                    <a16:rowId xmlns:a16="http://schemas.microsoft.com/office/drawing/2014/main" val="1900185117"/>
                  </a:ext>
                </a:extLst>
              </a:tr>
            </a:tbl>
          </a:graphicData>
        </a:graphic>
      </p:graphicFrame>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853" r="32702"/>
          <a:stretch>
            <a:fillRect/>
          </a:stretch>
        </p:blipFill>
        <p:spPr bwMode="auto">
          <a:xfrm>
            <a:off x="7673213" y="5387566"/>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6488684" y="4900724"/>
            <a:ext cx="3744368" cy="400110"/>
          </a:xfrm>
          <a:prstGeom prst="rect">
            <a:avLst/>
          </a:prstGeom>
        </p:spPr>
        <p:txBody>
          <a:bodyPr wrap="square" rtlCol="0">
            <a:spAutoFit/>
          </a:bodyPr>
          <a:lstStyle/>
          <a:p>
            <a:pPr algn="ctr"/>
            <a:r>
              <a:rPr lang="fr-FR"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8" name="Image 7" descr="Une image contenant Visage humain, habits, personne, portrait&#10;&#10;Le contenu généré par l’IA peut être incorrect.">
            <a:extLst>
              <a:ext uri="{FF2B5EF4-FFF2-40B4-BE49-F238E27FC236}">
                <a16:creationId xmlns:a16="http://schemas.microsoft.com/office/drawing/2014/main" id="{F76BD333-5589-E7FE-AEE2-07F7CF0D3CC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43379" y="2498641"/>
            <a:ext cx="1581150" cy="1581150"/>
          </a:xfrm>
          <a:prstGeom prst="rect">
            <a:avLst/>
          </a:prstGeom>
        </p:spPr>
      </p:pic>
      <p:pic>
        <p:nvPicPr>
          <p:cNvPr id="10" name="Image 9" descr="Une image contenant Visage humain, personne, épaule, cou&#10;&#10;Le contenu généré par l’IA peut être incorrect.">
            <a:extLst>
              <a:ext uri="{FF2B5EF4-FFF2-40B4-BE49-F238E27FC236}">
                <a16:creationId xmlns:a16="http://schemas.microsoft.com/office/drawing/2014/main" id="{BED5EA61-B512-6590-C1A2-E85E532BE4C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4515" y="864531"/>
            <a:ext cx="1551944" cy="1581150"/>
          </a:xfrm>
          <a:prstGeom prst="rect">
            <a:avLst/>
          </a:prstGeom>
        </p:spPr>
      </p:pic>
      <p:pic>
        <p:nvPicPr>
          <p:cNvPr id="2" name="Image 1">
            <a:extLst>
              <a:ext uri="{FF2B5EF4-FFF2-40B4-BE49-F238E27FC236}">
                <a16:creationId xmlns:a16="http://schemas.microsoft.com/office/drawing/2014/main" id="{1C06B365-A0A9-412C-A560-F1821AF092DF}"/>
              </a:ext>
            </a:extLst>
          </p:cNvPr>
          <p:cNvPicPr>
            <a:picLocks noChangeAspect="1"/>
          </p:cNvPicPr>
          <p:nvPr/>
        </p:nvPicPr>
        <p:blipFill>
          <a:blip r:embed="rId12"/>
          <a:stretch>
            <a:fillRect/>
          </a:stretch>
        </p:blipFill>
        <p:spPr>
          <a:xfrm>
            <a:off x="7622572" y="892117"/>
            <a:ext cx="1400872" cy="1400872"/>
          </a:xfrm>
          <a:prstGeom prst="ellipse">
            <a:avLst/>
          </a:prstGeom>
        </p:spPr>
      </p:pic>
    </p:spTree>
    <p:extLst>
      <p:ext uri="{BB962C8B-B14F-4D97-AF65-F5344CB8AC3E}">
        <p14:creationId xmlns:p14="http://schemas.microsoft.com/office/powerpoint/2010/main" val="2318635202"/>
      </p:ext>
    </p:extLst>
  </p:cSld>
  <p:clrMapOvr>
    <a:masterClrMapping/>
  </p:clrMapOvr>
  <p:extLst>
    <p:ext uri="{6950BFC3-D8DA-4A85-94F7-54DA5524770B}">
      <p188:commentRel xmlns:p188="http://schemas.microsoft.com/office/powerpoint/2018/8/main" r:id="rId2"/>
    </p:ext>
  </p:extLs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384995"/>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Chantier HAD: amélioration des usages / déploiement des nouvelles mentions (autorisation ARS)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6155755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40043731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17075466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23681752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dirty="0"/>
          </a:p>
          <a:p>
            <a:pPr marL="171450" indent="-171450">
              <a:buFont typeface="Arial" panose="020B0604020202020204" pitchFamily="34" charset="0"/>
              <a:buChar char="•"/>
            </a:pPr>
            <a:r>
              <a:rPr lang="fr-FR" sz="1200" dirty="0"/>
              <a:t>Redynamisation des usages qui se poursuit dans les départements – 34 déjà réalisé, mail de clôture fait à l’ARS</a:t>
            </a:r>
          </a:p>
          <a:p>
            <a:pPr marL="171450" indent="-171450">
              <a:buFont typeface="Arial" panose="020B0604020202020204" pitchFamily="34" charset="0"/>
              <a:buChar char="•"/>
            </a:pPr>
            <a:r>
              <a:rPr lang="fr-FR" sz="1200" dirty="0"/>
              <a:t>Poursuite du déploiement  des CRT + migration vers le module VT DOM </a:t>
            </a:r>
          </a:p>
          <a:p>
            <a:pPr marL="171450" indent="-171450">
              <a:buFont typeface="Arial" panose="020B0604020202020204" pitchFamily="34" charset="0"/>
              <a:buChar char="•"/>
            </a:pPr>
            <a:r>
              <a:rPr lang="fr-FR" sz="1200" dirty="0"/>
              <a:t>TDBI bientôt disponible </a:t>
            </a:r>
          </a:p>
          <a:p>
            <a:pPr marL="171450" indent="-171450">
              <a:buFont typeface="Arial" panose="020B0604020202020204" pitchFamily="34" charset="0"/>
              <a:buChar char="•"/>
            </a:pPr>
            <a:r>
              <a:rPr lang="fr-FR" sz="1200" dirty="0"/>
              <a:t>Nouveautés espace usagers juin 2025 (France </a:t>
            </a:r>
            <a:r>
              <a:rPr lang="fr-FR" sz="1200" dirty="0" err="1"/>
              <a:t>connect</a:t>
            </a:r>
            <a:r>
              <a:rPr lang="fr-FR" sz="1200" dirty="0"/>
              <a:t>) </a:t>
            </a:r>
          </a:p>
          <a:p>
            <a:pPr marL="171450" indent="-171450">
              <a:buFont typeface="Arial" panose="020B0604020202020204" pitchFamily="34" charset="0"/>
              <a:buChar char="•"/>
            </a:pPr>
            <a:r>
              <a:rPr lang="fr-FR" sz="1200" dirty="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2562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p>
                      <a:endParaRPr lang="fr-FR" sz="1050" b="1" dirty="0">
                        <a:latin typeface="Open Sans" panose="020B0606030504020204" pitchFamily="34" charset="0"/>
                        <a:ea typeface="Open Sans" panose="020B0606030504020204" pitchFamily="34" charset="0"/>
                        <a:cs typeface="Open Sans" panose="020B0606030504020204" pitchFamily="34" charset="0"/>
                      </a:endParaRPr>
                    </a:p>
                    <a:p>
                      <a:endParaRPr lang="fr-FR" sz="1050" b="1" dirty="0">
                        <a:latin typeface="Open Sans" panose="020B0606030504020204" pitchFamily="34" charset="0"/>
                        <a:ea typeface="Open Sans" panose="020B0606030504020204" pitchFamily="34" charset="0"/>
                        <a:cs typeface="Open Sans" panose="020B0606030504020204" pitchFamily="34" charset="0"/>
                      </a:endParaRPr>
                    </a:p>
                    <a:p>
                      <a:r>
                        <a:rPr lang="fr-FR" sz="1050" b="1" dirty="0">
                          <a:latin typeface="Open Sans" panose="020B0606030504020204" pitchFamily="34" charset="0"/>
                          <a:ea typeface="Open Sans" panose="020B0606030504020204" pitchFamily="34" charset="0"/>
                          <a:cs typeface="Open Sans" panose="020B0606030504020204" pitchFamily="34" charset="0"/>
                        </a:rPr>
                        <a:t>Projet déjà réalisé sur le département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a:t>
                      </a: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2"/>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3"/>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35442609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27031000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42065151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6" name="ZoneTexte 5">
            <a:extLst>
              <a:ext uri="{FF2B5EF4-FFF2-40B4-BE49-F238E27FC236}">
                <a16:creationId xmlns:a16="http://schemas.microsoft.com/office/drawing/2014/main" id="{C3482067-5074-ACB2-6300-466C37A736E6}"/>
              </a:ext>
            </a:extLst>
          </p:cNvPr>
          <p:cNvSpPr txBox="1"/>
          <p:nvPr/>
        </p:nvSpPr>
        <p:spPr>
          <a:xfrm>
            <a:off x="9090453" y="5476300"/>
            <a:ext cx="2048256" cy="738664"/>
          </a:xfrm>
          <a:prstGeom prst="rect">
            <a:avLst/>
          </a:prstGeom>
          <a:noFill/>
        </p:spPr>
        <p:txBody>
          <a:bodyPr wrap="square">
            <a:spAutoFit/>
          </a:bodyPr>
          <a:lstStyle/>
          <a:p>
            <a:r>
              <a:rPr lang="fr-FR" sz="1400" dirty="0">
                <a:hlinkClick r:id="rId8"/>
              </a:rPr>
              <a:t>Espace utilisateur ViaTrajectoire - Module HNP - e-santé Occitanie</a:t>
            </a:r>
            <a:endParaRPr lang="fr-FR" sz="1400" dirty="0"/>
          </a:p>
        </p:txBody>
      </p:sp>
    </p:spTree>
    <p:extLst>
      <p:ext uri="{BB962C8B-B14F-4D97-AF65-F5344CB8AC3E}">
        <p14:creationId xmlns:p14="http://schemas.microsoft.com/office/powerpoint/2010/main" val="29303600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l">
                        <a:buNone/>
                      </a:pPr>
                      <a:r>
                        <a:rPr lang="fr-FR" sz="1050" b="0" dirty="0">
                          <a:solidFill>
                            <a:schemeClr val="tx1"/>
                          </a:solidFill>
                          <a:latin typeface="Open Sans"/>
                          <a:ea typeface="Open Sans"/>
                          <a:cs typeface="Open Sans"/>
                        </a:rPr>
                        <a:t>Flyer</a:t>
                      </a:r>
                    </a:p>
                    <a:p>
                      <a:pPr marL="0" lvl="0" indent="0">
                        <a:buNone/>
                      </a:pPr>
                      <a:r>
                        <a:rPr lang="fr-FR" sz="1050" dirty="0">
                          <a:latin typeface="Open Sans"/>
                          <a:ea typeface="Open Sans"/>
                          <a:cs typeface="Open Sans"/>
                        </a:rPr>
                        <a:t>Kit Com pour déploiement</a:t>
                      </a:r>
                    </a:p>
                    <a:p>
                      <a:pPr marL="0" lvl="0" indent="0">
                        <a:buNone/>
                      </a:pPr>
                      <a:r>
                        <a:rPr lang="fr-FR" sz="1050" dirty="0">
                          <a:latin typeface="Open Sans"/>
                          <a:ea typeface="Open Sans"/>
                          <a:cs typeface="Open Sans"/>
                        </a:rPr>
                        <a:t>Présentation </a:t>
                      </a:r>
                      <a:r>
                        <a:rPr lang="fr-FR" sz="1050" dirty="0" err="1">
                          <a:latin typeface="Open Sans"/>
                          <a:ea typeface="Open Sans"/>
                          <a:cs typeface="Open Sans"/>
                        </a:rPr>
                        <a:t>ppt</a:t>
                      </a:r>
                      <a:r>
                        <a:rPr lang="fr-FR" sz="1050" dirty="0">
                          <a:latin typeface="Open Sans"/>
                          <a:ea typeface="Open Sans"/>
                          <a:cs typeface="Open Sans"/>
                        </a:rPr>
                        <a:t> de la stratégie de déploiement</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4"/>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dirty="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33475958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28558825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58202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11195357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A741-B091-5C7F-B50E-FC4DC2C81CF5}"/>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2CD4BB5F-1A09-05DE-FB26-3992577C0E40}"/>
              </a:ext>
            </a:extLst>
          </p:cNvPr>
          <p:cNvSpPr txBox="1">
            <a:spLocks/>
          </p:cNvSpPr>
          <p:nvPr/>
        </p:nvSpPr>
        <p:spPr>
          <a:xfrm>
            <a:off x="1866122" y="2391514"/>
            <a:ext cx="853751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LOT</a:t>
            </a:r>
          </a:p>
        </p:txBody>
      </p:sp>
    </p:spTree>
    <p:extLst>
      <p:ext uri="{BB962C8B-B14F-4D97-AF65-F5344CB8AC3E}">
        <p14:creationId xmlns:p14="http://schemas.microsoft.com/office/powerpoint/2010/main" val="20586644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a:solidFill>
                  <a:srgbClr val="000000"/>
                </a:solidFill>
                <a:latin typeface="Quicksand"/>
              </a:rPr>
              <a:t>Plan </a:t>
            </a:r>
            <a:r>
              <a:rPr lang="en-US" sz="4400" err="1">
                <a:solidFill>
                  <a:srgbClr val="000000"/>
                </a:solidFill>
                <a:latin typeface="Quicksand"/>
              </a:rPr>
              <a:t>d’action</a:t>
            </a:r>
            <a:r>
              <a:rPr lang="en-US" sz="4400">
                <a:solidFill>
                  <a:srgbClr val="000000"/>
                </a:solidFill>
                <a:latin typeface="Quicksand"/>
              </a:rPr>
              <a:t> AT </a:t>
            </a:r>
            <a:endParaRPr lang="fr-FR" sz="4400" b="0">
              <a:solidFill>
                <a:srgbClr val="000000"/>
              </a:solidFill>
              <a:latin typeface="Quicksand"/>
            </a:endParaRPr>
          </a:p>
          <a:p>
            <a:endParaRPr lang="fr-FR"/>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du Lot (46)</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9411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923461"/>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grpSp>
        <p:nvGrpSpPr>
          <p:cNvPr id="2" name="Groupe 1">
            <a:extLst>
              <a:ext uri="{FF2B5EF4-FFF2-40B4-BE49-F238E27FC236}">
                <a16:creationId xmlns:a16="http://schemas.microsoft.com/office/drawing/2014/main" id="{FEEC95DF-1DA9-9F9D-E92D-5446E0CE378A}"/>
              </a:ext>
            </a:extLst>
          </p:cNvPr>
          <p:cNvGrpSpPr/>
          <p:nvPr/>
        </p:nvGrpSpPr>
        <p:grpSpPr>
          <a:xfrm>
            <a:off x="7448877" y="127498"/>
            <a:ext cx="4513892" cy="2040925"/>
            <a:chOff x="6407663" y="214358"/>
            <a:chExt cx="4513892" cy="2040925"/>
          </a:xfrm>
        </p:grpSpPr>
        <p:sp>
          <p:nvSpPr>
            <p:cNvPr id="39" name="Rectangle : coins arrondis 38">
              <a:extLst>
                <a:ext uri="{FF2B5EF4-FFF2-40B4-BE49-F238E27FC236}">
                  <a16:creationId xmlns:a16="http://schemas.microsoft.com/office/drawing/2014/main" id="{B83DA433-F8EF-37C4-B8EC-76F9AFA222C3}"/>
                </a:ext>
              </a:extLst>
            </p:cNvPr>
            <p:cNvSpPr/>
            <p:nvPr/>
          </p:nvSpPr>
          <p:spPr>
            <a:xfrm>
              <a:off x="6407663" y="214358"/>
              <a:ext cx="4513892" cy="2040925"/>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space réservé du texte 9">
              <a:extLst>
                <a:ext uri="{FF2B5EF4-FFF2-40B4-BE49-F238E27FC236}">
                  <a16:creationId xmlns:a16="http://schemas.microsoft.com/office/drawing/2014/main" id="{2D5326F8-DC81-79AD-10CF-AFCFC75BB10E}"/>
                </a:ext>
              </a:extLst>
            </p:cNvPr>
            <p:cNvSpPr txBox="1">
              <a:spLocks/>
            </p:cNvSpPr>
            <p:nvPr/>
          </p:nvSpPr>
          <p:spPr>
            <a:xfrm>
              <a:off x="7494282" y="365344"/>
              <a:ext cx="2148840" cy="215444"/>
            </a:xfrm>
            <a:prstGeom prst="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a:t>Spécificités locales</a:t>
              </a:r>
            </a:p>
          </p:txBody>
        </p:sp>
        <p:sp>
          <p:nvSpPr>
            <p:cNvPr id="38" name="Rectangle 3">
              <a:extLst>
                <a:ext uri="{FF2B5EF4-FFF2-40B4-BE49-F238E27FC236}">
                  <a16:creationId xmlns:a16="http://schemas.microsoft.com/office/drawing/2014/main" id="{A3D05FD3-FC4C-8B50-3719-48A2F2CD8B38}"/>
                </a:ext>
              </a:extLst>
            </p:cNvPr>
            <p:cNvSpPr txBox="1">
              <a:spLocks noChangeArrowheads="1"/>
            </p:cNvSpPr>
            <p:nvPr/>
          </p:nvSpPr>
          <p:spPr bwMode="auto">
            <a:xfrm>
              <a:off x="6790411" y="865863"/>
              <a:ext cx="407762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fr-FR" altLang="fr-FR" sz="1200" b="1" dirty="0"/>
                <a:t>T</a:t>
              </a:r>
              <a:r>
                <a:rPr lang="fr-FR" altLang="fr-FR" sz="1200" b="1" dirty="0">
                  <a:highlight>
                    <a:srgbClr val="FFFF00"/>
                  </a:highlight>
                </a:rPr>
                <a:t>erritoire rural et peu dense </a:t>
              </a:r>
              <a:r>
                <a:rPr lang="fr-FR" altLang="fr-FR" sz="1200" dirty="0">
                  <a:highlight>
                    <a:srgbClr val="FFFF00"/>
                  </a:highlight>
                </a:rPr>
                <a:t>: nécessité d’un outil facilitant la coordination à distance</a:t>
              </a:r>
            </a:p>
            <a:p>
              <a:pPr marL="0" indent="0" eaLnBrk="0" fontAlgn="base" hangingPunct="0">
                <a:lnSpc>
                  <a:spcPct val="100000"/>
                </a:lnSpc>
                <a:spcBef>
                  <a:spcPct val="0"/>
                </a:spcBef>
                <a:spcAft>
                  <a:spcPct val="0"/>
                </a:spcAft>
                <a:buFontTx/>
                <a:buChar char="•"/>
              </a:pPr>
              <a:r>
                <a:rPr lang="fr-FR" altLang="fr-FR" sz="1200" b="1" dirty="0">
                  <a:highlight>
                    <a:srgbClr val="FFFF00"/>
                  </a:highlight>
                </a:rPr>
                <a:t>Offre médico-sociale sous-dotée</a:t>
              </a:r>
              <a:r>
                <a:rPr lang="fr-FR" altLang="fr-FR" sz="1200" dirty="0">
                  <a:highlight>
                    <a:srgbClr val="FFFF00"/>
                  </a:highlight>
                </a:rPr>
                <a:t>, notamment en handicap et grand âge</a:t>
              </a:r>
            </a:p>
            <a:p>
              <a:pPr marL="0" indent="0" eaLnBrk="0" fontAlgn="base" hangingPunct="0">
                <a:lnSpc>
                  <a:spcPct val="100000"/>
                </a:lnSpc>
                <a:spcBef>
                  <a:spcPct val="0"/>
                </a:spcBef>
                <a:spcAft>
                  <a:spcPct val="0"/>
                </a:spcAft>
                <a:buFontTx/>
                <a:buChar char="•"/>
              </a:pPr>
              <a:r>
                <a:rPr lang="fr-FR" altLang="fr-FR" sz="1200" b="1" dirty="0">
                  <a:highlight>
                    <a:srgbClr val="FFFF00"/>
                  </a:highlight>
                </a:rPr>
                <a:t>Progression en cours </a:t>
              </a:r>
              <a:r>
                <a:rPr lang="fr-FR" altLang="fr-FR" sz="1200" dirty="0">
                  <a:highlight>
                    <a:srgbClr val="FFFF00"/>
                  </a:highlight>
                </a:rPr>
                <a:t>sur l’usage du numérique dans les structures</a:t>
              </a:r>
            </a:p>
          </p:txBody>
        </p:sp>
      </p:grpSp>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53" r="32702"/>
          <a:stretch>
            <a:fillRect/>
          </a:stretch>
        </p:blipFill>
        <p:spPr bwMode="auto">
          <a:xfrm>
            <a:off x="9311029" y="5664731"/>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sp>
        <p:nvSpPr>
          <p:cNvPr id="4" name="ZoneTexte 3">
            <a:extLst>
              <a:ext uri="{FF2B5EF4-FFF2-40B4-BE49-F238E27FC236}">
                <a16:creationId xmlns:a16="http://schemas.microsoft.com/office/drawing/2014/main" id="{14C8B4D1-F7AB-0055-5C46-46F75FF0D691}"/>
              </a:ext>
            </a:extLst>
          </p:cNvPr>
          <p:cNvSpPr txBox="1"/>
          <p:nvPr/>
        </p:nvSpPr>
        <p:spPr>
          <a:xfrm>
            <a:off x="7218770" y="4037769"/>
            <a:ext cx="2401427"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Anne CHALLIER</a:t>
            </a:r>
          </a:p>
        </p:txBody>
      </p:sp>
      <p:sp>
        <p:nvSpPr>
          <p:cNvPr id="6" name="ZoneTexte 5">
            <a:extLst>
              <a:ext uri="{FF2B5EF4-FFF2-40B4-BE49-F238E27FC236}">
                <a16:creationId xmlns:a16="http://schemas.microsoft.com/office/drawing/2014/main" id="{3C73148F-D0E2-C2A8-5C21-B134D3144E4D}"/>
              </a:ext>
            </a:extLst>
          </p:cNvPr>
          <p:cNvSpPr txBox="1"/>
          <p:nvPr/>
        </p:nvSpPr>
        <p:spPr>
          <a:xfrm>
            <a:off x="9417273" y="3992411"/>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Lucie </a:t>
            </a:r>
          </a:p>
        </p:txBody>
      </p:sp>
      <p:pic>
        <p:nvPicPr>
          <p:cNvPr id="10" name="Image 9" descr="Une image contenant Visage humain, personne, sourire, habits&#10;&#10;Le contenu généré par l’IA peut être incorrect.">
            <a:extLst>
              <a:ext uri="{FF2B5EF4-FFF2-40B4-BE49-F238E27FC236}">
                <a16:creationId xmlns:a16="http://schemas.microsoft.com/office/drawing/2014/main" id="{DB362F29-05AF-6438-064E-073776414E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2936" y="2541786"/>
            <a:ext cx="1359099" cy="1359099"/>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7" name="Picture 18">
            <a:extLst>
              <a:ext uri="{FF2B5EF4-FFF2-40B4-BE49-F238E27FC236}">
                <a16:creationId xmlns:a16="http://schemas.microsoft.com/office/drawing/2014/main" id="{4F3BE63A-4FB5-B6CC-D0E0-9D915AEA82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818" y="163551"/>
            <a:ext cx="1428412" cy="11773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au 2">
            <a:extLst>
              <a:ext uri="{FF2B5EF4-FFF2-40B4-BE49-F238E27FC236}">
                <a16:creationId xmlns:a16="http://schemas.microsoft.com/office/drawing/2014/main" id="{42570A16-77B6-CFBE-9917-9F58EFB32BA5}"/>
              </a:ext>
            </a:extLst>
          </p:cNvPr>
          <p:cNvGraphicFramePr>
            <a:graphicFrameLocks noGrp="1"/>
          </p:cNvGraphicFramePr>
          <p:nvPr/>
        </p:nvGraphicFramePr>
        <p:xfrm>
          <a:off x="62109" y="2293196"/>
          <a:ext cx="7447663" cy="4078793"/>
        </p:xfrm>
        <a:graphic>
          <a:graphicData uri="http://schemas.openxmlformats.org/drawingml/2006/table">
            <a:tbl>
              <a:tblPr firstRow="1" bandRow="1">
                <a:tableStyleId>{F5AB1C69-6EDB-4FF4-983F-18BD219EF322}</a:tableStyleId>
              </a:tblPr>
              <a:tblGrid>
                <a:gridCol w="850545">
                  <a:extLst>
                    <a:ext uri="{9D8B030D-6E8A-4147-A177-3AD203B41FA5}">
                      <a16:colId xmlns:a16="http://schemas.microsoft.com/office/drawing/2014/main" val="3759032402"/>
                    </a:ext>
                  </a:extLst>
                </a:gridCol>
                <a:gridCol w="1911391">
                  <a:extLst>
                    <a:ext uri="{9D8B030D-6E8A-4147-A177-3AD203B41FA5}">
                      <a16:colId xmlns:a16="http://schemas.microsoft.com/office/drawing/2014/main" val="4109041205"/>
                    </a:ext>
                  </a:extLst>
                </a:gridCol>
                <a:gridCol w="1923127">
                  <a:extLst>
                    <a:ext uri="{9D8B030D-6E8A-4147-A177-3AD203B41FA5}">
                      <a16:colId xmlns:a16="http://schemas.microsoft.com/office/drawing/2014/main" val="902784505"/>
                    </a:ext>
                  </a:extLst>
                </a:gridCol>
                <a:gridCol w="2762600">
                  <a:extLst>
                    <a:ext uri="{9D8B030D-6E8A-4147-A177-3AD203B41FA5}">
                      <a16:colId xmlns:a16="http://schemas.microsoft.com/office/drawing/2014/main" val="3876265044"/>
                    </a:ext>
                  </a:extLst>
                </a:gridCol>
              </a:tblGrid>
              <a:tr h="459529">
                <a:tc>
                  <a:txBody>
                    <a:bodyPr/>
                    <a:lstStyle/>
                    <a:p>
                      <a:r>
                        <a:rPr lang="fr-FR" dirty="0"/>
                        <a:t>Acteur</a:t>
                      </a:r>
                    </a:p>
                  </a:txBody>
                  <a:tcPr/>
                </a:tc>
                <a:tc>
                  <a:txBody>
                    <a:bodyPr/>
                    <a:lstStyle/>
                    <a:p>
                      <a:r>
                        <a:rPr lang="fr-FR" dirty="0"/>
                        <a:t>Fonction</a:t>
                      </a:r>
                    </a:p>
                  </a:txBody>
                  <a:tcPr/>
                </a:tc>
                <a:tc>
                  <a:txBody>
                    <a:bodyPr/>
                    <a:lstStyle/>
                    <a:p>
                      <a:r>
                        <a:rPr lang="fr-FR" dirty="0"/>
                        <a:t>Nom/Prénom</a:t>
                      </a:r>
                    </a:p>
                  </a:txBody>
                  <a:tcPr/>
                </a:tc>
                <a:tc>
                  <a:txBody>
                    <a:bodyPr/>
                    <a:lstStyle/>
                    <a:p>
                      <a:r>
                        <a:rPr lang="fr-FR" dirty="0"/>
                        <a:t>Mail</a:t>
                      </a:r>
                    </a:p>
                  </a:txBody>
                  <a:tcPr/>
                </a:tc>
                <a:extLst>
                  <a:ext uri="{0D108BD9-81ED-4DB2-BD59-A6C34878D82A}">
                    <a16:rowId xmlns:a16="http://schemas.microsoft.com/office/drawing/2014/main" val="1827369224"/>
                  </a:ext>
                </a:extLst>
              </a:tr>
              <a:tr h="388384">
                <a:tc>
                  <a:txBody>
                    <a:bodyPr/>
                    <a:lstStyle/>
                    <a:p>
                      <a:r>
                        <a:rPr lang="fr-FR" sz="1400" dirty="0"/>
                        <a:t>CD</a:t>
                      </a:r>
                    </a:p>
                  </a:txBody>
                  <a:tcPr/>
                </a:tc>
                <a:tc>
                  <a:txBody>
                    <a:bodyPr/>
                    <a:lstStyle/>
                    <a:p>
                      <a:r>
                        <a:rPr lang="fr-FR" sz="1400" dirty="0"/>
                        <a:t>Directeur adjoint autonomie</a:t>
                      </a:r>
                    </a:p>
                  </a:txBody>
                  <a:tcPr/>
                </a:tc>
                <a:tc>
                  <a:txBody>
                    <a:bodyPr/>
                    <a:lstStyle/>
                    <a:p>
                      <a:r>
                        <a:rPr lang="fr-FR" sz="1400" dirty="0"/>
                        <a:t>Jérome LABORIE</a:t>
                      </a:r>
                    </a:p>
                  </a:txBody>
                  <a:tcPr/>
                </a:tc>
                <a:tc>
                  <a:txBody>
                    <a:bodyPr/>
                    <a:lstStyle/>
                    <a:p>
                      <a:r>
                        <a:rPr lang="fr-FR" sz="1400" dirty="0"/>
                        <a:t>Jerome.LABORIE@lot.fr</a:t>
                      </a:r>
                      <a:endParaRPr lang="pt-BR" sz="1400" dirty="0"/>
                    </a:p>
                  </a:txBody>
                  <a:tcPr/>
                </a:tc>
                <a:extLst>
                  <a:ext uri="{0D108BD9-81ED-4DB2-BD59-A6C34878D82A}">
                    <a16:rowId xmlns:a16="http://schemas.microsoft.com/office/drawing/2014/main" val="1992419659"/>
                  </a:ext>
                </a:extLst>
              </a:tr>
              <a:tr h="388384">
                <a:tc>
                  <a:txBody>
                    <a:bodyPr/>
                    <a:lstStyle/>
                    <a:p>
                      <a:endParaRPr lang="fr-FR" sz="1400" dirty="0"/>
                    </a:p>
                  </a:txBody>
                  <a:tcPr/>
                </a:tc>
                <a:tc>
                  <a:txBody>
                    <a:bodyPr/>
                    <a:lstStyle/>
                    <a:p>
                      <a:r>
                        <a:rPr lang="fr-FR" sz="1400" dirty="0"/>
                        <a:t>Chef de Service Pilotage Offre et Animation territoriale </a:t>
                      </a:r>
                    </a:p>
                  </a:txBody>
                  <a:tcPr/>
                </a:tc>
                <a:tc>
                  <a:txBody>
                    <a:bodyPr/>
                    <a:lstStyle/>
                    <a:p>
                      <a:r>
                        <a:rPr lang="fr-FR" sz="1400" dirty="0"/>
                        <a:t>Virginie DUTOIT </a:t>
                      </a:r>
                    </a:p>
                  </a:txBody>
                  <a:tcPr/>
                </a:tc>
                <a:tc>
                  <a:txBody>
                    <a:bodyPr/>
                    <a:lstStyle/>
                    <a:p>
                      <a:r>
                        <a:rPr lang="pt-BR" sz="1400" dirty="0"/>
                        <a:t>Virginie.DUTOIT@lot.fr</a:t>
                      </a:r>
                    </a:p>
                  </a:txBody>
                  <a:tcPr/>
                </a:tc>
                <a:extLst>
                  <a:ext uri="{0D108BD9-81ED-4DB2-BD59-A6C34878D82A}">
                    <a16:rowId xmlns:a16="http://schemas.microsoft.com/office/drawing/2014/main" val="3377282628"/>
                  </a:ext>
                </a:extLst>
              </a:tr>
              <a:tr h="388384">
                <a:tc>
                  <a:txBody>
                    <a:bodyPr/>
                    <a:lstStyle/>
                    <a:p>
                      <a:r>
                        <a:rPr lang="fr-FR" sz="1400" dirty="0"/>
                        <a:t>MDPH</a:t>
                      </a:r>
                    </a:p>
                  </a:txBody>
                  <a:tcPr/>
                </a:tc>
                <a:tc>
                  <a:txBody>
                    <a:bodyPr/>
                    <a:lstStyle/>
                    <a:p>
                      <a:r>
                        <a:rPr lang="fr-FR" sz="1400" dirty="0"/>
                        <a:t>Directrice</a:t>
                      </a:r>
                    </a:p>
                    <a:p>
                      <a:r>
                        <a:rPr lang="fr-FR" sz="1400" dirty="0"/>
                        <a:t>Directeur adjoint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Marie Bénédicte BIAU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Daniel SOURISSEAU</a:t>
                      </a:r>
                    </a:p>
                  </a:txBody>
                  <a:tcPr/>
                </a:tc>
                <a:tc>
                  <a:txBody>
                    <a:bodyPr/>
                    <a:lstStyle/>
                    <a:p>
                      <a:r>
                        <a:rPr lang="fr-FR" sz="1400" dirty="0"/>
                        <a:t>Marie-Benedicte.BIAU@lot.fr</a:t>
                      </a:r>
                    </a:p>
                    <a:p>
                      <a:r>
                        <a:rPr lang="fr-FR" sz="1400" dirty="0"/>
                        <a:t>Daniel.SOURISSEAU@lot.fr</a:t>
                      </a:r>
                    </a:p>
                  </a:txBody>
                  <a:tcPr/>
                </a:tc>
                <a:extLst>
                  <a:ext uri="{0D108BD9-81ED-4DB2-BD59-A6C34878D82A}">
                    <a16:rowId xmlns:a16="http://schemas.microsoft.com/office/drawing/2014/main" val="3064652590"/>
                  </a:ext>
                </a:extLst>
              </a:tr>
              <a:tr h="388384">
                <a:tc>
                  <a:txBody>
                    <a:bodyPr/>
                    <a:lstStyle/>
                    <a:p>
                      <a:r>
                        <a:rPr lang="fr-FR" sz="1400" dirty="0"/>
                        <a:t>DD ARS</a:t>
                      </a:r>
                    </a:p>
                  </a:txBody>
                  <a:tcPr/>
                </a:tc>
                <a:tc>
                  <a:txBody>
                    <a:bodyPr/>
                    <a:lstStyle/>
                    <a:p>
                      <a:r>
                        <a:rPr lang="fr-FR" sz="1400" dirty="0"/>
                        <a:t>Directrice adjointe</a:t>
                      </a:r>
                    </a:p>
                    <a:p>
                      <a:r>
                        <a:rPr lang="fr-FR" sz="1400" dirty="0"/>
                        <a:t>Cadre référent PH</a:t>
                      </a:r>
                    </a:p>
                    <a:p>
                      <a:r>
                        <a:rPr lang="fr-FR" sz="1400" dirty="0"/>
                        <a:t>Référente ESMS</a:t>
                      </a:r>
                    </a:p>
                    <a:p>
                      <a:r>
                        <a:rPr lang="fr-FR" sz="1400" dirty="0"/>
                        <a:t>Cadre référente SAN </a:t>
                      </a:r>
                    </a:p>
                  </a:txBody>
                  <a:tcPr/>
                </a:tc>
                <a:tc>
                  <a:txBody>
                    <a:bodyPr/>
                    <a:lstStyle/>
                    <a:p>
                      <a:r>
                        <a:rPr lang="fr-FR" sz="1400" dirty="0"/>
                        <a:t>Maguelone LE ROY</a:t>
                      </a:r>
                    </a:p>
                    <a:p>
                      <a:r>
                        <a:rPr lang="fr-FR" sz="1400" dirty="0"/>
                        <a:t>Anna BAIOTTO</a:t>
                      </a:r>
                    </a:p>
                    <a:p>
                      <a:r>
                        <a:rPr lang="fr-FR" sz="1400" dirty="0"/>
                        <a:t>Dorothée TAMBOISE</a:t>
                      </a:r>
                    </a:p>
                    <a:p>
                      <a:r>
                        <a:rPr lang="fr-FR" sz="1400" dirty="0"/>
                        <a:t>Odile VAUR</a:t>
                      </a:r>
                    </a:p>
                  </a:txBody>
                  <a:tcPr/>
                </a:tc>
                <a:tc>
                  <a:txBody>
                    <a:bodyPr/>
                    <a:lstStyle/>
                    <a:p>
                      <a:r>
                        <a:rPr lang="fr-FR" sz="1400" dirty="0"/>
                        <a:t>Maguelone.LE-ROY@ars.sante.fr</a:t>
                      </a:r>
                    </a:p>
                    <a:p>
                      <a:r>
                        <a:rPr lang="fr-FR" sz="1400" dirty="0">
                          <a:hlinkClick r:id="rId5"/>
                        </a:rPr>
                        <a:t>anna.baiotto@ars.sante.fr</a:t>
                      </a:r>
                      <a:endParaRPr lang="fr-FR" sz="1400" dirty="0"/>
                    </a:p>
                    <a:p>
                      <a:r>
                        <a:rPr lang="fr-FR" sz="1400" dirty="0"/>
                        <a:t>dorothee.tamboise@ars.sante.fr</a:t>
                      </a:r>
                    </a:p>
                    <a:p>
                      <a:r>
                        <a:rPr lang="fr-FR" sz="1400" dirty="0"/>
                        <a:t>ars-oc-dd46-sanitaire@ars.sante.fr</a:t>
                      </a:r>
                    </a:p>
                  </a:txBody>
                  <a:tcPr/>
                </a:tc>
                <a:extLst>
                  <a:ext uri="{0D108BD9-81ED-4DB2-BD59-A6C34878D82A}">
                    <a16:rowId xmlns:a16="http://schemas.microsoft.com/office/drawing/2014/main" val="3862961508"/>
                  </a:ext>
                </a:extLst>
              </a:tr>
              <a:tr h="388384">
                <a:tc>
                  <a:txBody>
                    <a:bodyPr/>
                    <a:lstStyle/>
                    <a:p>
                      <a:r>
                        <a:rPr lang="fr-FR" sz="1400" dirty="0"/>
                        <a:t>DAC</a:t>
                      </a:r>
                    </a:p>
                  </a:txBody>
                  <a:tcPr/>
                </a:tc>
                <a:tc>
                  <a:txBody>
                    <a:bodyPr/>
                    <a:lstStyle/>
                    <a:p>
                      <a:r>
                        <a:rPr lang="fr-FR" sz="1400" dirty="0"/>
                        <a:t>Directrice</a:t>
                      </a:r>
                    </a:p>
                    <a:p>
                      <a:r>
                        <a:rPr lang="fr-FR" sz="1400" dirty="0"/>
                        <a:t>Animatrice territoriale</a:t>
                      </a:r>
                    </a:p>
                  </a:txBody>
                  <a:tcPr/>
                </a:tc>
                <a:tc>
                  <a:txBody>
                    <a:bodyPr/>
                    <a:lstStyle/>
                    <a:p>
                      <a:r>
                        <a:rPr lang="fr-FR" sz="1400" dirty="0"/>
                        <a:t>Christelle MAZEYRIE</a:t>
                      </a:r>
                    </a:p>
                    <a:p>
                      <a:r>
                        <a:rPr lang="fr-FR" sz="1400" dirty="0"/>
                        <a:t>Pascale GAS</a:t>
                      </a:r>
                    </a:p>
                  </a:txBody>
                  <a:tcPr/>
                </a:tc>
                <a:tc>
                  <a:txBody>
                    <a:bodyPr/>
                    <a:lstStyle/>
                    <a:p>
                      <a:r>
                        <a:rPr lang="fr-FR" sz="1400" dirty="0"/>
                        <a:t>Christelle.mazeyrie@dac46.fr</a:t>
                      </a:r>
                    </a:p>
                    <a:p>
                      <a:r>
                        <a:rPr lang="fr-FR" sz="1400" dirty="0"/>
                        <a:t>pascale.gas@dac46.fr</a:t>
                      </a:r>
                    </a:p>
                  </a:txBody>
                  <a:tcPr/>
                </a:tc>
                <a:extLst>
                  <a:ext uri="{0D108BD9-81ED-4DB2-BD59-A6C34878D82A}">
                    <a16:rowId xmlns:a16="http://schemas.microsoft.com/office/drawing/2014/main" val="3876090119"/>
                  </a:ext>
                </a:extLst>
              </a:tr>
              <a:tr h="38838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183644279"/>
                  </a:ext>
                </a:extLst>
              </a:tr>
            </a:tbl>
          </a:graphicData>
        </a:graphic>
      </p:graphicFrame>
      <p:sp>
        <p:nvSpPr>
          <p:cNvPr id="9" name="Freeform 13">
            <a:extLst>
              <a:ext uri="{FF2B5EF4-FFF2-40B4-BE49-F238E27FC236}">
                <a16:creationId xmlns:a16="http://schemas.microsoft.com/office/drawing/2014/main" id="{C55D8EA8-1F57-A5D5-E1AF-05A5A85F17DF}"/>
              </a:ext>
            </a:extLst>
          </p:cNvPr>
          <p:cNvSpPr/>
          <p:nvPr/>
        </p:nvSpPr>
        <p:spPr>
          <a:xfrm>
            <a:off x="7735443" y="2676257"/>
            <a:ext cx="1359099" cy="1295663"/>
          </a:xfrm>
          <a:prstGeom prst="ellipse">
            <a:avLst/>
          </a:prstGeom>
          <a:blipFill>
            <a:blip r:embed="rId6"/>
            <a:stretch>
              <a:fillRect l="-17387" r="-15455" b="-26049"/>
            </a:stretch>
          </a:blipFill>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8" name="ZoneTexte 7">
            <a:extLst>
              <a:ext uri="{FF2B5EF4-FFF2-40B4-BE49-F238E27FC236}">
                <a16:creationId xmlns:a16="http://schemas.microsoft.com/office/drawing/2014/main" id="{44CB0DD3-8034-0930-CA70-B2940E5D6004}"/>
              </a:ext>
            </a:extLst>
          </p:cNvPr>
          <p:cNvSpPr txBox="1"/>
          <p:nvPr/>
        </p:nvSpPr>
        <p:spPr>
          <a:xfrm>
            <a:off x="3785940" y="1588677"/>
            <a:ext cx="2664512" cy="461665"/>
          </a:xfrm>
          <a:prstGeom prst="rect">
            <a:avLst/>
          </a:prstGeom>
        </p:spPr>
        <p:txBody>
          <a:bodyPr wrap="none" rtlCol="0">
            <a:spAutoFit/>
          </a:bodyPr>
          <a:lstStyle/>
          <a:p>
            <a:pPr algn="ctr"/>
            <a:r>
              <a:rPr lang="fr-FR" sz="2400" b="1" dirty="0">
                <a:solidFill>
                  <a:schemeClr val="tx1">
                    <a:lumMod val="75000"/>
                    <a:lumOff val="25000"/>
                  </a:schemeClr>
                </a:solidFill>
                <a:latin typeface="Quicksand" pitchFamily="2" charset="0"/>
                <a:ea typeface="+mn-ea"/>
                <a:cs typeface="Aharoni" panose="02010803020104030203" pitchFamily="2" charset="-79"/>
              </a:rPr>
              <a:t>MAJ 08/09/2025</a:t>
            </a:r>
          </a:p>
        </p:txBody>
      </p:sp>
    </p:spTree>
    <p:extLst>
      <p:ext uri="{BB962C8B-B14F-4D97-AF65-F5344CB8AC3E}">
        <p14:creationId xmlns:p14="http://schemas.microsoft.com/office/powerpoint/2010/main" val="21963450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4682807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14249041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18721064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36053143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3211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p>
                    <a:p>
                      <a:pPr marL="0" indent="0">
                        <a:buFontTx/>
                        <a:buNone/>
                      </a:pPr>
                      <a:r>
                        <a:rPr lang="fr-FR" sz="1050" dirty="0">
                          <a:hlinkClick r:id="rId3"/>
                        </a:rPr>
                        <a:t>POC VT GA Gers.xlsx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4"/>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5"/>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25858956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12543423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29725449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30295480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9215176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38726009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425658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39254110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1C728-BF17-D2F6-57AF-D33219945C69}"/>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BAEA4F4F-066A-80E8-E0ED-A751E8EAE28F}"/>
              </a:ext>
            </a:extLst>
          </p:cNvPr>
          <p:cNvSpPr txBox="1">
            <a:spLocks/>
          </p:cNvSpPr>
          <p:nvPr/>
        </p:nvSpPr>
        <p:spPr>
          <a:xfrm>
            <a:off x="1866122" y="2391514"/>
            <a:ext cx="853751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LOZERE</a:t>
            </a:r>
          </a:p>
        </p:txBody>
      </p:sp>
    </p:spTree>
    <p:extLst>
      <p:ext uri="{BB962C8B-B14F-4D97-AF65-F5344CB8AC3E}">
        <p14:creationId xmlns:p14="http://schemas.microsoft.com/office/powerpoint/2010/main" val="937308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Plan </a:t>
            </a:r>
            <a:r>
              <a:rPr lang="en-US" sz="4400" dirty="0" err="1">
                <a:solidFill>
                  <a:srgbClr val="000000"/>
                </a:solidFill>
                <a:latin typeface="Quicksand"/>
              </a:rPr>
              <a:t>d’action</a:t>
            </a:r>
            <a:r>
              <a:rPr lang="en-US" sz="4400" dirty="0">
                <a:solidFill>
                  <a:srgbClr val="000000"/>
                </a:solidFill>
                <a:latin typeface="Quicksand"/>
              </a:rPr>
              <a:t>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 la Lozère (48)</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dirty="0">
                <a:solidFill>
                  <a:srgbClr val="333333"/>
                </a:solidFill>
                <a:latin typeface="Open Sans"/>
                <a:ea typeface="Open Sans"/>
                <a:cs typeface="Open Sans"/>
              </a:rPr>
              <a:t>Ce plan d’action a pour objectif de guider l’Animation Territoriale dans le soutien à l’offre VT. Il propose :</a:t>
            </a:r>
            <a:endParaRPr lang="fr-FR" dirty="0">
              <a:latin typeface="Open Sans"/>
            </a:endParaRPr>
          </a:p>
          <a:p>
            <a:pPr marL="285750" indent="-285750">
              <a:buFont typeface="Arial"/>
              <a:buChar char="•"/>
            </a:pPr>
            <a:r>
              <a:rPr lang="fr-FR" dirty="0">
                <a:solidFill>
                  <a:srgbClr val="333333"/>
                </a:solidFill>
                <a:latin typeface="Open Sans"/>
                <a:ea typeface="Open Sans"/>
                <a:cs typeface="Open Sans"/>
              </a:rPr>
              <a:t>Un ensemble d’actions possibles à mener,</a:t>
            </a:r>
            <a:endParaRPr lang="fr-FR" dirty="0">
              <a:latin typeface="Open Sans"/>
              <a:ea typeface="Open Sans"/>
              <a:cs typeface="Open Sans"/>
            </a:endParaRPr>
          </a:p>
          <a:p>
            <a:pPr marL="285750" indent="-285750">
              <a:buFont typeface="Arial"/>
              <a:buChar char="•"/>
            </a:pPr>
            <a:r>
              <a:rPr lang="fr-FR" dirty="0">
                <a:solidFill>
                  <a:srgbClr val="333333"/>
                </a:solidFill>
                <a:latin typeface="Open Sans"/>
                <a:ea typeface="Open Sans"/>
                <a:cs typeface="Open Sans"/>
              </a:rPr>
              <a:t>À adapter et prioriser avec le CM du département,</a:t>
            </a:r>
            <a:endParaRPr lang="fr-FR" dirty="0">
              <a:latin typeface="Open Sans"/>
              <a:ea typeface="Open Sans"/>
              <a:cs typeface="Open Sans"/>
            </a:endParaRPr>
          </a:p>
          <a:p>
            <a:pPr marL="285750" indent="-285750">
              <a:buFont typeface="Arial"/>
              <a:buChar char="•"/>
            </a:pPr>
            <a:r>
              <a:rPr lang="fr-FR" dirty="0">
                <a:solidFill>
                  <a:srgbClr val="333333"/>
                </a:solidFill>
                <a:latin typeface="Open Sans"/>
                <a:ea typeface="Open Sans"/>
                <a:cs typeface="Open Sans"/>
              </a:rPr>
              <a:t>En tenant compte des contraintes et spécificités locales.</a:t>
            </a:r>
          </a:p>
          <a:p>
            <a:endParaRPr lang="fr-FR" dirty="0">
              <a:solidFill>
                <a:srgbClr val="333333"/>
              </a:solidFill>
              <a:latin typeface="Open Sans"/>
              <a:ea typeface="Open Sans"/>
              <a:cs typeface="Open Sans"/>
            </a:endParaRPr>
          </a:p>
          <a:p>
            <a:r>
              <a:rPr lang="fr-FR" b="1" dirty="0">
                <a:solidFill>
                  <a:srgbClr val="333333"/>
                </a:solidFill>
                <a:latin typeface="Open Sans"/>
                <a:ea typeface="Open Sans"/>
                <a:cs typeface="Open Sans"/>
              </a:rPr>
              <a:t>Ce que ce document vous apporte :</a:t>
            </a:r>
            <a:endParaRPr lang="fr-FR" dirty="0">
              <a:latin typeface="Open Sans"/>
            </a:endParaRPr>
          </a:p>
          <a:p>
            <a:pPr marL="285750" indent="-285750">
              <a:buFont typeface="Arial"/>
              <a:buChar char="•"/>
            </a:pPr>
            <a:r>
              <a:rPr lang="fr-FR" dirty="0">
                <a:solidFill>
                  <a:srgbClr val="333333"/>
                </a:solidFill>
                <a:latin typeface="Open Sans"/>
                <a:ea typeface="Open Sans"/>
                <a:cs typeface="Open Sans"/>
              </a:rPr>
              <a:t>Une vision claire de la valeur ajoutée que vous pouvez apporter aux projets de la feuille de route VT 2025,</a:t>
            </a:r>
            <a:endParaRPr lang="fr-FR" dirty="0">
              <a:latin typeface="Open Sans"/>
            </a:endParaRPr>
          </a:p>
          <a:p>
            <a:pPr marL="285750" indent="-285750">
              <a:buFont typeface="Arial"/>
              <a:buChar char="•"/>
            </a:pPr>
            <a:r>
              <a:rPr lang="fr-FR" dirty="0">
                <a:solidFill>
                  <a:srgbClr val="333333"/>
                </a:solidFill>
                <a:latin typeface="Open Sans"/>
                <a:ea typeface="Open Sans"/>
                <a:cs typeface="Open Sans"/>
              </a:rPr>
              <a:t>Des pistes concrètes pour orienter votre action.</a:t>
            </a:r>
          </a:p>
          <a:p>
            <a:endParaRPr lang="fr-FR" dirty="0">
              <a:solidFill>
                <a:srgbClr val="333333"/>
              </a:solidFill>
              <a:latin typeface="Open Sans"/>
              <a:ea typeface="Open Sans"/>
              <a:cs typeface="Open Sans"/>
            </a:endParaRPr>
          </a:p>
          <a:p>
            <a:r>
              <a:rPr lang="fr-FR" dirty="0">
                <a:solidFill>
                  <a:srgbClr val="333333"/>
                </a:solidFill>
                <a:latin typeface="Open Sans"/>
                <a:ea typeface="Open Sans"/>
                <a:cs typeface="Open Sans"/>
              </a:rPr>
              <a:t> </a:t>
            </a:r>
            <a:r>
              <a:rPr lang="fr-FR" b="1" dirty="0">
                <a:solidFill>
                  <a:srgbClr val="333333"/>
                </a:solidFill>
                <a:latin typeface="Open Sans"/>
                <a:ea typeface="Open Sans"/>
                <a:cs typeface="Open Sans"/>
              </a:rPr>
              <a:t>À noter :</a:t>
            </a:r>
            <a:br>
              <a:rPr lang="fr-FR" b="1" dirty="0">
                <a:latin typeface="Open Sans"/>
                <a:ea typeface="Open Sans"/>
                <a:cs typeface="Open Sans"/>
              </a:rPr>
            </a:br>
            <a:r>
              <a:rPr lang="fr-FR" b="1" i="1" dirty="0">
                <a:solidFill>
                  <a:srgbClr val="333333"/>
                </a:solidFill>
                <a:latin typeface="Open Sans"/>
                <a:ea typeface="Open Sans"/>
                <a:cs typeface="Open Sans"/>
              </a:rPr>
              <a:t> Ce document n’est pas</a:t>
            </a:r>
            <a:r>
              <a:rPr lang="fr-FR" i="1" dirty="0">
                <a:solidFill>
                  <a:srgbClr val="333333"/>
                </a:solidFill>
                <a:latin typeface="Open Sans"/>
                <a:ea typeface="Open Sans"/>
                <a:cs typeface="Open Sans"/>
              </a:rPr>
              <a:t> une liste d’actions obligatoires à réaliser avant la fin de l’année,</a:t>
            </a:r>
            <a:br>
              <a:rPr lang="fr-FR" i="1" dirty="0">
                <a:latin typeface="Open Sans"/>
                <a:ea typeface="Open Sans"/>
                <a:cs typeface="Open Sans"/>
              </a:rPr>
            </a:br>
            <a:r>
              <a:rPr lang="fr-FR" i="1" dirty="0">
                <a:solidFill>
                  <a:srgbClr val="333333"/>
                </a:solidFill>
                <a:latin typeface="Open Sans"/>
                <a:ea typeface="Open Sans"/>
                <a:cs typeface="Open Sans"/>
              </a:rPr>
              <a:t> mais </a:t>
            </a:r>
            <a:r>
              <a:rPr lang="fr-FR" b="1" i="1" dirty="0">
                <a:solidFill>
                  <a:srgbClr val="333333"/>
                </a:solidFill>
                <a:latin typeface="Open Sans"/>
                <a:ea typeface="Open Sans"/>
                <a:cs typeface="Open Sans"/>
              </a:rPr>
              <a:t>un guide de réflexion et de soutien</a:t>
            </a:r>
            <a:r>
              <a:rPr lang="fr-FR" i="1" dirty="0">
                <a:solidFill>
                  <a:srgbClr val="333333"/>
                </a:solidFill>
                <a:latin typeface="Open Sans"/>
                <a:ea typeface="Open Sans"/>
                <a:cs typeface="Open Sans"/>
              </a:rPr>
              <a:t>.</a:t>
            </a:r>
            <a:endParaRPr lang="fr-FR" i="1" dirty="0">
              <a:latin typeface="Open Sans"/>
            </a:endParaRPr>
          </a:p>
          <a:p>
            <a:pPr>
              <a:lnSpc>
                <a:spcPct val="100000"/>
              </a:lnSpc>
              <a:spcBef>
                <a:spcPts val="0"/>
              </a:spcBef>
            </a:pPr>
            <a:r>
              <a:rPr lang="fr-FR">
                <a:solidFill>
                  <a:srgbClr val="333333"/>
                </a:solidFill>
                <a:latin typeface="Open Sans"/>
              </a:rPr>
              <a:t> </a:t>
            </a:r>
          </a:p>
          <a:p>
            <a:endParaRPr lang="fr-FR" dirty="0">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2">
            <a:extLst>
              <a:ext uri="{FF2B5EF4-FFF2-40B4-BE49-F238E27FC236}">
                <a16:creationId xmlns:a16="http://schemas.microsoft.com/office/drawing/2014/main" id="{A9C9F5EA-D472-5019-57D1-09043894A7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5873" y="102742"/>
            <a:ext cx="1227668" cy="110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3323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0" y="127498"/>
            <a:ext cx="5594419" cy="764619"/>
          </a:xfrm>
        </p:spPr>
        <p:txBody>
          <a:bodyPr/>
          <a:lstStyle/>
          <a:p>
            <a:r>
              <a:rPr lang="fr-FR" dirty="0"/>
              <a:t>LOZERE</a:t>
            </a:r>
          </a:p>
        </p:txBody>
      </p:sp>
      <p:sp>
        <p:nvSpPr>
          <p:cNvPr id="12" name="ZoneTexte 11">
            <a:extLst>
              <a:ext uri="{FF2B5EF4-FFF2-40B4-BE49-F238E27FC236}">
                <a16:creationId xmlns:a16="http://schemas.microsoft.com/office/drawing/2014/main" id="{26BF6764-5F89-04BD-0847-775671F30CB5}"/>
              </a:ext>
            </a:extLst>
          </p:cNvPr>
          <p:cNvSpPr txBox="1"/>
          <p:nvPr/>
        </p:nvSpPr>
        <p:spPr>
          <a:xfrm>
            <a:off x="6328564" y="2241098"/>
            <a:ext cx="380390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Laura HUGONI</a:t>
            </a:r>
            <a:endPar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ZoneTexte 15">
            <a:extLst>
              <a:ext uri="{FF2B5EF4-FFF2-40B4-BE49-F238E27FC236}">
                <a16:creationId xmlns:a16="http://schemas.microsoft.com/office/drawing/2014/main" id="{ACA53EF5-7026-EC04-EB6A-B3D7F20D1007}"/>
              </a:ext>
            </a:extLst>
          </p:cNvPr>
          <p:cNvSpPr txBox="1"/>
          <p:nvPr/>
        </p:nvSpPr>
        <p:spPr>
          <a:xfrm>
            <a:off x="9698097" y="2148764"/>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Ania BENREGREG</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62109" y="1975565"/>
          <a:ext cx="6367039" cy="2652187"/>
        </p:xfrm>
        <a:graphic>
          <a:graphicData uri="http://schemas.openxmlformats.org/drawingml/2006/table">
            <a:tbl>
              <a:tblPr firstRow="1" bandRow="1">
                <a:tableStyleId>{5C22544A-7EE6-4342-B048-85BDC9FD1C3A}</a:tableStyleId>
              </a:tblPr>
              <a:tblGrid>
                <a:gridCol w="1432968">
                  <a:extLst>
                    <a:ext uri="{9D8B030D-6E8A-4147-A177-3AD203B41FA5}">
                      <a16:colId xmlns:a16="http://schemas.microsoft.com/office/drawing/2014/main" val="561445693"/>
                    </a:ext>
                  </a:extLst>
                </a:gridCol>
                <a:gridCol w="937227">
                  <a:extLst>
                    <a:ext uri="{9D8B030D-6E8A-4147-A177-3AD203B41FA5}">
                      <a16:colId xmlns:a16="http://schemas.microsoft.com/office/drawing/2014/main" val="1106386250"/>
                    </a:ext>
                  </a:extLst>
                </a:gridCol>
                <a:gridCol w="1574776">
                  <a:extLst>
                    <a:ext uri="{9D8B030D-6E8A-4147-A177-3AD203B41FA5}">
                      <a16:colId xmlns:a16="http://schemas.microsoft.com/office/drawing/2014/main" val="1416167963"/>
                    </a:ext>
                  </a:extLst>
                </a:gridCol>
                <a:gridCol w="2422068">
                  <a:extLst>
                    <a:ext uri="{9D8B030D-6E8A-4147-A177-3AD203B41FA5}">
                      <a16:colId xmlns:a16="http://schemas.microsoft.com/office/drawing/2014/main" val="2377194941"/>
                    </a:ext>
                  </a:extLst>
                </a:gridCol>
              </a:tblGrid>
              <a:tr h="320467">
                <a:tc>
                  <a:txBody>
                    <a:bodyPr/>
                    <a:lstStyle/>
                    <a:p>
                      <a:pPr lvl="0">
                        <a:buNone/>
                      </a:pPr>
                      <a:r>
                        <a:rPr lang="fr-FR" sz="1200">
                          <a:latin typeface="Open Sans"/>
                          <a:ea typeface="Open Sans"/>
                          <a:cs typeface="Open Sans"/>
                        </a:rPr>
                        <a:t>Fonction</a:t>
                      </a:r>
                    </a:p>
                  </a:txBody>
                  <a:tcPr>
                    <a:solidFill>
                      <a:srgbClr val="C7A6F8"/>
                    </a:solidFill>
                  </a:tcPr>
                </a:tc>
                <a:tc>
                  <a:txBody>
                    <a:bodyPr/>
                    <a:lstStyle/>
                    <a:p>
                      <a:r>
                        <a:rPr lang="fr-FR" sz="1200">
                          <a:latin typeface="Open Sans"/>
                          <a:ea typeface="Open Sans"/>
                          <a:cs typeface="Open Sans"/>
                        </a:rPr>
                        <a:t>Acteurs</a:t>
                      </a:r>
                    </a:p>
                  </a:txBody>
                  <a:tcPr>
                    <a:solidFill>
                      <a:srgbClr val="C7A6F8"/>
                    </a:solidFill>
                  </a:tcPr>
                </a:tc>
                <a:tc>
                  <a:txBody>
                    <a:bodyPr/>
                    <a:lstStyle/>
                    <a:p>
                      <a:r>
                        <a:rPr lang="fr-FR" sz="1200" dirty="0">
                          <a:latin typeface="Open Sans"/>
                          <a:ea typeface="Open Sans"/>
                          <a:cs typeface="Open Sans"/>
                        </a:rPr>
                        <a:t>Nom/prénom</a:t>
                      </a:r>
                    </a:p>
                  </a:txBody>
                  <a:tcPr>
                    <a:solidFill>
                      <a:srgbClr val="C7A6F8"/>
                    </a:solidFill>
                  </a:tcPr>
                </a:tc>
                <a:tc>
                  <a:txBody>
                    <a:bodyPr/>
                    <a:lstStyle/>
                    <a:p>
                      <a:r>
                        <a:rPr lang="fr-FR" sz="120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dirty="0">
                          <a:latin typeface="Open Sans"/>
                          <a:ea typeface="Open Sans"/>
                          <a:cs typeface="Open Sans"/>
                        </a:rPr>
                        <a:t>Directrice</a:t>
                      </a:r>
                    </a:p>
                  </a:txBody>
                  <a:tcPr/>
                </a:tc>
                <a:tc>
                  <a:txBody>
                    <a:bodyPr/>
                    <a:lstStyle/>
                    <a:p>
                      <a:r>
                        <a:rPr lang="fr-FR" sz="1100" b="1" dirty="0">
                          <a:latin typeface="Open Sans"/>
                          <a:ea typeface="Open Sans"/>
                          <a:cs typeface="Open Sans"/>
                        </a:rPr>
                        <a:t>MDPH</a:t>
                      </a:r>
                    </a:p>
                  </a:txBody>
                  <a:tcPr/>
                </a:tc>
                <a:tc>
                  <a:txBody>
                    <a:bodyPr/>
                    <a:lstStyle/>
                    <a:p>
                      <a:r>
                        <a:rPr lang="fr-FR" sz="1100" dirty="0">
                          <a:latin typeface="Open Sans"/>
                          <a:ea typeface="Open Sans"/>
                          <a:cs typeface="Open Sans"/>
                        </a:rPr>
                        <a:t>Evelyne BOISSIER</a:t>
                      </a:r>
                    </a:p>
                  </a:txBody>
                  <a:tcPr/>
                </a:tc>
                <a:tc>
                  <a:txBody>
                    <a:bodyPr/>
                    <a:lstStyle/>
                    <a:p>
                      <a:r>
                        <a:rPr lang="fr-FR" sz="1100" dirty="0">
                          <a:latin typeface="Open Sans"/>
                          <a:ea typeface="Open Sans"/>
                          <a:cs typeface="Open Sans"/>
                        </a:rPr>
                        <a:t>eboissier@lozere.fr</a:t>
                      </a:r>
                    </a:p>
                  </a:txBody>
                  <a:tcPr/>
                </a:tc>
                <a:extLst>
                  <a:ext uri="{0D108BD9-81ED-4DB2-BD59-A6C34878D82A}">
                    <a16:rowId xmlns:a16="http://schemas.microsoft.com/office/drawing/2014/main" val="3480623897"/>
                  </a:ext>
                </a:extLst>
              </a:tr>
              <a:tr h="330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Directeur adjoint</a:t>
                      </a:r>
                    </a:p>
                    <a:p>
                      <a:pPr lvl="0">
                        <a:buNone/>
                      </a:pPr>
                      <a:endParaRPr lang="fr-FR" sz="1100" b="1" dirty="0">
                        <a:latin typeface="Open Sans"/>
                        <a:ea typeface="Open Sans"/>
                        <a:cs typeface="Open Sans"/>
                      </a:endParaRPr>
                    </a:p>
                  </a:txBody>
                  <a:tcPr/>
                </a:tc>
                <a:tc rowSpan="3">
                  <a:txBody>
                    <a:bodyPr/>
                    <a:lstStyle/>
                    <a:p>
                      <a:r>
                        <a:rPr lang="fr-FR" sz="1100" b="1" dirty="0">
                          <a:latin typeface="Open Sans"/>
                          <a:ea typeface="Open Sans"/>
                          <a:cs typeface="Open Sans"/>
                        </a:rPr>
                        <a:t>MDPH </a:t>
                      </a:r>
                    </a:p>
                    <a:p>
                      <a:endParaRPr lang="fr-FR" sz="1100" b="1" dirty="0">
                        <a:latin typeface="Open Sans"/>
                        <a:ea typeface="Open Sans"/>
                        <a:cs typeface="Open Sans"/>
                      </a:endParaRPr>
                    </a:p>
                    <a:p>
                      <a:endParaRPr lang="fr-FR" sz="1100" b="1" dirty="0">
                        <a:latin typeface="Open Sans"/>
                        <a:ea typeface="Open Sans"/>
                        <a:cs typeface="Open Sans"/>
                      </a:endParaRPr>
                    </a:p>
                    <a:p>
                      <a:endParaRPr lang="fr-FR" sz="1100" b="1" dirty="0">
                        <a:latin typeface="Open Sans"/>
                        <a:ea typeface="Open Sans"/>
                        <a:cs typeface="Open Sans"/>
                      </a:endParaRPr>
                    </a:p>
                    <a:p>
                      <a:r>
                        <a:rPr lang="fr-FR" sz="1100" b="1" dirty="0">
                          <a:latin typeface="Open Sans"/>
                          <a:ea typeface="Open Sans"/>
                          <a:cs typeface="Open Sans"/>
                        </a:rPr>
                        <a:t>ARS</a:t>
                      </a:r>
                    </a:p>
                  </a:txBody>
                  <a:tcPr/>
                </a:tc>
                <a:tc>
                  <a:txBody>
                    <a:bodyPr/>
                    <a:lstStyle/>
                    <a:p>
                      <a:r>
                        <a:rPr lang="fr-FR" sz="1100" dirty="0">
                          <a:latin typeface="Open Sans"/>
                          <a:ea typeface="Open Sans"/>
                          <a:cs typeface="Open Sans"/>
                        </a:rPr>
                        <a:t>Eric ANINO</a:t>
                      </a:r>
                    </a:p>
                  </a:txBody>
                  <a:tcPr/>
                </a:tc>
                <a:tc>
                  <a:txBody>
                    <a:bodyPr/>
                    <a:lstStyle/>
                    <a:p>
                      <a:pPr algn="l" fontAlgn="b"/>
                      <a:r>
                        <a:rPr lang="fr-FR" sz="1100" b="0" i="0" u="sng" strike="noStrike" dirty="0">
                          <a:solidFill>
                            <a:srgbClr val="0563C1"/>
                          </a:solidFill>
                          <a:effectLst/>
                          <a:latin typeface="Open Sans"/>
                          <a:ea typeface="Open Sans"/>
                          <a:cs typeface="Open Sans"/>
                        </a:rPr>
                        <a:t>eannino@lozere.fr</a:t>
                      </a:r>
                    </a:p>
                  </a:txBody>
                  <a:tcPr marL="6350" marR="6350" marT="6350" marB="0" anchor="b"/>
                </a:tc>
                <a:extLst>
                  <a:ext uri="{0D108BD9-81ED-4DB2-BD59-A6C34878D82A}">
                    <a16:rowId xmlns:a16="http://schemas.microsoft.com/office/drawing/2014/main" val="3597782402"/>
                  </a:ext>
                </a:extLst>
              </a:tr>
              <a:tr h="314960">
                <a:tc>
                  <a:txBody>
                    <a:bodyPr/>
                    <a:lstStyle/>
                    <a:p>
                      <a:pPr lvl="0">
                        <a:buNone/>
                      </a:pPr>
                      <a:r>
                        <a:rPr lang="fr-FR" sz="1100" b="1">
                          <a:latin typeface="Open Sans"/>
                          <a:ea typeface="Open Sans"/>
                          <a:cs typeface="Open Sans"/>
                        </a:rPr>
                        <a:t>Directrice adjointe</a:t>
                      </a:r>
                    </a:p>
                  </a:txBody>
                  <a:tcPr/>
                </a:tc>
                <a:tc vMerge="1">
                  <a:txBody>
                    <a:bodyPr/>
                    <a:lstStyle/>
                    <a:p>
                      <a:endParaRPr lang="fr-FR" sz="1100" b="1">
                        <a:latin typeface="Open Sans"/>
                        <a:ea typeface="Open Sans"/>
                        <a:cs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latin typeface="Open Sans"/>
                          <a:ea typeface="Open Sans"/>
                          <a:cs typeface="Open Sans"/>
                        </a:rPr>
                        <a:t>Marlène JOURDAN</a:t>
                      </a:r>
                    </a:p>
                  </a:txBody>
                  <a:tcPr/>
                </a:tc>
                <a:tc>
                  <a:txBody>
                    <a:bodyPr/>
                    <a:lstStyle/>
                    <a:p>
                      <a:pPr marL="0" algn="l" defTabSz="914400" rtl="0" eaLnBrk="1" latinLnBrk="0" hangingPunct="1"/>
                      <a:r>
                        <a:rPr lang="fr-FR" sz="1100" kern="1200" dirty="0">
                          <a:solidFill>
                            <a:schemeClr val="dk1"/>
                          </a:solidFill>
                          <a:latin typeface="Open Sans"/>
                          <a:ea typeface="Open Sans"/>
                          <a:cs typeface="Open Sans"/>
                        </a:rPr>
                        <a:t>marlene.jourdan@ars.sante.fr</a:t>
                      </a:r>
                    </a:p>
                  </a:txBody>
                  <a:tcPr marL="6350" marR="6350" marT="6350" marB="0" anchor="b"/>
                </a:tc>
                <a:extLst>
                  <a:ext uri="{0D108BD9-81ED-4DB2-BD59-A6C34878D82A}">
                    <a16:rowId xmlns:a16="http://schemas.microsoft.com/office/drawing/2014/main" val="3005233400"/>
                  </a:ext>
                </a:extLst>
              </a:tr>
              <a:tr h="330200">
                <a:tc>
                  <a:txBody>
                    <a:bodyPr/>
                    <a:lstStyle/>
                    <a:p>
                      <a:pPr lvl="0">
                        <a:buNone/>
                      </a:pPr>
                      <a:endParaRPr lang="fr-FR" sz="1100" b="1" dirty="0">
                        <a:latin typeface="Open Sans"/>
                        <a:ea typeface="Open Sans"/>
                        <a:cs typeface="Open Sans"/>
                      </a:endParaRPr>
                    </a:p>
                  </a:txBody>
                  <a:tcPr/>
                </a:tc>
                <a:tc vMerge="1">
                  <a:txBody>
                    <a:bodyPr/>
                    <a:lstStyle/>
                    <a:p>
                      <a:endParaRPr lang="fr-FR" sz="1100" b="1">
                        <a:latin typeface="Open Sans"/>
                        <a:ea typeface="Open Sans"/>
                        <a:cs typeface="Open Sans"/>
                      </a:endParaRPr>
                    </a:p>
                  </a:txBody>
                  <a:tcPr/>
                </a:tc>
                <a:tc>
                  <a:txBody>
                    <a:bodyPr/>
                    <a:lstStyle/>
                    <a:p>
                      <a:endParaRPr lang="fr-FR" dirty="0"/>
                    </a:p>
                  </a:txBody>
                  <a:tcPr/>
                </a:tc>
                <a:tc>
                  <a:txBody>
                    <a:bodyPr/>
                    <a:lstStyle/>
                    <a:p>
                      <a:endParaRPr lang="fr-FR" dirty="0"/>
                    </a:p>
                  </a:txBody>
                  <a:tcPr marL="6350" marR="6350" marT="6350" marB="0" anchor="b"/>
                </a:tc>
                <a:extLst>
                  <a:ext uri="{0D108BD9-81ED-4DB2-BD59-A6C34878D82A}">
                    <a16:rowId xmlns:a16="http://schemas.microsoft.com/office/drawing/2014/main" val="1058521777"/>
                  </a:ext>
                </a:extLst>
              </a:tr>
              <a:tr h="370840">
                <a:tc>
                  <a:txBody>
                    <a:bodyPr/>
                    <a:lstStyle/>
                    <a:p>
                      <a:pPr lvl="0">
                        <a:buNone/>
                      </a:pPr>
                      <a:r>
                        <a:rPr lang="fr-FR" sz="1100" b="1" dirty="0">
                          <a:latin typeface="Open Sans"/>
                          <a:ea typeface="Open Sans"/>
                          <a:cs typeface="Open Sans"/>
                        </a:rPr>
                        <a:t>Directrice</a:t>
                      </a:r>
                    </a:p>
                  </a:txBody>
                  <a:tcPr/>
                </a:tc>
                <a:tc rowSpan="2">
                  <a:txBody>
                    <a:bodyPr/>
                    <a:lstStyle/>
                    <a:p>
                      <a:r>
                        <a:rPr lang="fr-FR" sz="1100" b="1" dirty="0">
                          <a:latin typeface="Open Sans"/>
                          <a:ea typeface="Open Sans"/>
                          <a:cs typeface="Open Sans"/>
                        </a:rPr>
                        <a:t>DAC</a:t>
                      </a:r>
                    </a:p>
                  </a:txBody>
                  <a:tcPr/>
                </a:tc>
                <a:tc>
                  <a:txBody>
                    <a:bodyPr/>
                    <a:lstStyle/>
                    <a:p>
                      <a:r>
                        <a:rPr lang="fr-FR" sz="1100" dirty="0">
                          <a:latin typeface="Open Sans"/>
                          <a:ea typeface="Open Sans"/>
                          <a:cs typeface="Open Sans"/>
                        </a:rPr>
                        <a:t>Sophie GAUDIN</a:t>
                      </a:r>
                    </a:p>
                  </a:txBody>
                  <a:tcPr/>
                </a:tc>
                <a:tc>
                  <a:txBody>
                    <a:bodyPr/>
                    <a:lstStyle/>
                    <a:p>
                      <a:pPr marL="0" algn="l" defTabSz="914400" rtl="0" eaLnBrk="1" fontAlgn="base" latinLnBrk="0" hangingPunct="1"/>
                      <a:r>
                        <a:rPr lang="fr-FR" sz="1100" kern="1200" dirty="0">
                          <a:solidFill>
                            <a:schemeClr val="dk1"/>
                          </a:solidFill>
                          <a:latin typeface="Open Sans"/>
                          <a:ea typeface="Open Sans"/>
                          <a:cs typeface="Open Sans"/>
                          <a:hlinkClick r:id="rId3">
                            <a:extLst>
                              <a:ext uri="{A12FA001-AC4F-418D-AE19-62706E023703}">
                                <ahyp:hlinkClr xmlns:ahyp="http://schemas.microsoft.com/office/drawing/2018/hyperlinkcolor" val="tx"/>
                              </a:ext>
                            </a:extLst>
                          </a:hlinkClick>
                        </a:rPr>
                        <a:t>contact@dac48.fr</a:t>
                      </a:r>
                      <a:endParaRPr lang="fr-FR" sz="1100" kern="1200" dirty="0">
                        <a:solidFill>
                          <a:schemeClr val="dk1"/>
                        </a:solidFill>
                        <a:latin typeface="Open Sans"/>
                        <a:ea typeface="Open Sans"/>
                        <a:cs typeface="Open Sans"/>
                      </a:endParaRPr>
                    </a:p>
                  </a:txBody>
                  <a:tcPr/>
                </a:tc>
                <a:extLst>
                  <a:ext uri="{0D108BD9-81ED-4DB2-BD59-A6C34878D82A}">
                    <a16:rowId xmlns:a16="http://schemas.microsoft.com/office/drawing/2014/main" val="1444691840"/>
                  </a:ext>
                </a:extLst>
              </a:tr>
              <a:tr h="370840">
                <a:tc>
                  <a:txBody>
                    <a:bodyPr/>
                    <a:lstStyle/>
                    <a:p>
                      <a:endParaRPr lang="fr-FR" dirty="0"/>
                    </a:p>
                  </a:txBody>
                  <a:tcPr/>
                </a:tc>
                <a:tc vMerge="1">
                  <a:txBody>
                    <a:bodyPr/>
                    <a:lstStyle/>
                    <a:p>
                      <a:endParaRPr lang="fr-FR" sz="1100" b="1">
                        <a:latin typeface="Open Sans"/>
                        <a:ea typeface="Open Sans"/>
                        <a:cs typeface="Open Sans"/>
                      </a:endParaRP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823383787"/>
                  </a:ext>
                </a:extLst>
              </a:tr>
            </a:tbl>
          </a:graphicData>
        </a:graphic>
      </p:graphicFrame>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53" r="32702"/>
          <a:stretch>
            <a:fillRect/>
          </a:stretch>
        </p:blipFill>
        <p:spPr bwMode="auto">
          <a:xfrm>
            <a:off x="8920522" y="4111751"/>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7607746" y="3207202"/>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6" name="Image 5" descr="Une image contenant Visage humain, habits, personne, sourire&#10;&#10;Le contenu généré par l’IA peut être incorrect.">
            <a:extLst>
              <a:ext uri="{FF2B5EF4-FFF2-40B4-BE49-F238E27FC236}">
                <a16:creationId xmlns:a16="http://schemas.microsoft.com/office/drawing/2014/main" id="{C23E8D37-4783-0287-22BE-42803739EA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0968" y="751451"/>
            <a:ext cx="1351146" cy="13511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Image 1">
            <a:extLst>
              <a:ext uri="{FF2B5EF4-FFF2-40B4-BE49-F238E27FC236}">
                <a16:creationId xmlns:a16="http://schemas.microsoft.com/office/drawing/2014/main" id="{1C06B365-A0A9-412C-A560-F1821AF092DF}"/>
              </a:ext>
            </a:extLst>
          </p:cNvPr>
          <p:cNvPicPr>
            <a:picLocks noChangeAspect="1"/>
          </p:cNvPicPr>
          <p:nvPr/>
        </p:nvPicPr>
        <p:blipFill>
          <a:blip r:embed="rId6"/>
          <a:stretch>
            <a:fillRect/>
          </a:stretch>
        </p:blipFill>
        <p:spPr>
          <a:xfrm>
            <a:off x="7530080" y="726588"/>
            <a:ext cx="1400872" cy="1400872"/>
          </a:xfrm>
          <a:prstGeom prst="ellipse">
            <a:avLst/>
          </a:prstGeom>
        </p:spPr>
      </p:pic>
    </p:spTree>
    <p:extLst>
      <p:ext uri="{BB962C8B-B14F-4D97-AF65-F5344CB8AC3E}">
        <p14:creationId xmlns:p14="http://schemas.microsoft.com/office/powerpoint/2010/main" val="3319248688"/>
      </p:ext>
    </p:extLst>
  </p:cSld>
  <p:clrMapOvr>
    <a:masterClrMapping/>
  </p:clrMapOvr>
  <p:extLst>
    <p:ext uri="{6950BFC3-D8DA-4A85-94F7-54DA5524770B}">
      <p188:commentRel xmlns:p188="http://schemas.microsoft.com/office/powerpoint/2018/8/main" r:id="rId2"/>
    </p:ext>
  </p:extLs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86968"/>
            <a:ext cx="3813048" cy="1384995"/>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dirty="0">
                <a:latin typeface="Open Sans" panose="020B0606030504020204" pitchFamily="34" charset="0"/>
                <a:ea typeface="Open Sans" panose="020B0606030504020204" pitchFamily="34" charset="0"/>
                <a:cs typeface="Open Sans" panose="020B0606030504020204" pitchFamily="34" charset="0"/>
              </a:rPr>
              <a:t>Chantier HAD: amélioration des usages / déploiement des nouvelles mentions (autorisation ARS)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0479144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42585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37659875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28239667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dirty="0">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dirty="0"/>
          </a:p>
          <a:p>
            <a:pPr marL="171450" indent="-171450">
              <a:buFont typeface="Arial" panose="020B0604020202020204" pitchFamily="34" charset="0"/>
              <a:buChar char="•"/>
            </a:pPr>
            <a:r>
              <a:rPr lang="fr-FR" sz="1200" dirty="0"/>
              <a:t>Redynamisation des usages qui se poursuit dans les départements</a:t>
            </a:r>
          </a:p>
          <a:p>
            <a:pPr marL="171450" indent="-171450">
              <a:buFont typeface="Arial" panose="020B0604020202020204" pitchFamily="34" charset="0"/>
              <a:buChar char="•"/>
            </a:pPr>
            <a:r>
              <a:rPr lang="fr-FR" sz="1200" dirty="0"/>
              <a:t>Poursuite du déploiement  des CRT + migration vers le module VT DOM </a:t>
            </a:r>
          </a:p>
          <a:p>
            <a:pPr marL="171450" indent="-171450">
              <a:buFont typeface="Arial" panose="020B0604020202020204" pitchFamily="34" charset="0"/>
              <a:buChar char="•"/>
            </a:pPr>
            <a:r>
              <a:rPr lang="fr-FR" sz="1200" dirty="0"/>
              <a:t>TDBI bientôt disponible </a:t>
            </a:r>
          </a:p>
          <a:p>
            <a:pPr marL="171450" indent="-171450">
              <a:buFont typeface="Arial" panose="020B0604020202020204" pitchFamily="34" charset="0"/>
              <a:buChar char="•"/>
            </a:pPr>
            <a:r>
              <a:rPr lang="fr-FR" sz="1200" dirty="0"/>
              <a:t>Nouveautés espace usagers juin 2025 (France </a:t>
            </a:r>
            <a:r>
              <a:rPr lang="fr-FR" sz="1200" dirty="0" err="1"/>
              <a:t>connect</a:t>
            </a:r>
            <a:r>
              <a:rPr lang="fr-FR" sz="1200" dirty="0"/>
              <a:t>) </a:t>
            </a:r>
          </a:p>
          <a:p>
            <a:pPr marL="171450" indent="-171450">
              <a:buFont typeface="Arial" panose="020B0604020202020204" pitchFamily="34" charset="0"/>
              <a:buChar char="•"/>
            </a:pPr>
            <a:r>
              <a:rPr lang="fr-FR" sz="1200" dirty="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7791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34445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dirty="0">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p>
                      <a:endParaRPr lang="fr-FR" sz="1050" b="1" dirty="0">
                        <a:latin typeface="Open Sans" panose="020B0606030504020204" pitchFamily="34" charset="0"/>
                        <a:ea typeface="Open Sans" panose="020B0606030504020204" pitchFamily="34" charset="0"/>
                        <a:cs typeface="Open Sans" panose="020B0606030504020204" pitchFamily="34" charset="0"/>
                      </a:endParaRPr>
                    </a:p>
                    <a:p>
                      <a:endParaRPr lang="fr-FR" sz="1050" b="1"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b="1" dirty="0">
                          <a:latin typeface="Open Sans" panose="020B0606030504020204" pitchFamily="34" charset="0"/>
                          <a:ea typeface="Open Sans" panose="020B0606030504020204" pitchFamily="34" charset="0"/>
                          <a:cs typeface="Open Sans" panose="020B0606030504020204" pitchFamily="34" charset="0"/>
                        </a:rPr>
                        <a:t>Pas encore lancé sur le département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Redynamisation des usages GA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dirty="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2"/>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3"/>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337774119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21798426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629276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7" name="ZoneTexte 6">
            <a:extLst>
              <a:ext uri="{FF2B5EF4-FFF2-40B4-BE49-F238E27FC236}">
                <a16:creationId xmlns:a16="http://schemas.microsoft.com/office/drawing/2014/main" id="{FE93EEA4-BF23-227A-A0F2-A4BB67700043}"/>
              </a:ext>
            </a:extLst>
          </p:cNvPr>
          <p:cNvSpPr txBox="1"/>
          <p:nvPr/>
        </p:nvSpPr>
        <p:spPr>
          <a:xfrm>
            <a:off x="9090453" y="5476300"/>
            <a:ext cx="2048256" cy="738664"/>
          </a:xfrm>
          <a:prstGeom prst="rect">
            <a:avLst/>
          </a:prstGeom>
          <a:noFill/>
        </p:spPr>
        <p:txBody>
          <a:bodyPr wrap="square">
            <a:spAutoFit/>
          </a:bodyPr>
          <a:lstStyle/>
          <a:p>
            <a:r>
              <a:rPr lang="fr-FR" sz="1400" dirty="0">
                <a:hlinkClick r:id="rId8"/>
              </a:rPr>
              <a:t>Espace utilisateur ViaTrajectoire - Module HNP - e-santé Occitanie</a:t>
            </a:r>
            <a:endParaRPr lang="fr-FR" sz="1400" dirty="0"/>
          </a:p>
        </p:txBody>
      </p:sp>
    </p:spTree>
    <p:extLst>
      <p:ext uri="{BB962C8B-B14F-4D97-AF65-F5344CB8AC3E}">
        <p14:creationId xmlns:p14="http://schemas.microsoft.com/office/powerpoint/2010/main" val="25051578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l">
                        <a:buNone/>
                      </a:pPr>
                      <a:r>
                        <a:rPr lang="fr-FR" sz="1050" b="0" dirty="0">
                          <a:solidFill>
                            <a:schemeClr val="tx1"/>
                          </a:solidFill>
                          <a:latin typeface="Open Sans"/>
                          <a:ea typeface="Open Sans"/>
                          <a:cs typeface="Open Sans"/>
                        </a:rPr>
                        <a:t>Flyer</a:t>
                      </a:r>
                    </a:p>
                    <a:p>
                      <a:pPr marL="0" lvl="0" indent="0">
                        <a:buNone/>
                      </a:pPr>
                      <a:r>
                        <a:rPr lang="fr-FR" sz="1050" dirty="0">
                          <a:latin typeface="Open Sans"/>
                          <a:ea typeface="Open Sans"/>
                          <a:cs typeface="Open Sans"/>
                        </a:rPr>
                        <a:t>Kit Com pour déploiement</a:t>
                      </a:r>
                    </a:p>
                    <a:p>
                      <a:pPr marL="0" lvl="0" indent="0">
                        <a:buNone/>
                      </a:pPr>
                      <a:r>
                        <a:rPr lang="fr-FR" sz="1050" dirty="0">
                          <a:latin typeface="Open Sans"/>
                          <a:ea typeface="Open Sans"/>
                          <a:cs typeface="Open Sans"/>
                        </a:rPr>
                        <a:t>Présentation </a:t>
                      </a:r>
                      <a:r>
                        <a:rPr lang="fr-FR" sz="1050" dirty="0" err="1">
                          <a:latin typeface="Open Sans"/>
                          <a:ea typeface="Open Sans"/>
                          <a:cs typeface="Open Sans"/>
                        </a:rPr>
                        <a:t>ppt</a:t>
                      </a:r>
                      <a:r>
                        <a:rPr lang="fr-FR" sz="1050" dirty="0">
                          <a:latin typeface="Open Sans"/>
                          <a:ea typeface="Open Sans"/>
                          <a:cs typeface="Open Sans"/>
                        </a:rPr>
                        <a:t> de la stratégie de déploiement</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dirty="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85894633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25613201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07077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20695771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24B6D-4FA0-148E-F18D-B5FA57B01275}"/>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7908D50F-7648-3A24-1347-E98B39F300BA}"/>
              </a:ext>
            </a:extLst>
          </p:cNvPr>
          <p:cNvSpPr txBox="1">
            <a:spLocks/>
          </p:cNvSpPr>
          <p:nvPr/>
        </p:nvSpPr>
        <p:spPr>
          <a:xfrm>
            <a:off x="1432489" y="2419795"/>
            <a:ext cx="974770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Hautes-Pyrénées</a:t>
            </a:r>
          </a:p>
        </p:txBody>
      </p:sp>
    </p:spTree>
    <p:extLst>
      <p:ext uri="{BB962C8B-B14F-4D97-AF65-F5344CB8AC3E}">
        <p14:creationId xmlns:p14="http://schemas.microsoft.com/office/powerpoint/2010/main" val="48430241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a:solidFill>
                  <a:srgbClr val="000000"/>
                </a:solidFill>
                <a:latin typeface="Quicksand"/>
              </a:rPr>
              <a:t>Plan </a:t>
            </a:r>
            <a:r>
              <a:rPr lang="en-US" sz="4400" err="1">
                <a:solidFill>
                  <a:srgbClr val="000000"/>
                </a:solidFill>
                <a:latin typeface="Quicksand"/>
              </a:rPr>
              <a:t>d’action</a:t>
            </a:r>
            <a:r>
              <a:rPr lang="en-US" sz="4400">
                <a:solidFill>
                  <a:srgbClr val="000000"/>
                </a:solidFill>
                <a:latin typeface="Quicksand"/>
              </a:rPr>
              <a:t> AT </a:t>
            </a:r>
            <a:endParaRPr lang="fr-FR" sz="4400" b="0">
              <a:solidFill>
                <a:srgbClr val="000000"/>
              </a:solidFill>
              <a:latin typeface="Quicksand"/>
            </a:endParaRPr>
          </a:p>
          <a:p>
            <a:endParaRPr lang="fr-FR"/>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des Hautes-Pyrénées (65)</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9725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1323965" y="191870"/>
            <a:ext cx="5594419" cy="764619"/>
          </a:xfrm>
        </p:spPr>
        <p:txBody>
          <a:bodyPr/>
          <a:lstStyle/>
          <a:p>
            <a:r>
              <a:rPr lang="fr-FR" dirty="0"/>
              <a:t>Hautes-Pyrénées</a:t>
            </a:r>
          </a:p>
        </p:txBody>
      </p:sp>
      <p:sp>
        <p:nvSpPr>
          <p:cNvPr id="12" name="ZoneTexte 11">
            <a:extLst>
              <a:ext uri="{FF2B5EF4-FFF2-40B4-BE49-F238E27FC236}">
                <a16:creationId xmlns:a16="http://schemas.microsoft.com/office/drawing/2014/main" id="{26BF6764-5F89-04BD-0847-775671F30CB5}"/>
              </a:ext>
            </a:extLst>
          </p:cNvPr>
          <p:cNvSpPr txBox="1"/>
          <p:nvPr/>
        </p:nvSpPr>
        <p:spPr>
          <a:xfrm>
            <a:off x="6429148" y="4043938"/>
            <a:ext cx="380390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Lala NDIAYE</a:t>
            </a:r>
            <a:endPar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ZoneTexte 15">
            <a:extLst>
              <a:ext uri="{FF2B5EF4-FFF2-40B4-BE49-F238E27FC236}">
                <a16:creationId xmlns:a16="http://schemas.microsoft.com/office/drawing/2014/main" id="{ACA53EF5-7026-EC04-EB6A-B3D7F20D1007}"/>
              </a:ext>
            </a:extLst>
          </p:cNvPr>
          <p:cNvSpPr txBox="1"/>
          <p:nvPr/>
        </p:nvSpPr>
        <p:spPr>
          <a:xfrm>
            <a:off x="9798681" y="4063938"/>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Hédi DAKHIL</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62109" y="1975565"/>
          <a:ext cx="6367039" cy="2685627"/>
        </p:xfrm>
        <a:graphic>
          <a:graphicData uri="http://schemas.openxmlformats.org/drawingml/2006/table">
            <a:tbl>
              <a:tblPr firstRow="1" bandRow="1">
                <a:tableStyleId>{5C22544A-7EE6-4342-B048-85BDC9FD1C3A}</a:tableStyleId>
              </a:tblPr>
              <a:tblGrid>
                <a:gridCol w="1382643">
                  <a:extLst>
                    <a:ext uri="{9D8B030D-6E8A-4147-A177-3AD203B41FA5}">
                      <a16:colId xmlns:a16="http://schemas.microsoft.com/office/drawing/2014/main" val="561445693"/>
                    </a:ext>
                  </a:extLst>
                </a:gridCol>
                <a:gridCol w="731520">
                  <a:extLst>
                    <a:ext uri="{9D8B030D-6E8A-4147-A177-3AD203B41FA5}">
                      <a16:colId xmlns:a16="http://schemas.microsoft.com/office/drawing/2014/main" val="1106386250"/>
                    </a:ext>
                  </a:extLst>
                </a:gridCol>
                <a:gridCol w="1830808">
                  <a:extLst>
                    <a:ext uri="{9D8B030D-6E8A-4147-A177-3AD203B41FA5}">
                      <a16:colId xmlns:a16="http://schemas.microsoft.com/office/drawing/2014/main" val="1416167963"/>
                    </a:ext>
                  </a:extLst>
                </a:gridCol>
                <a:gridCol w="2422068">
                  <a:extLst>
                    <a:ext uri="{9D8B030D-6E8A-4147-A177-3AD203B41FA5}">
                      <a16:colId xmlns:a16="http://schemas.microsoft.com/office/drawing/2014/main" val="2377194941"/>
                    </a:ext>
                  </a:extLst>
                </a:gridCol>
              </a:tblGrid>
              <a:tr h="320467">
                <a:tc>
                  <a:txBody>
                    <a:bodyPr/>
                    <a:lstStyle/>
                    <a:p>
                      <a:pPr lvl="0">
                        <a:buNone/>
                      </a:pPr>
                      <a:r>
                        <a:rPr lang="fr-FR" sz="1200">
                          <a:latin typeface="Open Sans"/>
                          <a:ea typeface="Open Sans"/>
                          <a:cs typeface="Open Sans"/>
                        </a:rPr>
                        <a:t>Fonction</a:t>
                      </a:r>
                    </a:p>
                  </a:txBody>
                  <a:tcPr>
                    <a:solidFill>
                      <a:srgbClr val="C7A6F8"/>
                    </a:solidFill>
                  </a:tcPr>
                </a:tc>
                <a:tc>
                  <a:txBody>
                    <a:bodyPr/>
                    <a:lstStyle/>
                    <a:p>
                      <a:r>
                        <a:rPr lang="fr-FR" sz="1200">
                          <a:latin typeface="Open Sans"/>
                          <a:ea typeface="Open Sans"/>
                          <a:cs typeface="Open Sans"/>
                        </a:rPr>
                        <a:t>Acteurs</a:t>
                      </a:r>
                    </a:p>
                  </a:txBody>
                  <a:tcPr>
                    <a:solidFill>
                      <a:srgbClr val="C7A6F8"/>
                    </a:solidFill>
                  </a:tcPr>
                </a:tc>
                <a:tc>
                  <a:txBody>
                    <a:bodyPr/>
                    <a:lstStyle/>
                    <a:p>
                      <a:r>
                        <a:rPr lang="fr-FR" sz="1200">
                          <a:latin typeface="Open Sans"/>
                          <a:ea typeface="Open Sans"/>
                          <a:cs typeface="Open Sans"/>
                        </a:rPr>
                        <a:t>Nom/prénom</a:t>
                      </a:r>
                    </a:p>
                  </a:txBody>
                  <a:tcPr>
                    <a:solidFill>
                      <a:srgbClr val="C7A6F8"/>
                    </a:solidFill>
                  </a:tcPr>
                </a:tc>
                <a:tc>
                  <a:txBody>
                    <a:bodyPr/>
                    <a:lstStyle/>
                    <a:p>
                      <a:r>
                        <a:rPr lang="fr-FR" sz="120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endParaRPr lang="fr-FR" sz="1100" b="1" dirty="0">
                        <a:latin typeface="Open Sans"/>
                        <a:ea typeface="Open Sans"/>
                        <a:cs typeface="Open Sans"/>
                      </a:endParaRPr>
                    </a:p>
                  </a:txBody>
                  <a:tcPr/>
                </a:tc>
                <a:tc rowSpan="3">
                  <a:txBody>
                    <a:bodyPr/>
                    <a:lstStyle/>
                    <a:p>
                      <a:pPr algn="ctr"/>
                      <a:r>
                        <a:rPr lang="fr-FR" sz="1100" b="1" dirty="0">
                          <a:latin typeface="Open Sans"/>
                          <a:ea typeface="Open Sans"/>
                          <a:cs typeface="Open Sans"/>
                        </a:rPr>
                        <a:t>MDPH</a:t>
                      </a:r>
                    </a:p>
                  </a:txBody>
                  <a:tcPr/>
                </a:tc>
                <a:tc>
                  <a:txBody>
                    <a:bodyPr/>
                    <a:lstStyle/>
                    <a:p>
                      <a:pPr algn="l"/>
                      <a:r>
                        <a:rPr lang="fr-FR" sz="1100" dirty="0">
                          <a:latin typeface="Open Sans" panose="020B0606030504020204" pitchFamily="34" charset="0"/>
                          <a:ea typeface="Open Sans" panose="020B0606030504020204" pitchFamily="34" charset="0"/>
                          <a:cs typeface="Open Sans" panose="020B0606030504020204" pitchFamily="34" charset="0"/>
                        </a:rPr>
                        <a:t>Cyrielle DUVAL</a:t>
                      </a:r>
                    </a:p>
                  </a:txBody>
                  <a:tcPr/>
                </a:tc>
                <a:tc>
                  <a:txBody>
                    <a:bodyPr/>
                    <a:lstStyle/>
                    <a:p>
                      <a:pPr algn="l" fontAlgn="b"/>
                      <a:r>
                        <a:rPr lang="fr-FR" sz="11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2"/>
                        </a:rPr>
                        <a:t>cyrielle.duval@mdph65.fr</a:t>
                      </a:r>
                      <a:endParaRPr lang="fr-FR" sz="11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endParaRPr>
                    </a:p>
                  </a:txBody>
                  <a:tcPr marL="7620" marR="7620" marT="7620" marB="0" anchor="b"/>
                </a:tc>
                <a:extLst>
                  <a:ext uri="{0D108BD9-81ED-4DB2-BD59-A6C34878D82A}">
                    <a16:rowId xmlns:a16="http://schemas.microsoft.com/office/drawing/2014/main" val="3480623897"/>
                  </a:ext>
                </a:extLst>
              </a:tr>
              <a:tr h="330200">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pPr algn="l"/>
                      <a:r>
                        <a:rPr lang="fr-FR" sz="1100" dirty="0">
                          <a:latin typeface="Open Sans" panose="020B0606030504020204" pitchFamily="34" charset="0"/>
                          <a:ea typeface="Open Sans" panose="020B0606030504020204" pitchFamily="34" charset="0"/>
                          <a:cs typeface="Open Sans" panose="020B0606030504020204" pitchFamily="34" charset="0"/>
                        </a:rPr>
                        <a:t>Nicolas POUZACQ</a:t>
                      </a:r>
                    </a:p>
                  </a:txBody>
                  <a:tcPr/>
                </a:tc>
                <a:tc>
                  <a:txBody>
                    <a:bodyPr/>
                    <a:lstStyle/>
                    <a:p>
                      <a:pPr algn="l" fontAlgn="b"/>
                      <a:r>
                        <a:rPr lang="fr-FR" sz="11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rPr>
                        <a:t>nicolas.pouzacq@ha-py.fr</a:t>
                      </a:r>
                    </a:p>
                  </a:txBody>
                  <a:tcPr marL="6350" marR="6350" marT="6350" marB="0" anchor="b"/>
                </a:tc>
                <a:extLst>
                  <a:ext uri="{0D108BD9-81ED-4DB2-BD59-A6C34878D82A}">
                    <a16:rowId xmlns:a16="http://schemas.microsoft.com/office/drawing/2014/main" val="3597782402"/>
                  </a:ext>
                </a:extLst>
              </a:tr>
              <a:tr h="379307">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latin typeface="Open Sans" panose="020B0606030504020204" pitchFamily="34" charset="0"/>
                          <a:ea typeface="Open Sans" panose="020B0606030504020204" pitchFamily="34" charset="0"/>
                          <a:cs typeface="Open Sans" panose="020B0606030504020204" pitchFamily="34" charset="0"/>
                        </a:rPr>
                        <a:t>Veronique DECOUDUN</a:t>
                      </a:r>
                    </a:p>
                  </a:txBody>
                  <a:tcPr/>
                </a:tc>
                <a:tc>
                  <a:txBody>
                    <a:bodyPr/>
                    <a:lstStyle/>
                    <a:p>
                      <a:pPr algn="l" fontAlgn="b"/>
                      <a:r>
                        <a:rPr lang="fr-FR" sz="11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3"/>
                        </a:rPr>
                        <a:t>veronique.decoudun@ha-py.fr</a:t>
                      </a:r>
                      <a:endParaRPr lang="fr-FR" sz="11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endParaRPr>
                    </a:p>
                  </a:txBody>
                  <a:tcPr marL="7620" marR="7620" marT="7620" marB="0" anchor="b"/>
                </a:tc>
                <a:extLst>
                  <a:ext uri="{0D108BD9-81ED-4DB2-BD59-A6C34878D82A}">
                    <a16:rowId xmlns:a16="http://schemas.microsoft.com/office/drawing/2014/main" val="3005233400"/>
                  </a:ext>
                </a:extLst>
              </a:tr>
              <a:tr h="0">
                <a:tc>
                  <a:txBody>
                    <a:bodyPr/>
                    <a:lstStyle/>
                    <a:p>
                      <a:pPr lvl="0">
                        <a:buNone/>
                      </a:pPr>
                      <a:endParaRPr lang="fr-FR" sz="1100" b="1" dirty="0">
                        <a:latin typeface="Open Sans"/>
                        <a:ea typeface="Open Sans"/>
                        <a:cs typeface="Open Sans"/>
                      </a:endParaRPr>
                    </a:p>
                  </a:txBody>
                  <a:tcPr/>
                </a:tc>
                <a:tc>
                  <a:txBody>
                    <a:bodyPr/>
                    <a:lstStyle/>
                    <a:p>
                      <a:r>
                        <a:rPr lang="fr-FR" sz="1100" b="1" dirty="0">
                          <a:latin typeface="Open Sans"/>
                          <a:ea typeface="Open Sans"/>
                          <a:cs typeface="Open Sans"/>
                        </a:rPr>
                        <a:t>ARS</a:t>
                      </a:r>
                    </a:p>
                  </a:txBody>
                  <a:tcPr/>
                </a:tc>
                <a:tc>
                  <a:txBody>
                    <a:bodyPr/>
                    <a:lstStyle/>
                    <a:p>
                      <a:pPr algn="l"/>
                      <a:r>
                        <a:rPr lang="fr-FR" sz="1100" dirty="0">
                          <a:latin typeface="Open Sans" panose="020B0606030504020204" pitchFamily="34" charset="0"/>
                          <a:ea typeface="Open Sans" panose="020B0606030504020204" pitchFamily="34" charset="0"/>
                          <a:cs typeface="Open Sans" panose="020B0606030504020204" pitchFamily="34" charset="0"/>
                        </a:rPr>
                        <a:t>Come TAGBO</a:t>
                      </a:r>
                    </a:p>
                  </a:txBody>
                  <a:tcPr/>
                </a:tc>
                <a:tc>
                  <a:txBody>
                    <a:bodyPr/>
                    <a:lstStyle/>
                    <a:p>
                      <a:pPr algn="l"/>
                      <a:r>
                        <a:rPr lang="fr-FR" sz="1100" dirty="0">
                          <a:latin typeface="Open Sans" panose="020B0606030504020204" pitchFamily="34" charset="0"/>
                          <a:ea typeface="Open Sans" panose="020B0606030504020204" pitchFamily="34" charset="0"/>
                          <a:cs typeface="Open Sans" panose="020B0606030504020204" pitchFamily="34" charset="0"/>
                        </a:rPr>
                        <a:t>come.tagbo@ars.sante.fr</a:t>
                      </a:r>
                    </a:p>
                  </a:txBody>
                  <a:tcPr marL="6350" marR="6350" marT="6350" marB="0" anchor="b"/>
                </a:tc>
                <a:extLst>
                  <a:ext uri="{0D108BD9-81ED-4DB2-BD59-A6C34878D82A}">
                    <a16:rowId xmlns:a16="http://schemas.microsoft.com/office/drawing/2014/main" val="1058521777"/>
                  </a:ext>
                </a:extLst>
              </a:tr>
              <a:tr h="370840">
                <a:tc>
                  <a:txBody>
                    <a:bodyPr/>
                    <a:lstStyle/>
                    <a:p>
                      <a:pPr lvl="0">
                        <a:buNone/>
                      </a:pPr>
                      <a:endParaRPr lang="fr-FR" sz="1100" b="1" dirty="0">
                        <a:latin typeface="Open Sans"/>
                        <a:ea typeface="Open Sans"/>
                        <a:cs typeface="Open Sans"/>
                      </a:endParaRPr>
                    </a:p>
                  </a:txBody>
                  <a:tcPr/>
                </a:tc>
                <a:tc>
                  <a:txBody>
                    <a:bodyPr/>
                    <a:lstStyle/>
                    <a:p>
                      <a:r>
                        <a:rPr lang="fr-FR" sz="1100" b="1">
                          <a:latin typeface="Open Sans"/>
                          <a:ea typeface="Open Sans"/>
                          <a:cs typeface="Open Sans"/>
                        </a:rPr>
                        <a:t>CD</a:t>
                      </a:r>
                    </a:p>
                  </a:txBody>
                  <a:tcPr/>
                </a:tc>
                <a:tc>
                  <a:txBody>
                    <a:bodyPr/>
                    <a:lstStyle/>
                    <a:p>
                      <a:endParaRPr lang="fr-FR" sz="1100" dirty="0">
                        <a:latin typeface="Open Sans"/>
                        <a:ea typeface="Open Sans"/>
                        <a:cs typeface="Open Sans"/>
                      </a:endParaRPr>
                    </a:p>
                  </a:txBody>
                  <a:tcPr/>
                </a:tc>
                <a:tc>
                  <a:txBody>
                    <a:bodyPr/>
                    <a:lstStyle/>
                    <a:p>
                      <a:pPr lvl="0">
                        <a:buNone/>
                      </a:pPr>
                      <a:r>
                        <a:rPr lang="fr-FR" sz="1200" dirty="0"/>
                        <a:t>emeric.chambeau@ha-py.fr</a:t>
                      </a:r>
                    </a:p>
                  </a:txBody>
                  <a:tcPr/>
                </a:tc>
                <a:extLst>
                  <a:ext uri="{0D108BD9-81ED-4DB2-BD59-A6C34878D82A}">
                    <a16:rowId xmlns:a16="http://schemas.microsoft.com/office/drawing/2014/main" val="1444691840"/>
                  </a:ext>
                </a:extLst>
              </a:tr>
              <a:tr h="185420">
                <a:tc>
                  <a:txBody>
                    <a:bodyPr/>
                    <a:lstStyle/>
                    <a:p>
                      <a:pPr lvl="0">
                        <a:buNone/>
                      </a:pPr>
                      <a:endParaRPr lang="fr-FR" sz="1100" b="1">
                        <a:latin typeface="Open Sans"/>
                        <a:ea typeface="Open Sans"/>
                        <a:cs typeface="Open Sans"/>
                      </a:endParaRPr>
                    </a:p>
                  </a:txBody>
                  <a:tcPr/>
                </a:tc>
                <a:tc rowSpan="2">
                  <a:txBody>
                    <a:bodyPr/>
                    <a:lstStyle/>
                    <a:p>
                      <a:r>
                        <a:rPr lang="fr-FR" sz="1100" b="1">
                          <a:latin typeface="Open Sans"/>
                          <a:ea typeface="Open Sans"/>
                          <a:cs typeface="Open Sans"/>
                        </a:rPr>
                        <a:t>DAC</a:t>
                      </a:r>
                    </a:p>
                  </a:txBody>
                  <a:tcPr/>
                </a:tc>
                <a:tc>
                  <a:txBody>
                    <a:bodyPr/>
                    <a:lstStyle/>
                    <a:p>
                      <a:endParaRPr lang="fr-FR" sz="1100" dirty="0">
                        <a:latin typeface="Open Sans"/>
                        <a:ea typeface="Open Sans"/>
                        <a:cs typeface="Open Sans"/>
                      </a:endParaRPr>
                    </a:p>
                  </a:txBody>
                  <a:tcPr/>
                </a:tc>
                <a:tc>
                  <a:txBody>
                    <a:bodyPr/>
                    <a:lstStyle/>
                    <a:p>
                      <a:pPr fontAlgn="base" latinLnBrk="1"/>
                      <a:endParaRPr lang="fr-FR" sz="1100" b="0" kern="1200">
                        <a:solidFill>
                          <a:schemeClr val="dk1"/>
                        </a:solidFill>
                        <a:effectLst/>
                        <a:latin typeface="Open Sans"/>
                        <a:ea typeface="Open Sans"/>
                        <a:cs typeface="Open Sans"/>
                      </a:endParaRPr>
                    </a:p>
                  </a:txBody>
                  <a:tcPr/>
                </a:tc>
                <a:extLst>
                  <a:ext uri="{0D108BD9-81ED-4DB2-BD59-A6C34878D82A}">
                    <a16:rowId xmlns:a16="http://schemas.microsoft.com/office/drawing/2014/main" val="2166190071"/>
                  </a:ext>
                </a:extLst>
              </a:tr>
              <a:tr h="185420">
                <a:tc>
                  <a:txBody>
                    <a:bodyPr/>
                    <a:lstStyle/>
                    <a:p>
                      <a:pPr lvl="0">
                        <a:buNone/>
                      </a:pPr>
                      <a:endParaRPr lang="fr-FR" sz="1100" b="1" dirty="0">
                        <a:latin typeface="Open Sans"/>
                        <a:ea typeface="Open Sans"/>
                        <a:cs typeface="Open Sans"/>
                      </a:endParaRPr>
                    </a:p>
                  </a:txBody>
                  <a:tcPr/>
                </a:tc>
                <a:tc vMerge="1">
                  <a:txBody>
                    <a:bodyPr/>
                    <a:lstStyle/>
                    <a:p>
                      <a:endParaRPr lang="fr-FR" sz="1100" b="1">
                        <a:latin typeface="Open Sans"/>
                        <a:ea typeface="Open Sans"/>
                        <a:cs typeface="Open Sans"/>
                      </a:endParaRPr>
                    </a:p>
                  </a:txBody>
                  <a:tcPr/>
                </a:tc>
                <a:tc>
                  <a:txBody>
                    <a:bodyPr/>
                    <a:lstStyle/>
                    <a:p>
                      <a:endParaRPr lang="fr-FR" sz="1100" dirty="0">
                        <a:latin typeface="Open Sans"/>
                        <a:ea typeface="Open Sans"/>
                        <a:cs typeface="Open Sans"/>
                      </a:endParaRPr>
                    </a:p>
                  </a:txBody>
                  <a:tcPr/>
                </a:tc>
                <a:tc>
                  <a:txBody>
                    <a:bodyPr/>
                    <a:lstStyle/>
                    <a:p>
                      <a:endParaRPr lang="fr-FR" sz="1100" dirty="0">
                        <a:latin typeface="Open Sans"/>
                        <a:ea typeface="Open Sans"/>
                        <a:cs typeface="Open Sans"/>
                      </a:endParaRPr>
                    </a:p>
                  </a:txBody>
                  <a:tcPr/>
                </a:tc>
                <a:extLst>
                  <a:ext uri="{0D108BD9-81ED-4DB2-BD59-A6C34878D82A}">
                    <a16:rowId xmlns:a16="http://schemas.microsoft.com/office/drawing/2014/main" val="1900185117"/>
                  </a:ext>
                </a:extLst>
              </a:tr>
            </a:tbl>
          </a:graphicData>
        </a:graphic>
      </p:graphicFrame>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53" r="32702"/>
          <a:stretch>
            <a:fillRect/>
          </a:stretch>
        </p:blipFill>
        <p:spPr bwMode="auto">
          <a:xfrm>
            <a:off x="9311029" y="5664731"/>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6" name="Image 5" descr="Une image contenant Visage humain, personne, habits, homme&#10;&#10;Le contenu généré par l’IA peut être incorrect.">
            <a:extLst>
              <a:ext uri="{FF2B5EF4-FFF2-40B4-BE49-F238E27FC236}">
                <a16:creationId xmlns:a16="http://schemas.microsoft.com/office/drawing/2014/main" id="{C8A01253-F276-C320-E597-812EE23177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3457" y="2623066"/>
            <a:ext cx="1400872" cy="1400872"/>
          </a:xfrm>
          <a:prstGeom prst="ellipse">
            <a:avLst/>
          </a:prstGeom>
        </p:spPr>
      </p:pic>
      <p:pic>
        <p:nvPicPr>
          <p:cNvPr id="7" name="Picture 4">
            <a:extLst>
              <a:ext uri="{FF2B5EF4-FFF2-40B4-BE49-F238E27FC236}">
                <a16:creationId xmlns:a16="http://schemas.microsoft.com/office/drawing/2014/main" id="{D8FEBD34-FAD5-F89A-2B94-FCFDCAB09B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96" y="96456"/>
            <a:ext cx="844504" cy="86003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personne, Visage humain, habits, sourire&#10;&#10;Le contenu généré par l’IA peut être incorrect.">
            <a:extLst>
              <a:ext uri="{FF2B5EF4-FFF2-40B4-BE49-F238E27FC236}">
                <a16:creationId xmlns:a16="http://schemas.microsoft.com/office/drawing/2014/main" id="{80237DC2-E7A2-45B1-B5EE-6609BFC61D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4273" y="2577191"/>
            <a:ext cx="1374058" cy="1374058"/>
          </a:xfrm>
          <a:prstGeom prst="ellipse">
            <a:avLst/>
          </a:prstGeom>
        </p:spPr>
      </p:pic>
    </p:spTree>
    <p:extLst>
      <p:ext uri="{BB962C8B-B14F-4D97-AF65-F5344CB8AC3E}">
        <p14:creationId xmlns:p14="http://schemas.microsoft.com/office/powerpoint/2010/main" val="8721549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4528738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373335945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0" name="Rectangle : avec coins arrondis en haut 19">
            <a:extLst>
              <a:ext uri="{FF2B5EF4-FFF2-40B4-BE49-F238E27FC236}">
                <a16:creationId xmlns:a16="http://schemas.microsoft.com/office/drawing/2014/main" id="{07BEC76B-05F5-13F0-A02E-0973DC7BEC10}"/>
              </a:ext>
            </a:extLst>
          </p:cNvPr>
          <p:cNvSpPr/>
          <p:nvPr/>
        </p:nvSpPr>
        <p:spPr>
          <a:xfrm>
            <a:off x="0" y="2486089"/>
            <a:ext cx="5350598" cy="528715"/>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46 structures handicap dans ViaTrajectoire</a:t>
            </a:r>
          </a:p>
        </p:txBody>
      </p:sp>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24739781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49195009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1914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p>
                    <a:p>
                      <a:pPr marL="0" indent="0">
                        <a:buFontTx/>
                        <a:buNone/>
                      </a:pPr>
                      <a:r>
                        <a:rPr lang="fr-FR" sz="1050" dirty="0">
                          <a:highlight>
                            <a:srgbClr val="FFFF00"/>
                          </a:highlight>
                        </a:rPr>
                        <a:t>PAS ENCORE FAIT</a:t>
                      </a:r>
                      <a:endPar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4"/>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175794714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420541922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425337426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408685521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91243702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149063031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321737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dirty="0">
                <a:solidFill>
                  <a:srgbClr val="38BADB"/>
                </a:solidFill>
                <a:latin typeface="Quicksand" pitchFamily="2" charset="0"/>
              </a:rPr>
              <a:t>Vos contacts Chargées de Mission à partir du </a:t>
            </a:r>
            <a:r>
              <a:rPr lang="fr-FR" sz="2400" b="1" dirty="0">
                <a:solidFill>
                  <a:srgbClr val="38BADB"/>
                </a:solidFill>
                <a:latin typeface="Quicksand" pitchFamily="2" charset="0"/>
              </a:rPr>
              <a:t>mois de septembre 2025 : </a:t>
            </a:r>
            <a:r>
              <a:rPr lang="fr-FR" sz="2400" b="1" dirty="0">
                <a:solidFill>
                  <a:srgbClr val="38BADB"/>
                </a:solidFill>
                <a:latin typeface="Quicksand" pitchFamily="2" charset="0"/>
                <a:hlinkClick r:id="rId3"/>
              </a:rPr>
              <a:t>viatrajectoire@esante-occitanie.fr</a:t>
            </a:r>
            <a:r>
              <a:rPr lang="fr-FR" sz="2400" b="1" dirty="0">
                <a:solidFill>
                  <a:srgbClr val="38BADB"/>
                </a:solidFill>
                <a:latin typeface="Quicksand" pitchFamily="2" charset="0"/>
              </a:rPr>
              <a:t> </a:t>
            </a:r>
          </a:p>
        </p:txBody>
      </p:sp>
      <p:grpSp>
        <p:nvGrpSpPr>
          <p:cNvPr id="16" name="Groupe 15">
            <a:extLst>
              <a:ext uri="{FF2B5EF4-FFF2-40B4-BE49-F238E27FC236}">
                <a16:creationId xmlns:a16="http://schemas.microsoft.com/office/drawing/2014/main" id="{D36B34B7-FB59-CD0E-DA67-099BCF6EB666}"/>
              </a:ext>
            </a:extLst>
          </p:cNvPr>
          <p:cNvGrpSpPr/>
          <p:nvPr/>
        </p:nvGrpSpPr>
        <p:grpSpPr>
          <a:xfrm>
            <a:off x="2257898" y="972704"/>
            <a:ext cx="7779925" cy="5766768"/>
            <a:chOff x="2257898" y="972704"/>
            <a:chExt cx="7779925" cy="5766768"/>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grpSp>
    </p:spTree>
    <p:extLst>
      <p:ext uri="{BB962C8B-B14F-4D97-AF65-F5344CB8AC3E}">
        <p14:creationId xmlns:p14="http://schemas.microsoft.com/office/powerpoint/2010/main" val="22683740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3F29C-95B5-AB98-EAEB-5C6574C926AC}"/>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6F2236FD-13EB-990C-BC4D-A15D737CBF93}"/>
              </a:ext>
            </a:extLst>
          </p:cNvPr>
          <p:cNvSpPr txBox="1">
            <a:spLocks/>
          </p:cNvSpPr>
          <p:nvPr/>
        </p:nvSpPr>
        <p:spPr>
          <a:xfrm>
            <a:off x="472911" y="2589477"/>
            <a:ext cx="11246178"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Pyrénées-Orientales</a:t>
            </a:r>
          </a:p>
        </p:txBody>
      </p:sp>
    </p:spTree>
    <p:extLst>
      <p:ext uri="{BB962C8B-B14F-4D97-AF65-F5344CB8AC3E}">
        <p14:creationId xmlns:p14="http://schemas.microsoft.com/office/powerpoint/2010/main" val="290036998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Plan d’action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des Pyrénées Orientales </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641118" y="1801138"/>
            <a:ext cx="10407881" cy="863209"/>
          </a:xfrm>
        </p:spPr>
        <p:txBody>
          <a:bodyPr lIns="91440" tIns="45720" rIns="91440" bIns="45720" anchor="t"/>
          <a:lstStyle/>
          <a:p>
            <a:pPr>
              <a:lnSpc>
                <a:spcPct val="150000"/>
              </a:lnSpc>
            </a:pPr>
            <a:r>
              <a:rPr lang="fr-FR" dirty="0">
                <a:solidFill>
                  <a:srgbClr val="333333"/>
                </a:solidFill>
                <a:latin typeface="Open Sans"/>
                <a:ea typeface="Open Sans"/>
                <a:cs typeface="Open Sans"/>
              </a:rPr>
              <a:t>Ce plan d’action a pour objectif de guider l’Animation Territoriale dans le soutien à l’offre ViaTrajectoire. Il propose :</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Un ensemble d’actions possibles à mener,</a:t>
            </a:r>
            <a:endParaRPr lang="fr-FR" dirty="0">
              <a:latin typeface="Open Sans"/>
              <a:ea typeface="Open Sans"/>
              <a:cs typeface="Open Sans"/>
            </a:endParaRPr>
          </a:p>
          <a:p>
            <a:pPr marL="285750" indent="-285750">
              <a:lnSpc>
                <a:spcPct val="150000"/>
              </a:lnSpc>
              <a:buFont typeface="Arial"/>
              <a:buChar char="•"/>
            </a:pPr>
            <a:r>
              <a:rPr lang="fr-FR" dirty="0">
                <a:solidFill>
                  <a:srgbClr val="333333"/>
                </a:solidFill>
                <a:latin typeface="Open Sans"/>
                <a:ea typeface="Open Sans"/>
                <a:cs typeface="Open Sans"/>
              </a:rPr>
              <a:t>À adapter et prioriser avec le chargé de mission du département,</a:t>
            </a:r>
            <a:endParaRPr lang="fr-FR" dirty="0">
              <a:latin typeface="Open Sans"/>
              <a:ea typeface="Open Sans"/>
              <a:cs typeface="Open Sans"/>
            </a:endParaRPr>
          </a:p>
          <a:p>
            <a:pPr marL="285750" indent="-285750">
              <a:lnSpc>
                <a:spcPct val="150000"/>
              </a:lnSpc>
              <a:buFont typeface="Arial"/>
              <a:buChar char="•"/>
            </a:pPr>
            <a:r>
              <a:rPr lang="fr-FR" dirty="0">
                <a:solidFill>
                  <a:srgbClr val="333333"/>
                </a:solidFill>
                <a:latin typeface="Open Sans"/>
                <a:ea typeface="Open Sans"/>
                <a:cs typeface="Open Sans"/>
              </a:rPr>
              <a:t>En tenant compte des contraintes et spécificités locales.</a:t>
            </a:r>
          </a:p>
          <a:p>
            <a:pPr>
              <a:lnSpc>
                <a:spcPct val="150000"/>
              </a:lnSpc>
            </a:pPr>
            <a:r>
              <a:rPr lang="fr-FR" b="1" dirty="0">
                <a:solidFill>
                  <a:srgbClr val="333333"/>
                </a:solidFill>
                <a:latin typeface="Open Sans"/>
                <a:ea typeface="Open Sans"/>
                <a:cs typeface="Open Sans"/>
              </a:rPr>
              <a:t>Ce que ce document vous apporte :</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Une vision claire de la valeur ajoutée que vous pouvez apporter aux projets de la feuille de route VT 2025,</a:t>
            </a:r>
            <a:endParaRPr lang="fr-FR" dirty="0">
              <a:latin typeface="Open Sans"/>
            </a:endParaRPr>
          </a:p>
          <a:p>
            <a:pPr marL="285750" indent="-285750">
              <a:lnSpc>
                <a:spcPct val="150000"/>
              </a:lnSpc>
              <a:buFont typeface="Arial"/>
              <a:buChar char="•"/>
            </a:pPr>
            <a:r>
              <a:rPr lang="fr-FR" dirty="0">
                <a:solidFill>
                  <a:srgbClr val="333333"/>
                </a:solidFill>
                <a:latin typeface="Open Sans"/>
                <a:ea typeface="Open Sans"/>
                <a:cs typeface="Open Sans"/>
              </a:rPr>
              <a:t>Des pistes concrètes pour orienter votre action.</a:t>
            </a:r>
          </a:p>
          <a:p>
            <a:pPr>
              <a:lnSpc>
                <a:spcPct val="150000"/>
              </a:lnSpc>
            </a:pPr>
            <a:r>
              <a:rPr lang="fr-FR" dirty="0">
                <a:solidFill>
                  <a:srgbClr val="333333"/>
                </a:solidFill>
                <a:latin typeface="Open Sans"/>
                <a:ea typeface="Open Sans"/>
                <a:cs typeface="Open Sans"/>
              </a:rPr>
              <a:t> </a:t>
            </a:r>
            <a:r>
              <a:rPr lang="fr-FR" b="1" dirty="0">
                <a:solidFill>
                  <a:srgbClr val="333333"/>
                </a:solidFill>
                <a:latin typeface="Open Sans"/>
                <a:ea typeface="Open Sans"/>
                <a:cs typeface="Open Sans"/>
              </a:rPr>
              <a:t>À noter :</a:t>
            </a:r>
            <a:br>
              <a:rPr lang="fr-FR" b="1" dirty="0">
                <a:latin typeface="Open Sans"/>
                <a:ea typeface="Open Sans"/>
                <a:cs typeface="Open Sans"/>
              </a:rPr>
            </a:br>
            <a:r>
              <a:rPr lang="fr-FR" b="1" i="1" dirty="0">
                <a:solidFill>
                  <a:srgbClr val="333333"/>
                </a:solidFill>
                <a:latin typeface="Open Sans"/>
                <a:ea typeface="Open Sans"/>
                <a:cs typeface="Open Sans"/>
              </a:rPr>
              <a:t> Ce document n’est pas une liste d’actions obligatoires </a:t>
            </a:r>
            <a:r>
              <a:rPr lang="fr-FR" i="1" dirty="0">
                <a:solidFill>
                  <a:srgbClr val="333333"/>
                </a:solidFill>
                <a:latin typeface="Open Sans"/>
                <a:ea typeface="Open Sans"/>
                <a:cs typeface="Open Sans"/>
              </a:rPr>
              <a:t>à réaliser avant la fin de l’année, mais </a:t>
            </a:r>
            <a:r>
              <a:rPr lang="fr-FR" b="1" i="1" dirty="0">
                <a:solidFill>
                  <a:srgbClr val="333333"/>
                </a:solidFill>
                <a:latin typeface="Open Sans"/>
                <a:ea typeface="Open Sans"/>
                <a:cs typeface="Open Sans"/>
              </a:rPr>
              <a:t>un guide de réflexion et de soutien</a:t>
            </a:r>
            <a:r>
              <a:rPr lang="fr-FR" i="1" dirty="0">
                <a:solidFill>
                  <a:srgbClr val="333333"/>
                </a:solidFill>
                <a:latin typeface="Open Sans"/>
                <a:ea typeface="Open Sans"/>
                <a:cs typeface="Open Sans"/>
              </a:rPr>
              <a:t>.</a:t>
            </a:r>
            <a:endParaRPr lang="fr-FR" i="1" dirty="0">
              <a:latin typeface="Open Sans"/>
            </a:endParaRPr>
          </a:p>
          <a:p>
            <a:pPr>
              <a:lnSpc>
                <a:spcPct val="100000"/>
              </a:lnSpc>
              <a:spcBef>
                <a:spcPts val="0"/>
              </a:spcBef>
            </a:pPr>
            <a:endParaRPr lang="fr-FR" dirty="0">
              <a:solidFill>
                <a:srgbClr val="333333"/>
              </a:solidFill>
              <a:latin typeface="Open Sans"/>
            </a:endParaRPr>
          </a:p>
          <a:p>
            <a:endParaRPr lang="fr-FR" dirty="0">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9272" y="2185758"/>
            <a:ext cx="3673085" cy="183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81336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1717655" y="1035023"/>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3" name="Espace réservé du texte 2">
            <a:extLst>
              <a:ext uri="{FF2B5EF4-FFF2-40B4-BE49-F238E27FC236}">
                <a16:creationId xmlns:a16="http://schemas.microsoft.com/office/drawing/2014/main" id="{51E65E3A-466A-A678-8388-9A3D16662DB3}"/>
              </a:ext>
            </a:extLst>
          </p:cNvPr>
          <p:cNvSpPr>
            <a:spLocks noGrp="1"/>
          </p:cNvSpPr>
          <p:nvPr>
            <p:ph type="body" sz="quarter" idx="11"/>
          </p:nvPr>
        </p:nvSpPr>
        <p:spPr>
          <a:xfrm>
            <a:off x="1323965" y="191870"/>
            <a:ext cx="5594419" cy="764619"/>
          </a:xfrm>
        </p:spPr>
        <p:txBody>
          <a:bodyPr/>
          <a:lstStyle/>
          <a:p>
            <a:r>
              <a:rPr lang="fr-FR" dirty="0"/>
              <a:t>Pyrénées Orientales </a:t>
            </a:r>
          </a:p>
        </p:txBody>
      </p:sp>
      <p:sp>
        <p:nvSpPr>
          <p:cNvPr id="16" name="ZoneTexte 15">
            <a:extLst>
              <a:ext uri="{FF2B5EF4-FFF2-40B4-BE49-F238E27FC236}">
                <a16:creationId xmlns:a16="http://schemas.microsoft.com/office/drawing/2014/main" id="{ACA53EF5-7026-EC04-EB6A-B3D7F20D1007}"/>
              </a:ext>
            </a:extLst>
          </p:cNvPr>
          <p:cNvSpPr txBox="1"/>
          <p:nvPr/>
        </p:nvSpPr>
        <p:spPr>
          <a:xfrm>
            <a:off x="9917846" y="3649882"/>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Sébastien RUIZ </a:t>
            </a:r>
          </a:p>
        </p:txBody>
      </p:sp>
      <p:graphicFrame>
        <p:nvGraphicFramePr>
          <p:cNvPr id="19" name="Tableau 18">
            <a:extLst>
              <a:ext uri="{FF2B5EF4-FFF2-40B4-BE49-F238E27FC236}">
                <a16:creationId xmlns:a16="http://schemas.microsoft.com/office/drawing/2014/main" id="{B567B037-8BA2-02F3-A26C-019C4EE9D659}"/>
              </a:ext>
            </a:extLst>
          </p:cNvPr>
          <p:cNvGraphicFramePr>
            <a:graphicFrameLocks noGrp="1"/>
          </p:cNvGraphicFramePr>
          <p:nvPr/>
        </p:nvGraphicFramePr>
        <p:xfrm>
          <a:off x="303843" y="1492594"/>
          <a:ext cx="6848830" cy="5237907"/>
        </p:xfrm>
        <a:graphic>
          <a:graphicData uri="http://schemas.openxmlformats.org/drawingml/2006/table">
            <a:tbl>
              <a:tblPr firstRow="1" bandRow="1">
                <a:tableStyleId>{5C22544A-7EE6-4342-B048-85BDC9FD1C3A}</a:tableStyleId>
              </a:tblPr>
              <a:tblGrid>
                <a:gridCol w="1541400">
                  <a:extLst>
                    <a:ext uri="{9D8B030D-6E8A-4147-A177-3AD203B41FA5}">
                      <a16:colId xmlns:a16="http://schemas.microsoft.com/office/drawing/2014/main" val="561445693"/>
                    </a:ext>
                  </a:extLst>
                </a:gridCol>
                <a:gridCol w="1139691">
                  <a:extLst>
                    <a:ext uri="{9D8B030D-6E8A-4147-A177-3AD203B41FA5}">
                      <a16:colId xmlns:a16="http://schemas.microsoft.com/office/drawing/2014/main" val="1106386250"/>
                    </a:ext>
                  </a:extLst>
                </a:gridCol>
                <a:gridCol w="2021306">
                  <a:extLst>
                    <a:ext uri="{9D8B030D-6E8A-4147-A177-3AD203B41FA5}">
                      <a16:colId xmlns:a16="http://schemas.microsoft.com/office/drawing/2014/main" val="1416167963"/>
                    </a:ext>
                  </a:extLst>
                </a:gridCol>
                <a:gridCol w="2146433">
                  <a:extLst>
                    <a:ext uri="{9D8B030D-6E8A-4147-A177-3AD203B41FA5}">
                      <a16:colId xmlns:a16="http://schemas.microsoft.com/office/drawing/2014/main" val="2377194941"/>
                    </a:ext>
                  </a:extLst>
                </a:gridCol>
              </a:tblGrid>
              <a:tr h="320467">
                <a:tc>
                  <a:txBody>
                    <a:bodyPr/>
                    <a:lstStyle/>
                    <a:p>
                      <a:pPr lvl="0">
                        <a:buNone/>
                      </a:pPr>
                      <a:r>
                        <a:rPr lang="fr-FR" sz="1200" dirty="0">
                          <a:latin typeface="Open Sans"/>
                          <a:ea typeface="Open Sans"/>
                          <a:cs typeface="Open Sans"/>
                        </a:rPr>
                        <a:t>Fonction</a:t>
                      </a:r>
                    </a:p>
                  </a:txBody>
                  <a:tcPr>
                    <a:solidFill>
                      <a:srgbClr val="C7A6F8"/>
                    </a:solidFill>
                  </a:tcPr>
                </a:tc>
                <a:tc>
                  <a:txBody>
                    <a:bodyPr/>
                    <a:lstStyle/>
                    <a:p>
                      <a:r>
                        <a:rPr lang="fr-FR" sz="1200" dirty="0">
                          <a:latin typeface="Open Sans"/>
                          <a:ea typeface="Open Sans"/>
                          <a:cs typeface="Open Sans"/>
                        </a:rPr>
                        <a:t>Acteurs</a:t>
                      </a:r>
                    </a:p>
                  </a:txBody>
                  <a:tcPr>
                    <a:solidFill>
                      <a:srgbClr val="C7A6F8"/>
                    </a:solidFill>
                  </a:tcPr>
                </a:tc>
                <a:tc>
                  <a:txBody>
                    <a:bodyPr/>
                    <a:lstStyle/>
                    <a:p>
                      <a:r>
                        <a:rPr lang="fr-FR" sz="1200" dirty="0">
                          <a:latin typeface="Open Sans"/>
                          <a:ea typeface="Open Sans"/>
                          <a:cs typeface="Open Sans"/>
                        </a:rPr>
                        <a:t>Nom/prénom</a:t>
                      </a:r>
                    </a:p>
                  </a:txBody>
                  <a:tcPr>
                    <a:solidFill>
                      <a:srgbClr val="C7A6F8"/>
                    </a:solidFill>
                  </a:tcPr>
                </a:tc>
                <a:tc>
                  <a:txBody>
                    <a:bodyPr/>
                    <a:lstStyle/>
                    <a:p>
                      <a:r>
                        <a:rPr lang="fr-FR" sz="1200" dirty="0">
                          <a:latin typeface="Open Sans"/>
                          <a:ea typeface="Open Sans"/>
                          <a:cs typeface="Open Sans"/>
                        </a:rPr>
                        <a:t>Adresse mail</a:t>
                      </a:r>
                    </a:p>
                  </a:txBody>
                  <a:tcPr>
                    <a:solidFill>
                      <a:srgbClr val="C7A6F8"/>
                    </a:solidFill>
                  </a:tcPr>
                </a:tc>
                <a:extLst>
                  <a:ext uri="{0D108BD9-81ED-4DB2-BD59-A6C34878D82A}">
                    <a16:rowId xmlns:a16="http://schemas.microsoft.com/office/drawing/2014/main" val="481825420"/>
                  </a:ext>
                </a:extLst>
              </a:tr>
              <a:tr h="370840">
                <a:tc>
                  <a:txBody>
                    <a:bodyPr/>
                    <a:lstStyle/>
                    <a:p>
                      <a:pPr lvl="0">
                        <a:buNone/>
                      </a:pPr>
                      <a:r>
                        <a:rPr lang="fr-FR" sz="1100" b="1" dirty="0">
                          <a:latin typeface="Open Sans"/>
                          <a:ea typeface="Open Sans"/>
                          <a:cs typeface="Open Sans"/>
                        </a:rPr>
                        <a:t>Directrice adjointe de l’autonomie – Responsable MDPH</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MDPH</a:t>
                      </a:r>
                    </a:p>
                    <a:p>
                      <a:endParaRPr lang="fr-FR" sz="1100" b="1" dirty="0">
                        <a:latin typeface="Open Sans"/>
                        <a:ea typeface="Open Sans"/>
                        <a:cs typeface="Open Sans"/>
                      </a:endParaRPr>
                    </a:p>
                  </a:txBody>
                  <a:tcPr/>
                </a:tc>
                <a:tc>
                  <a:txBody>
                    <a:bodyPr/>
                    <a:lstStyle/>
                    <a:p>
                      <a:r>
                        <a:rPr lang="fr-FR" sz="1100" kern="1200" dirty="0">
                          <a:solidFill>
                            <a:schemeClr val="dk1"/>
                          </a:solidFill>
                          <a:latin typeface="Open Sans"/>
                          <a:ea typeface="Open Sans"/>
                          <a:cs typeface="Open Sans"/>
                        </a:rPr>
                        <a:t>Mme Julie-Anne HIPPERT (</a:t>
                      </a:r>
                      <a:r>
                        <a:rPr lang="fr-FR" sz="1100" kern="1200" dirty="0" err="1">
                          <a:solidFill>
                            <a:schemeClr val="dk1"/>
                          </a:solidFill>
                          <a:latin typeface="Open Sans"/>
                          <a:ea typeface="Open Sans"/>
                          <a:cs typeface="Open Sans"/>
                        </a:rPr>
                        <a:t>interim</a:t>
                      </a:r>
                      <a:r>
                        <a:rPr lang="fr-FR" sz="1100" kern="1200" dirty="0">
                          <a:solidFill>
                            <a:schemeClr val="dk1"/>
                          </a:solidFill>
                          <a:latin typeface="Open Sans"/>
                          <a:ea typeface="Open Sans"/>
                          <a:cs typeface="Open Sans"/>
                        </a:rPr>
                        <a:t> </a:t>
                      </a:r>
                      <a:r>
                        <a:rPr lang="fr-FR" sz="1100" kern="1200">
                          <a:solidFill>
                            <a:schemeClr val="dk1"/>
                          </a:solidFill>
                          <a:latin typeface="Open Sans"/>
                          <a:ea typeface="Open Sans"/>
                          <a:cs typeface="Open Sans"/>
                        </a:rPr>
                        <a:t>Mme martinez)</a:t>
                      </a:r>
                      <a:endParaRPr lang="fr-FR" sz="1100" kern="1200" dirty="0">
                        <a:solidFill>
                          <a:schemeClr val="dk1"/>
                        </a:solidFill>
                        <a:latin typeface="Open Sans"/>
                        <a:ea typeface="Open Sans"/>
                        <a:cs typeface="Open Sans"/>
                      </a:endParaRPr>
                    </a:p>
                  </a:txBody>
                  <a:tcPr/>
                </a:tc>
                <a:tc>
                  <a:txBody>
                    <a:bodyPr/>
                    <a:lstStyle/>
                    <a:p>
                      <a:pPr marL="0" algn="l" defTabSz="914400" rtl="0" eaLnBrk="1" fontAlgn="b" latinLnBrk="0" hangingPunct="1"/>
                      <a:r>
                        <a:rPr lang="fr-FR" sz="1100" kern="1200" dirty="0">
                          <a:solidFill>
                            <a:schemeClr val="dk1"/>
                          </a:solidFill>
                          <a:latin typeface="Open Sans"/>
                          <a:ea typeface="Open Sans"/>
                          <a:cs typeface="Open Sans"/>
                          <a:hlinkClick r:id="rId2">
                            <a:extLst>
                              <a:ext uri="{A12FA001-AC4F-418D-AE19-62706E023703}">
                                <ahyp:hlinkClr xmlns:ahyp="http://schemas.microsoft.com/office/drawing/2018/hyperlinkcolor" val="tx"/>
                              </a:ext>
                            </a:extLst>
                          </a:hlinkClick>
                        </a:rPr>
                        <a:t>julieanne.hippert@cd66.fr</a:t>
                      </a:r>
                      <a:endParaRPr lang="fr-FR" sz="1100" kern="1200" dirty="0">
                        <a:solidFill>
                          <a:schemeClr val="dk1"/>
                        </a:solidFill>
                        <a:latin typeface="Open Sans"/>
                        <a:ea typeface="Open Sans"/>
                        <a:cs typeface="Open Sans"/>
                      </a:endParaRPr>
                    </a:p>
                  </a:txBody>
                  <a:tcPr/>
                </a:tc>
                <a:extLst>
                  <a:ext uri="{0D108BD9-81ED-4DB2-BD59-A6C34878D82A}">
                    <a16:rowId xmlns:a16="http://schemas.microsoft.com/office/drawing/2014/main" val="3935651819"/>
                  </a:ext>
                </a:extLst>
              </a:tr>
              <a:tr h="370840">
                <a:tc>
                  <a:txBody>
                    <a:bodyPr/>
                    <a:lstStyle/>
                    <a:p>
                      <a:pPr lvl="0">
                        <a:buNone/>
                      </a:pPr>
                      <a:r>
                        <a:rPr lang="fr-FR" sz="1100" b="1" dirty="0">
                          <a:latin typeface="Open Sans"/>
                          <a:ea typeface="Open Sans"/>
                          <a:cs typeface="Open Sans"/>
                        </a:rPr>
                        <a:t>Responsable Service Accueil instruction et suivi des demandes </a:t>
                      </a:r>
                    </a:p>
                  </a:txBody>
                  <a:tcPr/>
                </a:tc>
                <a:tc vMerge="1">
                  <a:txBody>
                    <a:bodyPr/>
                    <a:lstStyle/>
                    <a:p>
                      <a:endParaRPr lang="fr-FR" sz="1100" b="1" dirty="0">
                        <a:latin typeface="Open Sans"/>
                        <a:ea typeface="Open Sans"/>
                        <a:cs typeface="Open Sans"/>
                      </a:endParaRPr>
                    </a:p>
                  </a:txBody>
                  <a:tcPr/>
                </a:tc>
                <a:tc>
                  <a:txBody>
                    <a:bodyPr/>
                    <a:lstStyle/>
                    <a:p>
                      <a:r>
                        <a:rPr lang="fr-FR" sz="1100" dirty="0">
                          <a:latin typeface="Open Sans"/>
                          <a:ea typeface="Open Sans"/>
                          <a:cs typeface="Open Sans"/>
                        </a:rPr>
                        <a:t>Carine DANOT</a:t>
                      </a:r>
                    </a:p>
                  </a:txBody>
                  <a:tcPr/>
                </a:tc>
                <a:tc>
                  <a:txBody>
                    <a:bodyPr/>
                    <a:lstStyle/>
                    <a:p>
                      <a:pPr marL="0" algn="l" defTabSz="914400" rtl="0" eaLnBrk="1" fontAlgn="b" latinLnBrk="0" hangingPunct="1"/>
                      <a:r>
                        <a:rPr lang="fr-FR" sz="1100" kern="1200" dirty="0">
                          <a:solidFill>
                            <a:schemeClr val="dk1"/>
                          </a:solidFill>
                          <a:latin typeface="+mn-lt"/>
                          <a:ea typeface="+mn-ea"/>
                          <a:cs typeface="+mn-cs"/>
                        </a:rPr>
                        <a:t>Carine.danot@cd66.fr</a:t>
                      </a:r>
                    </a:p>
                  </a:txBody>
                  <a:tcPr/>
                </a:tc>
                <a:extLst>
                  <a:ext uri="{0D108BD9-81ED-4DB2-BD59-A6C34878D82A}">
                    <a16:rowId xmlns:a16="http://schemas.microsoft.com/office/drawing/2014/main" val="3480623897"/>
                  </a:ext>
                </a:extLst>
              </a:tr>
              <a:tr h="370840">
                <a:tc>
                  <a:txBody>
                    <a:bodyPr/>
                    <a:lstStyle/>
                    <a:p>
                      <a:pPr lvl="0">
                        <a:buNone/>
                      </a:pPr>
                      <a:r>
                        <a:rPr lang="fr-FR" sz="1100" b="1" dirty="0">
                          <a:latin typeface="Open Sans"/>
                          <a:ea typeface="Open Sans"/>
                          <a:cs typeface="Open Sans"/>
                        </a:rPr>
                        <a:t>Responsable unité PH</a:t>
                      </a:r>
                    </a:p>
                  </a:txBody>
                  <a:tcPr/>
                </a:tc>
                <a:tc vMerge="1">
                  <a:txBody>
                    <a:bodyPr/>
                    <a:lstStyle/>
                    <a:p>
                      <a:endParaRPr lang="fr-FR" sz="1100" b="1" dirty="0">
                        <a:latin typeface="Open Sans"/>
                        <a:ea typeface="Open Sans"/>
                        <a:cs typeface="Open Sans"/>
                      </a:endParaRPr>
                    </a:p>
                  </a:txBody>
                  <a:tcPr/>
                </a:tc>
                <a:tc>
                  <a:txBody>
                    <a:bodyPr/>
                    <a:lstStyle/>
                    <a:p>
                      <a:r>
                        <a:rPr lang="fr-FR" sz="1100" dirty="0">
                          <a:latin typeface="Open Sans"/>
                          <a:ea typeface="Open Sans"/>
                          <a:cs typeface="Open Sans"/>
                        </a:rPr>
                        <a:t>Mélissa MOUSSAOUI</a:t>
                      </a:r>
                    </a:p>
                  </a:txBody>
                  <a:tcPr/>
                </a:tc>
                <a:tc>
                  <a:txBody>
                    <a:bodyPr/>
                    <a:lstStyle/>
                    <a:p>
                      <a:pPr marL="0" algn="l" defTabSz="914400" rtl="0" eaLnBrk="1" fontAlgn="b" latinLnBrk="0" hangingPunct="1"/>
                      <a:r>
                        <a:rPr lang="fr-FR" sz="1100" kern="1200" dirty="0">
                          <a:solidFill>
                            <a:schemeClr val="dk1"/>
                          </a:solidFill>
                          <a:latin typeface="+mn-lt"/>
                          <a:ea typeface="+mn-ea"/>
                          <a:cs typeface="+mn-cs"/>
                        </a:rPr>
                        <a:t>Melissa.moussaoui@cd66.fr</a:t>
                      </a:r>
                    </a:p>
                  </a:txBody>
                  <a:tcPr/>
                </a:tc>
                <a:extLst>
                  <a:ext uri="{0D108BD9-81ED-4DB2-BD59-A6C34878D82A}">
                    <a16:rowId xmlns:a16="http://schemas.microsoft.com/office/drawing/2014/main" val="101085250"/>
                  </a:ext>
                </a:extLst>
              </a:tr>
              <a:tr h="330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latin typeface="Open Sans"/>
                          <a:ea typeface="Open Sans"/>
                          <a:cs typeface="Open Sans"/>
                        </a:rPr>
                        <a:t>Directeur adjoint </a:t>
                      </a:r>
                    </a:p>
                    <a:p>
                      <a:pPr lvl="0">
                        <a:buNone/>
                      </a:pPr>
                      <a:endParaRPr lang="fr-FR" sz="1100" b="1" dirty="0">
                        <a:latin typeface="Open Sans"/>
                        <a:ea typeface="Open Sans"/>
                        <a:cs typeface="Open Sans"/>
                      </a:endParaRPr>
                    </a:p>
                  </a:txBody>
                  <a:tcPr/>
                </a:tc>
                <a:tc rowSpan="4">
                  <a:txBody>
                    <a:bodyPr/>
                    <a:lstStyle/>
                    <a:p>
                      <a:r>
                        <a:rPr lang="fr-FR" sz="1100" b="1" dirty="0">
                          <a:latin typeface="Open Sans"/>
                          <a:ea typeface="Open Sans"/>
                          <a:cs typeface="Open Sans"/>
                        </a:rPr>
                        <a:t>ARS</a:t>
                      </a:r>
                    </a:p>
                  </a:txBody>
                  <a:tcPr/>
                </a:tc>
                <a:tc>
                  <a:txBody>
                    <a:bodyPr/>
                    <a:lstStyle/>
                    <a:p>
                      <a:r>
                        <a:rPr lang="fr-FR" sz="1100" dirty="0">
                          <a:latin typeface="Open Sans"/>
                          <a:ea typeface="Open Sans"/>
                          <a:cs typeface="Open Sans"/>
                        </a:rPr>
                        <a:t>Rémi CROS</a:t>
                      </a:r>
                    </a:p>
                  </a:txBody>
                  <a:tcPr/>
                </a:tc>
                <a:tc>
                  <a:txBody>
                    <a:bodyPr/>
                    <a:lstStyle/>
                    <a:p>
                      <a:pPr marL="0" algn="l" defTabSz="914400" rtl="0" eaLnBrk="1" fontAlgn="b" latinLnBrk="0" hangingPunct="1"/>
                      <a:r>
                        <a:rPr lang="fr-FR" sz="1100" kern="1200" dirty="0">
                          <a:solidFill>
                            <a:schemeClr val="dk1"/>
                          </a:solidFill>
                          <a:latin typeface="+mn-lt"/>
                          <a:ea typeface="+mn-ea"/>
                          <a:cs typeface="+mn-cs"/>
                        </a:rPr>
                        <a:t>remi.cros@ars.sante.fr</a:t>
                      </a:r>
                    </a:p>
                  </a:txBody>
                  <a:tcPr marL="6350" marR="6350" marT="6350" marB="0" anchor="b"/>
                </a:tc>
                <a:extLst>
                  <a:ext uri="{0D108BD9-81ED-4DB2-BD59-A6C34878D82A}">
                    <a16:rowId xmlns:a16="http://schemas.microsoft.com/office/drawing/2014/main" val="3597782402"/>
                  </a:ext>
                </a:extLst>
              </a:tr>
              <a:tr h="314960">
                <a:tc>
                  <a:txBody>
                    <a:bodyPr/>
                    <a:lstStyle/>
                    <a:p>
                      <a:pPr lvl="0">
                        <a:buNone/>
                      </a:pPr>
                      <a:r>
                        <a:rPr lang="fr-FR" sz="1100" b="1" dirty="0">
                          <a:latin typeface="Open Sans"/>
                          <a:ea typeface="Open Sans"/>
                          <a:cs typeface="Open Sans"/>
                        </a:rPr>
                        <a:t>Parcours inclusif </a:t>
                      </a:r>
                    </a:p>
                  </a:txBody>
                  <a:tcPr/>
                </a:tc>
                <a:tc vMerge="1">
                  <a:txBody>
                    <a:bodyPr/>
                    <a:lstStyle/>
                    <a:p>
                      <a:endParaRPr lang="fr-FR" sz="1100" b="1" dirty="0">
                        <a:latin typeface="Open Sans"/>
                        <a:ea typeface="Open Sans"/>
                        <a:cs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latin typeface="Open Sans"/>
                          <a:ea typeface="Open Sans"/>
                          <a:cs typeface="Open Sans"/>
                        </a:rPr>
                        <a:t>Maria DA COSTA</a:t>
                      </a:r>
                    </a:p>
                  </a:txBody>
                  <a:tcPr/>
                </a:tc>
                <a:tc>
                  <a:txBody>
                    <a:bodyPr/>
                    <a:lstStyle/>
                    <a:p>
                      <a:pPr marL="0" algn="l" defTabSz="914400" rtl="0" eaLnBrk="1" fontAlgn="b" latinLnBrk="0" hangingPunct="1"/>
                      <a:r>
                        <a:rPr lang="fr-FR" sz="1100" kern="1200" dirty="0">
                          <a:solidFill>
                            <a:schemeClr val="dk1"/>
                          </a:solidFill>
                          <a:latin typeface="+mn-lt"/>
                          <a:ea typeface="+mn-ea"/>
                          <a:cs typeface="+mn-cs"/>
                        </a:rPr>
                        <a:t>maria.dacosta@ars.sante.fr</a:t>
                      </a:r>
                    </a:p>
                  </a:txBody>
                  <a:tcPr marL="6350" marR="6350" marT="6350" marB="0" anchor="b"/>
                </a:tc>
                <a:extLst>
                  <a:ext uri="{0D108BD9-81ED-4DB2-BD59-A6C34878D82A}">
                    <a16:rowId xmlns:a16="http://schemas.microsoft.com/office/drawing/2014/main" val="3005233400"/>
                  </a:ext>
                </a:extLst>
              </a:tr>
              <a:tr h="314960">
                <a:tc>
                  <a:txBody>
                    <a:bodyPr/>
                    <a:lstStyle/>
                    <a:p>
                      <a:pPr lvl="0">
                        <a:buNone/>
                      </a:pPr>
                      <a:endParaRPr lang="fr-FR" sz="1100" b="1" dirty="0">
                        <a:latin typeface="Open Sans"/>
                        <a:ea typeface="Open Sans"/>
                        <a:cs typeface="Open Sans"/>
                      </a:endParaRPr>
                    </a:p>
                  </a:txBody>
                  <a:tcPr/>
                </a:tc>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err="1">
                          <a:latin typeface="Open Sans"/>
                          <a:ea typeface="Open Sans"/>
                          <a:cs typeface="Open Sans"/>
                        </a:rPr>
                        <a:t>Maïlis</a:t>
                      </a:r>
                      <a:r>
                        <a:rPr lang="fr-FR" sz="1100" dirty="0">
                          <a:latin typeface="Open Sans"/>
                          <a:ea typeface="Open Sans"/>
                          <a:cs typeface="Open Sans"/>
                        </a:rPr>
                        <a:t> BARON </a:t>
                      </a:r>
                    </a:p>
                  </a:txBody>
                  <a:tcPr/>
                </a:tc>
                <a:tc>
                  <a:txBody>
                    <a:bodyPr/>
                    <a:lstStyle/>
                    <a:p>
                      <a:pPr marL="0" algn="l" defTabSz="914400" rtl="0" eaLnBrk="1" fontAlgn="b" latinLnBrk="0" hangingPunct="1"/>
                      <a:r>
                        <a:rPr lang="fr-FR" sz="1100" kern="1200" dirty="0">
                          <a:solidFill>
                            <a:schemeClr val="dk1"/>
                          </a:solidFill>
                          <a:latin typeface="+mn-lt"/>
                          <a:ea typeface="+mn-ea"/>
                          <a:cs typeface="+mn-cs"/>
                          <a:hlinkClick r:id="rId3">
                            <a:extLst>
                              <a:ext uri="{A12FA001-AC4F-418D-AE19-62706E023703}">
                                <ahyp:hlinkClr xmlns:ahyp="http://schemas.microsoft.com/office/drawing/2018/hyperlinkcolor" val="tx"/>
                              </a:ext>
                            </a:extLst>
                          </a:hlinkClick>
                        </a:rPr>
                        <a:t>mailis.baron@ars.sante.fr</a:t>
                      </a:r>
                      <a:r>
                        <a:rPr lang="fr-FR" sz="1100" kern="1200" dirty="0">
                          <a:solidFill>
                            <a:schemeClr val="dk1"/>
                          </a:solidFill>
                          <a:latin typeface="+mn-lt"/>
                          <a:ea typeface="+mn-ea"/>
                          <a:cs typeface="+mn-cs"/>
                        </a:rPr>
                        <a:t> </a:t>
                      </a:r>
                    </a:p>
                  </a:txBody>
                  <a:tcPr marL="6350" marR="6350" marT="6350" marB="0" anchor="b"/>
                </a:tc>
                <a:extLst>
                  <a:ext uri="{0D108BD9-81ED-4DB2-BD59-A6C34878D82A}">
                    <a16:rowId xmlns:a16="http://schemas.microsoft.com/office/drawing/2014/main" val="1737450526"/>
                  </a:ext>
                </a:extLst>
              </a:tr>
              <a:tr h="456418">
                <a:tc>
                  <a:txBody>
                    <a:bodyPr/>
                    <a:lstStyle/>
                    <a:p>
                      <a:pPr lvl="0">
                        <a:buNone/>
                      </a:pPr>
                      <a:r>
                        <a:rPr lang="fr-FR" sz="1100" b="1" dirty="0">
                          <a:latin typeface="Open Sans"/>
                          <a:ea typeface="Open Sans"/>
                          <a:cs typeface="Open Sans"/>
                        </a:rPr>
                        <a:t>Responsable de la cellule Personne âgée</a:t>
                      </a:r>
                    </a:p>
                  </a:txBody>
                  <a:tcPr/>
                </a:tc>
                <a:tc vMerge="1">
                  <a:txBody>
                    <a:bodyPr/>
                    <a:lstStyle/>
                    <a:p>
                      <a:endParaRPr lang="fr-FR" sz="1100" b="1" dirty="0">
                        <a:latin typeface="Open Sans"/>
                        <a:ea typeface="Open Sans"/>
                        <a:cs typeface="Open Sans"/>
                      </a:endParaRPr>
                    </a:p>
                  </a:txBody>
                  <a:tcPr/>
                </a:tc>
                <a:tc>
                  <a:txBody>
                    <a:bodyPr/>
                    <a:lstStyle/>
                    <a:p>
                      <a:r>
                        <a:rPr lang="fr-FR" sz="1100" dirty="0">
                          <a:latin typeface="Open Sans"/>
                          <a:ea typeface="Open Sans"/>
                          <a:cs typeface="Open Sans"/>
                        </a:rPr>
                        <a:t>Marie-Laure CHAFFAULT </a:t>
                      </a:r>
                      <a:endParaRPr lang="fr-FR" dirty="0"/>
                    </a:p>
                  </a:txBody>
                  <a:tcPr/>
                </a:tc>
                <a:tc>
                  <a:txBody>
                    <a:bodyPr/>
                    <a:lstStyle/>
                    <a:p>
                      <a:pPr marL="0" algn="l" defTabSz="914400" rtl="0" eaLnBrk="1" fontAlgn="b" latinLnBrk="0" hangingPunct="1"/>
                      <a:r>
                        <a:rPr lang="fr-FR" sz="1100" kern="1200" dirty="0">
                          <a:solidFill>
                            <a:schemeClr val="dk1"/>
                          </a:solidFill>
                          <a:latin typeface="+mn-lt"/>
                          <a:ea typeface="+mn-ea"/>
                          <a:cs typeface="+mn-cs"/>
                        </a:rPr>
                        <a:t>marie-laure.chaffault@ars.sante.fr</a:t>
                      </a:r>
                    </a:p>
                  </a:txBody>
                  <a:tcPr marL="6350" marR="6350" marT="6350" marB="0" anchor="b"/>
                </a:tc>
                <a:extLst>
                  <a:ext uri="{0D108BD9-81ED-4DB2-BD59-A6C34878D82A}">
                    <a16:rowId xmlns:a16="http://schemas.microsoft.com/office/drawing/2014/main" val="1058521777"/>
                  </a:ext>
                </a:extLst>
              </a:tr>
              <a:tr h="370840">
                <a:tc>
                  <a:txBody>
                    <a:bodyPr/>
                    <a:lstStyle/>
                    <a:p>
                      <a:pPr lvl="0">
                        <a:buNone/>
                      </a:pPr>
                      <a:r>
                        <a:rPr lang="fr-FR" sz="1100" b="1" dirty="0">
                          <a:latin typeface="Open Sans"/>
                          <a:ea typeface="Open Sans"/>
                          <a:cs typeface="Open Sans"/>
                        </a:rPr>
                        <a:t>Responsable des établissements PA/PH</a:t>
                      </a:r>
                    </a:p>
                  </a:txBody>
                  <a:tcPr/>
                </a:tc>
                <a:tc rowSpan="2">
                  <a:txBody>
                    <a:bodyPr/>
                    <a:lstStyle/>
                    <a:p>
                      <a:r>
                        <a:rPr lang="fr-FR" sz="1100" b="1" dirty="0">
                          <a:latin typeface="Open Sans"/>
                          <a:ea typeface="Open Sans"/>
                          <a:cs typeface="Open Sans"/>
                        </a:rPr>
                        <a:t>CD</a:t>
                      </a:r>
                    </a:p>
                  </a:txBody>
                  <a:tcPr/>
                </a:tc>
                <a:tc>
                  <a:txBody>
                    <a:bodyPr/>
                    <a:lstStyle/>
                    <a:p>
                      <a:r>
                        <a:rPr lang="fr-FR" sz="1100" dirty="0">
                          <a:latin typeface="Open Sans"/>
                          <a:ea typeface="Open Sans"/>
                          <a:cs typeface="Open Sans"/>
                        </a:rPr>
                        <a:t>Olivier HODDY</a:t>
                      </a:r>
                    </a:p>
                  </a:txBody>
                  <a:tcPr/>
                </a:tc>
                <a:tc>
                  <a:txBody>
                    <a:bodyPr/>
                    <a:lstStyle/>
                    <a:p>
                      <a:pPr marL="0" lvl="0" algn="l" defTabSz="914400" rtl="0" eaLnBrk="1" fontAlgn="b" latinLnBrk="0" hangingPunct="1">
                        <a:buNone/>
                      </a:pPr>
                      <a:r>
                        <a:rPr lang="fr-FR" sz="1100" kern="1200" noProof="0" dirty="0">
                          <a:solidFill>
                            <a:schemeClr val="dk1"/>
                          </a:solidFill>
                          <a:latin typeface="+mn-lt"/>
                          <a:ea typeface="+mn-ea"/>
                          <a:cs typeface="+mn-cs"/>
                        </a:rPr>
                        <a:t>Olivier.hoddy@cd66.fr</a:t>
                      </a:r>
                      <a:endParaRPr lang="fr-FR" sz="1100" kern="1200" dirty="0">
                        <a:solidFill>
                          <a:schemeClr val="dk1"/>
                        </a:solidFill>
                        <a:latin typeface="+mn-lt"/>
                        <a:ea typeface="+mn-ea"/>
                        <a:cs typeface="+mn-cs"/>
                      </a:endParaRPr>
                    </a:p>
                  </a:txBody>
                  <a:tcPr/>
                </a:tc>
                <a:extLst>
                  <a:ext uri="{0D108BD9-81ED-4DB2-BD59-A6C34878D82A}">
                    <a16:rowId xmlns:a16="http://schemas.microsoft.com/office/drawing/2014/main" val="1444691840"/>
                  </a:ext>
                </a:extLst>
              </a:tr>
              <a:tr h="370840">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r>
                        <a:rPr lang="fr-FR" sz="1100" dirty="0">
                          <a:latin typeface="Open Sans"/>
                          <a:ea typeface="Open Sans"/>
                          <a:cs typeface="Open Sans"/>
                        </a:rPr>
                        <a:t>Mohamed Karim Lahlou</a:t>
                      </a:r>
                    </a:p>
                  </a:txBody>
                  <a:tcPr/>
                </a:tc>
                <a:tc>
                  <a:txBody>
                    <a:bodyPr/>
                    <a:lstStyle/>
                    <a:p>
                      <a:pPr marL="0" lvl="0" algn="l" defTabSz="914400" rtl="0" eaLnBrk="1" fontAlgn="b" latinLnBrk="0" hangingPunct="1">
                        <a:buNone/>
                      </a:pPr>
                      <a:r>
                        <a:rPr lang="fr-FR" sz="1100" kern="1200" dirty="0">
                          <a:solidFill>
                            <a:schemeClr val="dk1"/>
                          </a:solidFill>
                          <a:latin typeface="+mn-lt"/>
                          <a:ea typeface="+mn-ea"/>
                          <a:cs typeface="+mn-cs"/>
                        </a:rPr>
                        <a:t>mahamedkarin.lahlou@cd66.fr</a:t>
                      </a:r>
                    </a:p>
                  </a:txBody>
                  <a:tcPr/>
                </a:tc>
                <a:extLst>
                  <a:ext uri="{0D108BD9-81ED-4DB2-BD59-A6C34878D82A}">
                    <a16:rowId xmlns:a16="http://schemas.microsoft.com/office/drawing/2014/main" val="4102728155"/>
                  </a:ext>
                </a:extLst>
              </a:tr>
              <a:tr h="185420">
                <a:tc>
                  <a:txBody>
                    <a:bodyPr/>
                    <a:lstStyle/>
                    <a:p>
                      <a:pPr lvl="0">
                        <a:buNone/>
                      </a:pPr>
                      <a:r>
                        <a:rPr lang="fr-FR" sz="1100" b="1" dirty="0">
                          <a:latin typeface="Open Sans"/>
                          <a:ea typeface="Open Sans"/>
                          <a:cs typeface="Open Sans"/>
                        </a:rPr>
                        <a:t>Directrice </a:t>
                      </a:r>
                    </a:p>
                  </a:txBody>
                  <a:tcPr/>
                </a:tc>
                <a:tc rowSpan="2">
                  <a:txBody>
                    <a:bodyPr/>
                    <a:lstStyle/>
                    <a:p>
                      <a:r>
                        <a:rPr lang="fr-FR" sz="1100" b="1" dirty="0">
                          <a:latin typeface="Open Sans"/>
                          <a:ea typeface="Open Sans"/>
                          <a:cs typeface="Open Sans"/>
                        </a:rPr>
                        <a:t>DAC </a:t>
                      </a:r>
                    </a:p>
                  </a:txBody>
                  <a:tcPr/>
                </a:tc>
                <a:tc>
                  <a:txBody>
                    <a:bodyPr/>
                    <a:lstStyle/>
                    <a:p>
                      <a:r>
                        <a:rPr lang="fr-FR" sz="1100" dirty="0"/>
                        <a:t>Nadia BENGUETAIBREDON</a:t>
                      </a:r>
                      <a:endParaRPr lang="fr-FR" sz="1100" dirty="0">
                        <a:latin typeface="Open Sans"/>
                        <a:ea typeface="Open Sans"/>
                        <a:cs typeface="Open Sans"/>
                      </a:endParaRPr>
                    </a:p>
                  </a:txBody>
                  <a:tcPr/>
                </a:tc>
                <a:tc>
                  <a:txBody>
                    <a:bodyPr/>
                    <a:lstStyle/>
                    <a:p>
                      <a:pPr marL="0" algn="l" defTabSz="914400" rtl="0" eaLnBrk="1" fontAlgn="b" latinLnBrk="0" hangingPunct="1"/>
                      <a:r>
                        <a:rPr lang="fr-FR" sz="1100" kern="1200" dirty="0">
                          <a:solidFill>
                            <a:schemeClr val="dk1"/>
                          </a:solidFill>
                          <a:latin typeface="+mn-lt"/>
                          <a:ea typeface="+mn-ea"/>
                          <a:cs typeface="+mn-cs"/>
                        </a:rPr>
                        <a:t>nadia.benguetaibredon@dac66.fr</a:t>
                      </a:r>
                    </a:p>
                  </a:txBody>
                  <a:tcPr/>
                </a:tc>
                <a:extLst>
                  <a:ext uri="{0D108BD9-81ED-4DB2-BD59-A6C34878D82A}">
                    <a16:rowId xmlns:a16="http://schemas.microsoft.com/office/drawing/2014/main" val="2166190071"/>
                  </a:ext>
                </a:extLst>
              </a:tr>
              <a:tr h="185420">
                <a:tc>
                  <a:txBody>
                    <a:bodyPr/>
                    <a:lstStyle/>
                    <a:p>
                      <a:pPr lvl="0">
                        <a:buNone/>
                      </a:pPr>
                      <a:endParaRPr lang="fr-FR" sz="1100" b="1" dirty="0">
                        <a:latin typeface="Open Sans"/>
                        <a:ea typeface="Open Sans"/>
                        <a:cs typeface="Open Sans"/>
                      </a:endParaRPr>
                    </a:p>
                  </a:txBody>
                  <a:tcPr/>
                </a:tc>
                <a:tc vMerge="1">
                  <a:txBody>
                    <a:bodyPr/>
                    <a:lstStyle/>
                    <a:p>
                      <a:endParaRPr lang="fr-FR" sz="1100" b="1" dirty="0">
                        <a:latin typeface="Open Sans"/>
                        <a:ea typeface="Open Sans"/>
                        <a:cs typeface="Open Sans"/>
                      </a:endParaRPr>
                    </a:p>
                  </a:txBody>
                  <a:tcPr/>
                </a:tc>
                <a:tc>
                  <a:txBody>
                    <a:bodyPr/>
                    <a:lstStyle/>
                    <a:p>
                      <a:r>
                        <a:rPr lang="fr-FR" sz="1100" dirty="0">
                          <a:latin typeface="Open Sans"/>
                          <a:ea typeface="Open Sans"/>
                          <a:cs typeface="Open Sans"/>
                        </a:rPr>
                        <a:t>Marie BRUN</a:t>
                      </a:r>
                    </a:p>
                  </a:txBody>
                  <a:tcPr/>
                </a:tc>
                <a:tc>
                  <a:txBody>
                    <a:bodyPr/>
                    <a:lstStyle/>
                    <a:p>
                      <a:r>
                        <a:rPr lang="fr-FR" sz="1100" kern="1200" dirty="0">
                          <a:solidFill>
                            <a:schemeClr val="dk1"/>
                          </a:solidFill>
                          <a:latin typeface="+mn-lt"/>
                          <a:ea typeface="+mn-ea"/>
                          <a:cs typeface="+mn-cs"/>
                        </a:rPr>
                        <a:t>Marie.brun@dac66.fr</a:t>
                      </a:r>
                    </a:p>
                  </a:txBody>
                  <a:tcPr/>
                </a:tc>
                <a:extLst>
                  <a:ext uri="{0D108BD9-81ED-4DB2-BD59-A6C34878D82A}">
                    <a16:rowId xmlns:a16="http://schemas.microsoft.com/office/drawing/2014/main" val="1900185117"/>
                  </a:ext>
                </a:extLst>
              </a:tr>
            </a:tbl>
          </a:graphicData>
        </a:graphic>
      </p:graphicFrame>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4" name="Picture 14">
            <a:extLst>
              <a:ext uri="{FF2B5EF4-FFF2-40B4-BE49-F238E27FC236}">
                <a16:creationId xmlns:a16="http://schemas.microsoft.com/office/drawing/2014/main" id="{331C9E09-8B63-8C13-FCCE-16910D8941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29" y="127499"/>
            <a:ext cx="791631" cy="10467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niveau de jauge de risque faible, moyen et élevé 17243134 Art vectoriel  chez Vecteezy">
            <a:extLst>
              <a:ext uri="{FF2B5EF4-FFF2-40B4-BE49-F238E27FC236}">
                <a16:creationId xmlns:a16="http://schemas.microsoft.com/office/drawing/2014/main" id="{98C9F017-CD67-1268-A50E-335E688B0BC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7267"/>
          <a:stretch>
            <a:fillRect/>
          </a:stretch>
        </p:blipFill>
        <p:spPr bwMode="auto">
          <a:xfrm>
            <a:off x="9239273" y="5511110"/>
            <a:ext cx="1118816" cy="630189"/>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14">
            <a:extLst>
              <a:ext uri="{FF2B5EF4-FFF2-40B4-BE49-F238E27FC236}">
                <a16:creationId xmlns:a16="http://schemas.microsoft.com/office/drawing/2014/main" id="{79402AF6-8E00-C0C8-E863-E9548B7219A5}"/>
              </a:ext>
            </a:extLst>
          </p:cNvPr>
          <p:cNvSpPr/>
          <p:nvPr/>
        </p:nvSpPr>
        <p:spPr>
          <a:xfrm>
            <a:off x="10275252" y="2065108"/>
            <a:ext cx="1395613" cy="1351412"/>
          </a:xfrm>
          <a:prstGeom prst="ellipse">
            <a:avLst/>
          </a:prstGeom>
          <a:blipFill>
            <a:blip r:embed="rId6"/>
            <a:stretch>
              <a:fillRect l="-29723" t="-7083" r="-22374" b="-18607"/>
            </a:stretch>
          </a:blipFill>
        </p:spPr>
        <p:txBody>
          <a:bodyPr/>
          <a:lstStyle/>
          <a:p>
            <a:endParaRPr lang="fr-FR" dirty="0"/>
          </a:p>
        </p:txBody>
      </p:sp>
      <p:sp>
        <p:nvSpPr>
          <p:cNvPr id="2" name="ZoneTexte 11">
            <a:extLst>
              <a:ext uri="{FF2B5EF4-FFF2-40B4-BE49-F238E27FC236}">
                <a16:creationId xmlns:a16="http://schemas.microsoft.com/office/drawing/2014/main" id="{26BF6764-5F89-04BD-0847-775671F30CB5}"/>
              </a:ext>
            </a:extLst>
          </p:cNvPr>
          <p:cNvSpPr txBox="1"/>
          <p:nvPr/>
        </p:nvSpPr>
        <p:spPr>
          <a:xfrm>
            <a:off x="6812011" y="3578695"/>
            <a:ext cx="3803904" cy="461665"/>
          </a:xfrm>
          <a:prstGeom prst="rect">
            <a:avLst/>
          </a:prstGeom>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Morgane ROCHE</a:t>
            </a:r>
          </a:p>
        </p:txBody>
      </p:sp>
      <p:pic>
        <p:nvPicPr>
          <p:cNvPr id="8" name="Image 7" descr="Une image contenant Visage humain, personne, sourire, habits&#10;&#10;Le contenu généré par l’IA peut être incorrect.">
            <a:extLst>
              <a:ext uri="{FF2B5EF4-FFF2-40B4-BE49-F238E27FC236}">
                <a16:creationId xmlns:a16="http://schemas.microsoft.com/office/drawing/2014/main" id="{D0D6B86B-DA4F-49DA-4B8E-A24BB7E4C4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38257" y="2113152"/>
            <a:ext cx="1351412" cy="1351412"/>
          </a:xfrm>
          <a:prstGeom prst="ellipse">
            <a:avLst/>
          </a:prstGeom>
        </p:spPr>
      </p:pic>
    </p:spTree>
    <p:extLst>
      <p:ext uri="{BB962C8B-B14F-4D97-AF65-F5344CB8AC3E}">
        <p14:creationId xmlns:p14="http://schemas.microsoft.com/office/powerpoint/2010/main" val="313980656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127917801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96761369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408437210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256062307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89811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 </a:t>
                      </a:r>
                      <a:r>
                        <a:rPr lang="fr-FR" sz="1050" dirty="0">
                          <a:highlight>
                            <a:srgbClr val="FFFF00"/>
                          </a:highlight>
                          <a:hlinkClick r:id="rId3"/>
                        </a:rPr>
                        <a:t>[Redynamisation Usages GA] Suivi </a:t>
                      </a:r>
                      <a:r>
                        <a:rPr lang="fr-FR" sz="1050" dirty="0" err="1">
                          <a:highlight>
                            <a:srgbClr val="FFFF00"/>
                          </a:highlight>
                          <a:hlinkClick r:id="rId3"/>
                        </a:rPr>
                        <a:t>dep</a:t>
                      </a:r>
                      <a:r>
                        <a:rPr lang="fr-FR" sz="1050" dirty="0">
                          <a:highlight>
                            <a:srgbClr val="FFFF00"/>
                          </a:highlight>
                          <a:hlinkClick r:id="rId3"/>
                        </a:rPr>
                        <a:t>. 66.xlsx</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4"/>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5"/>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320047609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87789086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42944834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35617431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40560077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183000796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764885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388773871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331DF-FD3C-FEA0-0BE5-E77324BBFD65}"/>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29AEE419-3B5A-D0B1-038B-B0C27F5914E3}"/>
              </a:ext>
            </a:extLst>
          </p:cNvPr>
          <p:cNvSpPr txBox="1">
            <a:spLocks/>
          </p:cNvSpPr>
          <p:nvPr/>
        </p:nvSpPr>
        <p:spPr>
          <a:xfrm>
            <a:off x="1432489" y="2419795"/>
            <a:ext cx="9747701"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a:latin typeface="Quicksand" panose="00000500000000000000" pitchFamily="2" charset="0"/>
              </a:rPr>
              <a:t>TARN</a:t>
            </a:r>
          </a:p>
        </p:txBody>
      </p:sp>
    </p:spTree>
    <p:extLst>
      <p:ext uri="{BB962C8B-B14F-4D97-AF65-F5344CB8AC3E}">
        <p14:creationId xmlns:p14="http://schemas.microsoft.com/office/powerpoint/2010/main" val="23008668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dirty="0">
                <a:solidFill>
                  <a:srgbClr val="000000"/>
                </a:solidFill>
                <a:latin typeface="Quicksand"/>
              </a:rPr>
              <a:t>Plan </a:t>
            </a:r>
            <a:r>
              <a:rPr lang="en-US" sz="4400" dirty="0" err="1">
                <a:solidFill>
                  <a:srgbClr val="000000"/>
                </a:solidFill>
                <a:latin typeface="Quicksand"/>
              </a:rPr>
              <a:t>d’action</a:t>
            </a:r>
            <a:r>
              <a:rPr lang="en-US" sz="4400" dirty="0">
                <a:solidFill>
                  <a:srgbClr val="000000"/>
                </a:solidFill>
                <a:latin typeface="Quicksand"/>
              </a:rPr>
              <a:t> AT </a:t>
            </a:r>
            <a:endParaRPr lang="fr-FR" sz="4400" b="0" dirty="0">
              <a:solidFill>
                <a:srgbClr val="000000"/>
              </a:solidFill>
              <a:latin typeface="Quicksand"/>
            </a:endParaRPr>
          </a:p>
          <a:p>
            <a:endParaRPr lang="fr-FR" dirty="0"/>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du Tarn (81)</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86399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655106"/>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sp>
        <p:nvSpPr>
          <p:cNvPr id="9" name="ZoneTexte 8">
            <a:extLst>
              <a:ext uri="{FF2B5EF4-FFF2-40B4-BE49-F238E27FC236}">
                <a16:creationId xmlns:a16="http://schemas.microsoft.com/office/drawing/2014/main" id="{CA7A56D3-EDB6-0350-3BB8-7A9DE9717ED7}"/>
              </a:ext>
            </a:extLst>
          </p:cNvPr>
          <p:cNvSpPr txBox="1"/>
          <p:nvPr/>
        </p:nvSpPr>
        <p:spPr>
          <a:xfrm>
            <a:off x="7218770" y="4037769"/>
            <a:ext cx="2401427"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Anne CHALLIER</a:t>
            </a:r>
          </a:p>
        </p:txBody>
      </p:sp>
      <p:sp>
        <p:nvSpPr>
          <p:cNvPr id="10" name="ZoneTexte 9">
            <a:extLst>
              <a:ext uri="{FF2B5EF4-FFF2-40B4-BE49-F238E27FC236}">
                <a16:creationId xmlns:a16="http://schemas.microsoft.com/office/drawing/2014/main" id="{C822861D-4B8B-B0E0-5D19-A0E6FB147103}"/>
              </a:ext>
            </a:extLst>
          </p:cNvPr>
          <p:cNvSpPr txBox="1"/>
          <p:nvPr/>
        </p:nvSpPr>
        <p:spPr>
          <a:xfrm>
            <a:off x="9417273" y="3992411"/>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Agnès BASQUIN</a:t>
            </a:r>
            <a:endPar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17" descr="Une image contenant Visage humain, habits, personne, sourire&#10;&#10;Le contenu généré par l’IA peut être incorrect.">
            <a:extLst>
              <a:ext uri="{FF2B5EF4-FFF2-40B4-BE49-F238E27FC236}">
                <a16:creationId xmlns:a16="http://schemas.microsoft.com/office/drawing/2014/main" id="{AFFF1840-A225-A9B9-AA49-CE8C22E244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7390" y="2532524"/>
            <a:ext cx="1384861" cy="13848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20" name="Picture 10" descr="Logo en téléchargement">
            <a:extLst>
              <a:ext uri="{FF2B5EF4-FFF2-40B4-BE49-F238E27FC236}">
                <a16:creationId xmlns:a16="http://schemas.microsoft.com/office/drawing/2014/main" id="{9B0269A3-812C-5CF6-629D-E00BC7A69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039" y="223690"/>
            <a:ext cx="1110625" cy="11106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au 2">
            <a:extLst>
              <a:ext uri="{FF2B5EF4-FFF2-40B4-BE49-F238E27FC236}">
                <a16:creationId xmlns:a16="http://schemas.microsoft.com/office/drawing/2014/main" id="{06C87CC2-A99D-5DA9-D19A-85B480B58716}"/>
              </a:ext>
            </a:extLst>
          </p:cNvPr>
          <p:cNvGraphicFramePr>
            <a:graphicFrameLocks noGrp="1"/>
          </p:cNvGraphicFramePr>
          <p:nvPr/>
        </p:nvGraphicFramePr>
        <p:xfrm>
          <a:off x="62110" y="1979332"/>
          <a:ext cx="7447663" cy="3794288"/>
        </p:xfrm>
        <a:graphic>
          <a:graphicData uri="http://schemas.openxmlformats.org/drawingml/2006/table">
            <a:tbl>
              <a:tblPr firstRow="1" bandRow="1">
                <a:tableStyleId>{F5AB1C69-6EDB-4FF4-983F-18BD219EF322}</a:tableStyleId>
              </a:tblPr>
              <a:tblGrid>
                <a:gridCol w="850545">
                  <a:extLst>
                    <a:ext uri="{9D8B030D-6E8A-4147-A177-3AD203B41FA5}">
                      <a16:colId xmlns:a16="http://schemas.microsoft.com/office/drawing/2014/main" val="3759032402"/>
                    </a:ext>
                  </a:extLst>
                </a:gridCol>
                <a:gridCol w="1911391">
                  <a:extLst>
                    <a:ext uri="{9D8B030D-6E8A-4147-A177-3AD203B41FA5}">
                      <a16:colId xmlns:a16="http://schemas.microsoft.com/office/drawing/2014/main" val="4109041205"/>
                    </a:ext>
                  </a:extLst>
                </a:gridCol>
                <a:gridCol w="1923127">
                  <a:extLst>
                    <a:ext uri="{9D8B030D-6E8A-4147-A177-3AD203B41FA5}">
                      <a16:colId xmlns:a16="http://schemas.microsoft.com/office/drawing/2014/main" val="902784505"/>
                    </a:ext>
                  </a:extLst>
                </a:gridCol>
                <a:gridCol w="2762600">
                  <a:extLst>
                    <a:ext uri="{9D8B030D-6E8A-4147-A177-3AD203B41FA5}">
                      <a16:colId xmlns:a16="http://schemas.microsoft.com/office/drawing/2014/main" val="3876265044"/>
                    </a:ext>
                  </a:extLst>
                </a:gridCol>
              </a:tblGrid>
              <a:tr h="388384">
                <a:tc>
                  <a:txBody>
                    <a:bodyPr/>
                    <a:lstStyle/>
                    <a:p>
                      <a:r>
                        <a:rPr lang="fr-FR" dirty="0"/>
                        <a:t>Acteur</a:t>
                      </a:r>
                    </a:p>
                  </a:txBody>
                  <a:tcPr/>
                </a:tc>
                <a:tc>
                  <a:txBody>
                    <a:bodyPr/>
                    <a:lstStyle/>
                    <a:p>
                      <a:r>
                        <a:rPr lang="fr-FR" dirty="0"/>
                        <a:t>Fonction</a:t>
                      </a:r>
                    </a:p>
                  </a:txBody>
                  <a:tcPr/>
                </a:tc>
                <a:tc>
                  <a:txBody>
                    <a:bodyPr/>
                    <a:lstStyle/>
                    <a:p>
                      <a:r>
                        <a:rPr lang="fr-FR" dirty="0"/>
                        <a:t>Nom/Prénom</a:t>
                      </a:r>
                    </a:p>
                  </a:txBody>
                  <a:tcPr/>
                </a:tc>
                <a:tc>
                  <a:txBody>
                    <a:bodyPr/>
                    <a:lstStyle/>
                    <a:p>
                      <a:r>
                        <a:rPr lang="fr-FR" dirty="0"/>
                        <a:t>Mail</a:t>
                      </a:r>
                    </a:p>
                  </a:txBody>
                  <a:tcPr/>
                </a:tc>
                <a:extLst>
                  <a:ext uri="{0D108BD9-81ED-4DB2-BD59-A6C34878D82A}">
                    <a16:rowId xmlns:a16="http://schemas.microsoft.com/office/drawing/2014/main" val="1827369224"/>
                  </a:ext>
                </a:extLst>
              </a:tr>
              <a:tr h="388384">
                <a:tc>
                  <a:txBody>
                    <a:bodyPr/>
                    <a:lstStyle/>
                    <a:p>
                      <a:r>
                        <a:rPr lang="fr-FR" sz="1400" dirty="0"/>
                        <a:t>CD</a:t>
                      </a:r>
                    </a:p>
                  </a:txBody>
                  <a:tcPr/>
                </a:tc>
                <a:tc>
                  <a:txBody>
                    <a:bodyPr/>
                    <a:lstStyle/>
                    <a:p>
                      <a:r>
                        <a:rPr lang="fr-FR" sz="1400" dirty="0"/>
                        <a:t>Directrice</a:t>
                      </a:r>
                    </a:p>
                    <a:p>
                      <a:r>
                        <a:rPr lang="fr-FR" sz="1400" dirty="0"/>
                        <a:t>Cheffe de service</a:t>
                      </a:r>
                    </a:p>
                  </a:txBody>
                  <a:tcPr/>
                </a:tc>
                <a:tc>
                  <a:txBody>
                    <a:bodyPr/>
                    <a:lstStyle/>
                    <a:p>
                      <a:r>
                        <a:rPr lang="fr-FR" sz="1400" dirty="0"/>
                        <a:t>Caroline PIQUEMAL</a:t>
                      </a:r>
                    </a:p>
                    <a:p>
                      <a:r>
                        <a:rPr lang="fr-FR" sz="1400" dirty="0"/>
                        <a:t>Marie Agnès GIZYCKI</a:t>
                      </a:r>
                    </a:p>
                  </a:txBody>
                  <a:tcPr/>
                </a:tc>
                <a:tc>
                  <a:txBody>
                    <a:bodyPr/>
                    <a:lstStyle/>
                    <a:p>
                      <a:r>
                        <a:rPr lang="fr-FR" sz="1400" dirty="0">
                          <a:hlinkClick r:id="rId4"/>
                        </a:rPr>
                        <a:t>Caroline.piquemal@tarn.fr</a:t>
                      </a:r>
                      <a:r>
                        <a:rPr lang="fr-FR" sz="1400" dirty="0"/>
                        <a:t> </a:t>
                      </a:r>
                    </a:p>
                    <a:p>
                      <a:r>
                        <a:rPr lang="fr-FR" sz="1400" dirty="0"/>
                        <a:t>marie-agnes.gizycki@tarn.fr</a:t>
                      </a:r>
                      <a:endParaRPr lang="pt-BR" sz="1400" dirty="0"/>
                    </a:p>
                  </a:txBody>
                  <a:tcPr/>
                </a:tc>
                <a:extLst>
                  <a:ext uri="{0D108BD9-81ED-4DB2-BD59-A6C34878D82A}">
                    <a16:rowId xmlns:a16="http://schemas.microsoft.com/office/drawing/2014/main" val="1992419659"/>
                  </a:ext>
                </a:extLst>
              </a:tr>
              <a:tr h="388384">
                <a:tc>
                  <a:txBody>
                    <a:bodyPr/>
                    <a:lstStyle/>
                    <a:p>
                      <a:endParaRPr lang="fr-FR" sz="1400" dirty="0"/>
                    </a:p>
                  </a:txBody>
                  <a:tcPr/>
                </a:tc>
                <a:tc>
                  <a:txBody>
                    <a:bodyPr/>
                    <a:lstStyle/>
                    <a:p>
                      <a:r>
                        <a:rPr lang="fr-FR" sz="1400" dirty="0"/>
                        <a:t>Maison Départementale de l’Autonomie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r>
                        <a:rPr lang="fr-FR" sz="1400" dirty="0"/>
                        <a:t>Contact M.D.A. </a:t>
                      </a:r>
                      <a:r>
                        <a:rPr lang="fr-FR" sz="1400" dirty="0">
                          <a:hlinkClick r:id="rId5"/>
                        </a:rPr>
                        <a:t>contact.mda@tarn.fr</a:t>
                      </a:r>
                      <a:endParaRPr lang="fr-FR" sz="1400" dirty="0"/>
                    </a:p>
                    <a:p>
                      <a:r>
                        <a:rPr lang="fr-FR" sz="1400" kern="1200" dirty="0">
                          <a:solidFill>
                            <a:schemeClr val="dk1"/>
                          </a:solidFill>
                          <a:latin typeface="+mn-lt"/>
                          <a:ea typeface="+mn-ea"/>
                          <a:cs typeface="+mn-cs"/>
                        </a:rPr>
                        <a:t>Guichet unique : 05 81 27 70 07</a:t>
                      </a:r>
                    </a:p>
                  </a:txBody>
                  <a:tcPr/>
                </a:tc>
                <a:extLst>
                  <a:ext uri="{0D108BD9-81ED-4DB2-BD59-A6C34878D82A}">
                    <a16:rowId xmlns:a16="http://schemas.microsoft.com/office/drawing/2014/main" val="3168448743"/>
                  </a:ext>
                </a:extLst>
              </a:tr>
              <a:tr h="388384">
                <a:tc>
                  <a:txBody>
                    <a:bodyPr/>
                    <a:lstStyle/>
                    <a:p>
                      <a:r>
                        <a:rPr lang="fr-FR" sz="1400" dirty="0"/>
                        <a:t>MDPH</a:t>
                      </a:r>
                    </a:p>
                  </a:txBody>
                  <a:tcPr/>
                </a:tc>
                <a:tc>
                  <a:txBody>
                    <a:bodyPr/>
                    <a:lstStyle/>
                    <a:p>
                      <a:r>
                        <a:rPr lang="fr-FR" sz="1400" dirty="0"/>
                        <a:t>Responsable de service</a:t>
                      </a:r>
                    </a:p>
                    <a:p>
                      <a:r>
                        <a:rPr lang="fr-FR" sz="1400" dirty="0"/>
                        <a:t>Chargée de mission RAPT (+ imports VT)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Sémiramis BOUZEBIBA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Sophie GARDES</a:t>
                      </a:r>
                    </a:p>
                  </a:txBody>
                  <a:tcPr/>
                </a:tc>
                <a:tc>
                  <a:txBody>
                    <a:bodyPr/>
                    <a:lstStyle/>
                    <a:p>
                      <a:r>
                        <a:rPr lang="fr-FR" sz="1400" dirty="0">
                          <a:hlinkClick r:id="rId6"/>
                        </a:rPr>
                        <a:t>semiramis.bouzebiba@tarn.fr</a:t>
                      </a:r>
                      <a:endParaRPr lang="fr-FR" sz="1400" dirty="0"/>
                    </a:p>
                    <a:p>
                      <a:r>
                        <a:rPr lang="fr-FR" sz="1400" dirty="0">
                          <a:hlinkClick r:id="rId7"/>
                        </a:rPr>
                        <a:t>Sophie.gardes@tarn.fr</a:t>
                      </a:r>
                      <a:r>
                        <a:rPr lang="fr-FR" sz="1400" dirty="0"/>
                        <a:t> </a:t>
                      </a:r>
                    </a:p>
                  </a:txBody>
                  <a:tcPr/>
                </a:tc>
                <a:extLst>
                  <a:ext uri="{0D108BD9-81ED-4DB2-BD59-A6C34878D82A}">
                    <a16:rowId xmlns:a16="http://schemas.microsoft.com/office/drawing/2014/main" val="3064652590"/>
                  </a:ext>
                </a:extLst>
              </a:tr>
              <a:tr h="388384">
                <a:tc>
                  <a:txBody>
                    <a:bodyPr/>
                    <a:lstStyle/>
                    <a:p>
                      <a:r>
                        <a:rPr lang="fr-FR" sz="1400" dirty="0"/>
                        <a:t>DD ARS</a:t>
                      </a:r>
                    </a:p>
                  </a:txBody>
                  <a:tcPr/>
                </a:tc>
                <a:tc>
                  <a:txBody>
                    <a:bodyPr/>
                    <a:lstStyle/>
                    <a:p>
                      <a:r>
                        <a:rPr lang="fr-FR" sz="1400" dirty="0"/>
                        <a:t>Référente parcours inclusif</a:t>
                      </a:r>
                    </a:p>
                  </a:txBody>
                  <a:tcPr/>
                </a:tc>
                <a:tc>
                  <a:txBody>
                    <a:bodyPr/>
                    <a:lstStyle/>
                    <a:p>
                      <a:r>
                        <a:rPr lang="fr-FR" sz="1400" dirty="0"/>
                        <a:t>Laure ESPINASSE</a:t>
                      </a:r>
                    </a:p>
                  </a:txBody>
                  <a:tcPr/>
                </a:tc>
                <a:tc>
                  <a:txBody>
                    <a:bodyPr/>
                    <a:lstStyle/>
                    <a:p>
                      <a:r>
                        <a:rPr lang="fr-FR" sz="1400" dirty="0"/>
                        <a:t>laure.espinasse@ars.sante.fr</a:t>
                      </a:r>
                    </a:p>
                  </a:txBody>
                  <a:tcPr/>
                </a:tc>
                <a:extLst>
                  <a:ext uri="{0D108BD9-81ED-4DB2-BD59-A6C34878D82A}">
                    <a16:rowId xmlns:a16="http://schemas.microsoft.com/office/drawing/2014/main" val="3862961508"/>
                  </a:ext>
                </a:extLst>
              </a:tr>
              <a:tr h="388384">
                <a:tc>
                  <a:txBody>
                    <a:bodyPr/>
                    <a:lstStyle/>
                    <a:p>
                      <a:r>
                        <a:rPr lang="fr-FR" sz="1400" dirty="0"/>
                        <a:t>DAC</a:t>
                      </a:r>
                    </a:p>
                  </a:txBody>
                  <a:tcPr/>
                </a:tc>
                <a:tc>
                  <a:txBody>
                    <a:bodyPr/>
                    <a:lstStyle/>
                    <a:p>
                      <a:r>
                        <a:rPr lang="fr-FR" sz="1400" dirty="0"/>
                        <a:t>Référente territoriale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Référente territoriale</a:t>
                      </a:r>
                    </a:p>
                  </a:txBody>
                  <a:tcPr/>
                </a:tc>
                <a:tc>
                  <a:txBody>
                    <a:bodyPr/>
                    <a:lstStyle/>
                    <a:p>
                      <a:r>
                        <a:rPr lang="fr-FR" sz="1400" dirty="0"/>
                        <a:t>Nathalie BLANC</a:t>
                      </a:r>
                    </a:p>
                    <a:p>
                      <a:r>
                        <a:rPr lang="fr-FR" sz="1400" dirty="0"/>
                        <a:t>Céline LABEAUTE</a:t>
                      </a:r>
                    </a:p>
                  </a:txBody>
                  <a:tcPr/>
                </a:tc>
                <a:tc>
                  <a:txBody>
                    <a:bodyPr/>
                    <a:lstStyle/>
                    <a:p>
                      <a:r>
                        <a:rPr lang="fr-FR" sz="1400" dirty="0"/>
                        <a:t>n.blanc@dac81.fr</a:t>
                      </a:r>
                    </a:p>
                    <a:p>
                      <a:r>
                        <a:rPr lang="fr-FR" sz="1400" dirty="0"/>
                        <a:t>c.labeaute@dac81.fr</a:t>
                      </a:r>
                    </a:p>
                  </a:txBody>
                  <a:tcPr/>
                </a:tc>
                <a:extLst>
                  <a:ext uri="{0D108BD9-81ED-4DB2-BD59-A6C34878D82A}">
                    <a16:rowId xmlns:a16="http://schemas.microsoft.com/office/drawing/2014/main" val="3876090119"/>
                  </a:ext>
                </a:extLst>
              </a:tr>
              <a:tr h="388384">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183644279"/>
                  </a:ext>
                </a:extLst>
              </a:tr>
            </a:tbl>
          </a:graphicData>
        </a:graphic>
      </p:graphicFrame>
      <p:pic>
        <p:nvPicPr>
          <p:cNvPr id="4" name="Picture 4" descr="niveau de jauge de risque faible, moyen et élevé 17243134 Art vectoriel  chez Vecteezy">
            <a:extLst>
              <a:ext uri="{FF2B5EF4-FFF2-40B4-BE49-F238E27FC236}">
                <a16:creationId xmlns:a16="http://schemas.microsoft.com/office/drawing/2014/main" id="{659C26C5-8FFC-B1CD-D7AC-E505191925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7267"/>
          <a:stretch>
            <a:fillRect/>
          </a:stretch>
        </p:blipFill>
        <p:spPr bwMode="auto">
          <a:xfrm>
            <a:off x="9291004" y="5426278"/>
            <a:ext cx="1118816" cy="630189"/>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13">
            <a:extLst>
              <a:ext uri="{FF2B5EF4-FFF2-40B4-BE49-F238E27FC236}">
                <a16:creationId xmlns:a16="http://schemas.microsoft.com/office/drawing/2014/main" id="{C55D8EA8-1F57-A5D5-E1AF-05A5A85F17DF}"/>
              </a:ext>
            </a:extLst>
          </p:cNvPr>
          <p:cNvSpPr/>
          <p:nvPr/>
        </p:nvSpPr>
        <p:spPr>
          <a:xfrm>
            <a:off x="7755194" y="2384739"/>
            <a:ext cx="1560604" cy="1496348"/>
          </a:xfrm>
          <a:prstGeom prst="ellipse">
            <a:avLst/>
          </a:prstGeom>
          <a:blipFill>
            <a:blip r:embed="rId9"/>
            <a:stretch>
              <a:fillRect l="-17387" r="-15455" b="-26049"/>
            </a:stretch>
          </a:blipFill>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 name="ZoneTexte 1">
            <a:extLst>
              <a:ext uri="{FF2B5EF4-FFF2-40B4-BE49-F238E27FC236}">
                <a16:creationId xmlns:a16="http://schemas.microsoft.com/office/drawing/2014/main" id="{534E4299-AD18-B110-E373-27129716D112}"/>
              </a:ext>
            </a:extLst>
          </p:cNvPr>
          <p:cNvSpPr txBox="1"/>
          <p:nvPr/>
        </p:nvSpPr>
        <p:spPr>
          <a:xfrm>
            <a:off x="3995490" y="1257872"/>
            <a:ext cx="2664512" cy="461665"/>
          </a:xfrm>
          <a:prstGeom prst="rect">
            <a:avLst/>
          </a:prstGeom>
        </p:spPr>
        <p:txBody>
          <a:bodyPr wrap="none" rtlCol="0">
            <a:spAutoFit/>
          </a:bodyPr>
          <a:lstStyle/>
          <a:p>
            <a:pPr algn="ctr"/>
            <a:r>
              <a:rPr lang="fr-FR" sz="2400" b="1" dirty="0">
                <a:solidFill>
                  <a:schemeClr val="tx1">
                    <a:lumMod val="75000"/>
                    <a:lumOff val="25000"/>
                  </a:schemeClr>
                </a:solidFill>
                <a:latin typeface="Quicksand" pitchFamily="2" charset="0"/>
                <a:ea typeface="+mn-ea"/>
                <a:cs typeface="Aharoni" panose="02010803020104030203" pitchFamily="2" charset="-79"/>
              </a:rPr>
              <a:t>MAJ 08/09/2025</a:t>
            </a:r>
          </a:p>
        </p:txBody>
      </p:sp>
    </p:spTree>
    <p:extLst>
      <p:ext uri="{BB962C8B-B14F-4D97-AF65-F5344CB8AC3E}">
        <p14:creationId xmlns:p14="http://schemas.microsoft.com/office/powerpoint/2010/main" val="190277353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101961823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280239101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0" name="Rectangle : avec coins arrondis en haut 19">
            <a:extLst>
              <a:ext uri="{FF2B5EF4-FFF2-40B4-BE49-F238E27FC236}">
                <a16:creationId xmlns:a16="http://schemas.microsoft.com/office/drawing/2014/main" id="{07BEC76B-05F5-13F0-A02E-0973DC7BEC10}"/>
              </a:ext>
            </a:extLst>
          </p:cNvPr>
          <p:cNvSpPr/>
          <p:nvPr/>
        </p:nvSpPr>
        <p:spPr>
          <a:xfrm>
            <a:off x="0" y="2486089"/>
            <a:ext cx="5350598" cy="528715"/>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46 structures handicap dans ViaTrajectoire</a:t>
            </a:r>
          </a:p>
        </p:txBody>
      </p:sp>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337750715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21214822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33022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r>
                        <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rPr>
                        <a:t>a mettre pour son département </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4"/>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202668863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8262881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74349098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236173851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146073197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223826744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2249398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153927006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B74E-04D4-E6B9-C9A0-609D5D50881A}"/>
            </a:ext>
          </a:extLst>
        </p:cNvPr>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29AA388E-1228-40F0-CFE1-CD93FF7717FB}"/>
              </a:ext>
            </a:extLst>
          </p:cNvPr>
          <p:cNvSpPr txBox="1">
            <a:spLocks/>
          </p:cNvSpPr>
          <p:nvPr/>
        </p:nvSpPr>
        <p:spPr>
          <a:xfrm>
            <a:off x="1102551" y="2419795"/>
            <a:ext cx="10878917" cy="1144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800" b="1" dirty="0" err="1">
                <a:latin typeface="Quicksand" panose="00000500000000000000" pitchFamily="2" charset="0"/>
              </a:rPr>
              <a:t>TARN-et-Garonne</a:t>
            </a:r>
            <a:endParaRPr lang="fr-FR" sz="8800" b="1" dirty="0">
              <a:latin typeface="Quicksand" panose="00000500000000000000" pitchFamily="2" charset="0"/>
            </a:endParaRPr>
          </a:p>
        </p:txBody>
      </p:sp>
    </p:spTree>
    <p:extLst>
      <p:ext uri="{BB962C8B-B14F-4D97-AF65-F5344CB8AC3E}">
        <p14:creationId xmlns:p14="http://schemas.microsoft.com/office/powerpoint/2010/main" val="366071515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4599A-D888-7EDA-A573-0D9B16846F0B}"/>
              </a:ext>
            </a:extLst>
          </p:cNvPr>
          <p:cNvSpPr>
            <a:spLocks noGrp="1"/>
          </p:cNvSpPr>
          <p:nvPr>
            <p:ph type="body" sz="quarter" idx="11"/>
          </p:nvPr>
        </p:nvSpPr>
        <p:spPr>
          <a:xfrm>
            <a:off x="108459" y="334058"/>
            <a:ext cx="5594419" cy="1027397"/>
          </a:xfrm>
        </p:spPr>
        <p:txBody>
          <a:bodyPr lIns="91440" tIns="45720" rIns="91440" bIns="45720" anchor="t"/>
          <a:lstStyle/>
          <a:p>
            <a:pPr algn="ctr"/>
            <a:r>
              <a:rPr lang="en-US" sz="4400">
                <a:solidFill>
                  <a:srgbClr val="000000"/>
                </a:solidFill>
                <a:latin typeface="Quicksand"/>
              </a:rPr>
              <a:t>Plan </a:t>
            </a:r>
            <a:r>
              <a:rPr lang="en-US" sz="4400" err="1">
                <a:solidFill>
                  <a:srgbClr val="000000"/>
                </a:solidFill>
                <a:latin typeface="Quicksand"/>
              </a:rPr>
              <a:t>d’action</a:t>
            </a:r>
            <a:r>
              <a:rPr lang="en-US" sz="4400">
                <a:solidFill>
                  <a:srgbClr val="000000"/>
                </a:solidFill>
                <a:latin typeface="Quicksand"/>
              </a:rPr>
              <a:t> AT </a:t>
            </a:r>
            <a:endParaRPr lang="fr-FR" sz="4400" b="0">
              <a:solidFill>
                <a:srgbClr val="000000"/>
              </a:solidFill>
              <a:latin typeface="Quicksand"/>
            </a:endParaRPr>
          </a:p>
          <a:p>
            <a:endParaRPr lang="fr-FR"/>
          </a:p>
        </p:txBody>
      </p:sp>
      <p:sp>
        <p:nvSpPr>
          <p:cNvPr id="4" name="Text Placeholder 3">
            <a:extLst>
              <a:ext uri="{FF2B5EF4-FFF2-40B4-BE49-F238E27FC236}">
                <a16:creationId xmlns:a16="http://schemas.microsoft.com/office/drawing/2014/main" id="{4CBBBE34-EBDB-5956-7CFD-BEBDEA3A7306}"/>
              </a:ext>
            </a:extLst>
          </p:cNvPr>
          <p:cNvSpPr>
            <a:spLocks noGrp="1"/>
          </p:cNvSpPr>
          <p:nvPr>
            <p:ph type="body" sz="quarter" idx="12"/>
          </p:nvPr>
        </p:nvSpPr>
        <p:spPr>
          <a:xfrm>
            <a:off x="641119" y="1205346"/>
            <a:ext cx="5594419" cy="310671"/>
          </a:xfrm>
        </p:spPr>
        <p:txBody>
          <a:bodyPr lIns="91440" tIns="45720" rIns="91440" bIns="45720" anchor="t"/>
          <a:lstStyle/>
          <a:p>
            <a:r>
              <a:rPr lang="fr-FR" dirty="0">
                <a:latin typeface="Quicksand"/>
              </a:rPr>
              <a:t>Département Tarn- et-Garonne (82)</a:t>
            </a:r>
            <a:endParaRPr lang="fr-FR" dirty="0"/>
          </a:p>
        </p:txBody>
      </p:sp>
      <p:sp>
        <p:nvSpPr>
          <p:cNvPr id="5" name="Text Placeholder 4">
            <a:extLst>
              <a:ext uri="{FF2B5EF4-FFF2-40B4-BE49-F238E27FC236}">
                <a16:creationId xmlns:a16="http://schemas.microsoft.com/office/drawing/2014/main" id="{650D0307-A752-D0D1-8432-3521D5161118}"/>
              </a:ext>
            </a:extLst>
          </p:cNvPr>
          <p:cNvSpPr>
            <a:spLocks noGrp="1"/>
          </p:cNvSpPr>
          <p:nvPr>
            <p:ph type="body" sz="quarter" idx="13"/>
          </p:nvPr>
        </p:nvSpPr>
        <p:spPr>
          <a:xfrm>
            <a:off x="235952" y="1724054"/>
            <a:ext cx="7110564" cy="863209"/>
          </a:xfrm>
        </p:spPr>
        <p:txBody>
          <a:bodyPr lIns="91440" tIns="45720" rIns="91440" bIns="45720" anchor="t"/>
          <a:lstStyle/>
          <a:p>
            <a:r>
              <a:rPr lang="fr-FR">
                <a:solidFill>
                  <a:srgbClr val="333333"/>
                </a:solidFill>
                <a:latin typeface="Open Sans"/>
                <a:ea typeface="Open Sans"/>
                <a:cs typeface="Open Sans"/>
              </a:rPr>
              <a:t>Ce plan d’action a pour objectif de guider l’Animation Territoriale dans le soutien à l’offre VT. Il propose :</a:t>
            </a:r>
            <a:endParaRPr lang="fr-FR">
              <a:latin typeface="Open Sans"/>
            </a:endParaRPr>
          </a:p>
          <a:p>
            <a:pPr marL="285750" indent="-285750">
              <a:buFont typeface="Arial"/>
              <a:buChar char="•"/>
            </a:pPr>
            <a:r>
              <a:rPr lang="fr-FR">
                <a:solidFill>
                  <a:srgbClr val="333333"/>
                </a:solidFill>
                <a:latin typeface="Open Sans"/>
                <a:ea typeface="Open Sans"/>
                <a:cs typeface="Open Sans"/>
              </a:rPr>
              <a:t>Un ensemble d’actions possibles à mener,</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À adapter et prioriser avec le CM du département,</a:t>
            </a:r>
            <a:endParaRPr lang="fr-FR">
              <a:latin typeface="Open Sans"/>
              <a:ea typeface="Open Sans"/>
              <a:cs typeface="Open Sans"/>
            </a:endParaRPr>
          </a:p>
          <a:p>
            <a:pPr marL="285750" indent="-285750">
              <a:buFont typeface="Arial"/>
              <a:buChar char="•"/>
            </a:pPr>
            <a:r>
              <a:rPr lang="fr-FR">
                <a:solidFill>
                  <a:srgbClr val="333333"/>
                </a:solidFill>
                <a:latin typeface="Open Sans"/>
                <a:ea typeface="Open Sans"/>
                <a:cs typeface="Open Sans"/>
              </a:rPr>
              <a:t>En tenant compte des contraintes et spécificités locales.</a:t>
            </a:r>
          </a:p>
          <a:p>
            <a:endParaRPr lang="fr-FR">
              <a:solidFill>
                <a:srgbClr val="333333"/>
              </a:solidFill>
              <a:latin typeface="Open Sans"/>
              <a:ea typeface="Open Sans"/>
              <a:cs typeface="Open Sans"/>
            </a:endParaRPr>
          </a:p>
          <a:p>
            <a:r>
              <a:rPr lang="fr-FR" b="1">
                <a:solidFill>
                  <a:srgbClr val="333333"/>
                </a:solidFill>
                <a:latin typeface="Open Sans"/>
                <a:ea typeface="Open Sans"/>
                <a:cs typeface="Open Sans"/>
              </a:rPr>
              <a:t>Ce que ce document vous apporte :</a:t>
            </a:r>
            <a:endParaRPr lang="fr-FR">
              <a:latin typeface="Open Sans"/>
            </a:endParaRPr>
          </a:p>
          <a:p>
            <a:pPr marL="285750" indent="-285750">
              <a:buFont typeface="Arial"/>
              <a:buChar char="•"/>
            </a:pPr>
            <a:r>
              <a:rPr lang="fr-FR">
                <a:solidFill>
                  <a:srgbClr val="333333"/>
                </a:solidFill>
                <a:latin typeface="Open Sans"/>
                <a:ea typeface="Open Sans"/>
                <a:cs typeface="Open Sans"/>
              </a:rPr>
              <a:t>Une vision claire de la valeur ajoutée que vous pouvez apporter aux projets de la feuille de route VT 2025,</a:t>
            </a:r>
            <a:endParaRPr lang="fr-FR">
              <a:latin typeface="Open Sans"/>
            </a:endParaRPr>
          </a:p>
          <a:p>
            <a:pPr marL="285750" indent="-285750">
              <a:buFont typeface="Arial"/>
              <a:buChar char="•"/>
            </a:pPr>
            <a:r>
              <a:rPr lang="fr-FR">
                <a:solidFill>
                  <a:srgbClr val="333333"/>
                </a:solidFill>
                <a:latin typeface="Open Sans"/>
                <a:ea typeface="Open Sans"/>
                <a:cs typeface="Open Sans"/>
              </a:rPr>
              <a:t>Des pistes concrètes pour orienter votre action.</a:t>
            </a:r>
          </a:p>
          <a:p>
            <a:endParaRPr lang="fr-FR">
              <a:solidFill>
                <a:srgbClr val="333333"/>
              </a:solidFill>
              <a:latin typeface="Open Sans"/>
              <a:ea typeface="Open Sans"/>
              <a:cs typeface="Open Sans"/>
            </a:endParaRPr>
          </a:p>
          <a:p>
            <a:r>
              <a:rPr lang="fr-FR">
                <a:solidFill>
                  <a:srgbClr val="333333"/>
                </a:solidFill>
                <a:latin typeface="Open Sans"/>
                <a:ea typeface="Open Sans"/>
                <a:cs typeface="Open Sans"/>
              </a:rPr>
              <a:t> </a:t>
            </a:r>
            <a:r>
              <a:rPr lang="fr-FR" b="1">
                <a:solidFill>
                  <a:srgbClr val="333333"/>
                </a:solidFill>
                <a:latin typeface="Open Sans"/>
                <a:ea typeface="Open Sans"/>
                <a:cs typeface="Open Sans"/>
              </a:rPr>
              <a:t>À noter :</a:t>
            </a:r>
            <a:br>
              <a:rPr lang="fr-FR" b="1">
                <a:latin typeface="Open Sans"/>
                <a:ea typeface="Open Sans"/>
                <a:cs typeface="Open Sans"/>
              </a:rPr>
            </a:br>
            <a:r>
              <a:rPr lang="fr-FR" b="1" i="1">
                <a:solidFill>
                  <a:srgbClr val="333333"/>
                </a:solidFill>
                <a:latin typeface="Open Sans"/>
                <a:ea typeface="Open Sans"/>
                <a:cs typeface="Open Sans"/>
              </a:rPr>
              <a:t> Ce document n’est pas</a:t>
            </a:r>
            <a:r>
              <a:rPr lang="fr-FR" i="1">
                <a:solidFill>
                  <a:srgbClr val="333333"/>
                </a:solidFill>
                <a:latin typeface="Open Sans"/>
                <a:ea typeface="Open Sans"/>
                <a:cs typeface="Open Sans"/>
              </a:rPr>
              <a:t> une liste d’actions obligatoires à réaliser avant la fin de l’année,</a:t>
            </a:r>
            <a:br>
              <a:rPr lang="fr-FR" i="1">
                <a:latin typeface="Open Sans"/>
                <a:ea typeface="Open Sans"/>
                <a:cs typeface="Open Sans"/>
              </a:rPr>
            </a:br>
            <a:r>
              <a:rPr lang="fr-FR" i="1">
                <a:solidFill>
                  <a:srgbClr val="333333"/>
                </a:solidFill>
                <a:latin typeface="Open Sans"/>
                <a:ea typeface="Open Sans"/>
                <a:cs typeface="Open Sans"/>
              </a:rPr>
              <a:t> mais </a:t>
            </a:r>
            <a:r>
              <a:rPr lang="fr-FR" b="1" i="1">
                <a:solidFill>
                  <a:srgbClr val="333333"/>
                </a:solidFill>
                <a:latin typeface="Open Sans"/>
                <a:ea typeface="Open Sans"/>
                <a:cs typeface="Open Sans"/>
              </a:rPr>
              <a:t>un guide de réflexion et de soutien</a:t>
            </a:r>
            <a:r>
              <a:rPr lang="fr-FR" i="1">
                <a:solidFill>
                  <a:srgbClr val="333333"/>
                </a:solidFill>
                <a:latin typeface="Open Sans"/>
                <a:ea typeface="Open Sans"/>
                <a:cs typeface="Open Sans"/>
              </a:rPr>
              <a:t>.</a:t>
            </a:r>
            <a:endParaRPr lang="fr-FR" i="1">
              <a:latin typeface="Open Sans"/>
            </a:endParaRPr>
          </a:p>
          <a:p>
            <a:pPr>
              <a:lnSpc>
                <a:spcPct val="100000"/>
              </a:lnSpc>
              <a:spcBef>
                <a:spcPts val="0"/>
              </a:spcBef>
            </a:pPr>
            <a:endParaRPr lang="fr-FR">
              <a:solidFill>
                <a:srgbClr val="333333"/>
              </a:solidFill>
              <a:latin typeface="Open Sans"/>
            </a:endParaRPr>
          </a:p>
          <a:p>
            <a:endParaRPr lang="fr-FR">
              <a:latin typeface="Open Sans"/>
            </a:endParaRPr>
          </a:p>
        </p:txBody>
      </p:sp>
      <p:pic>
        <p:nvPicPr>
          <p:cNvPr id="1034" name="Picture 10" descr="15 outils de travail collaboratifs incontournables en 2025">
            <a:extLst>
              <a:ext uri="{FF2B5EF4-FFF2-40B4-BE49-F238E27FC236}">
                <a16:creationId xmlns:a16="http://schemas.microsoft.com/office/drawing/2014/main" id="{7595A220-8133-F04F-28F0-E2EC60EF4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45" y="1966586"/>
            <a:ext cx="4935255" cy="246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3080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 avec coins arrondis en haut 21">
            <a:extLst>
              <a:ext uri="{FF2B5EF4-FFF2-40B4-BE49-F238E27FC236}">
                <a16:creationId xmlns:a16="http://schemas.microsoft.com/office/drawing/2014/main" id="{8C1583A9-2E5A-EF40-9F72-E5C064FBB263}"/>
              </a:ext>
            </a:extLst>
          </p:cNvPr>
          <p:cNvSpPr/>
          <p:nvPr/>
        </p:nvSpPr>
        <p:spPr>
          <a:xfrm>
            <a:off x="62110" y="1273329"/>
            <a:ext cx="3258628" cy="314829"/>
          </a:xfrm>
          <a:prstGeom prst="round2SameRect">
            <a:avLst/>
          </a:prstGeom>
          <a:solidFill>
            <a:srgbClr val="C7A6F8"/>
          </a:solidFill>
          <a:ln>
            <a:solidFill>
              <a:srgbClr val="C7A6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latin typeface="Open Sans" panose="020B0606030504020204" pitchFamily="34" charset="0"/>
                <a:ea typeface="Open Sans" panose="020B0606030504020204" pitchFamily="34" charset="0"/>
                <a:cs typeface="Open Sans" panose="020B0606030504020204" pitchFamily="34" charset="0"/>
              </a:rPr>
              <a:t>Contacts départementaux</a:t>
            </a:r>
          </a:p>
        </p:txBody>
      </p:sp>
      <p:grpSp>
        <p:nvGrpSpPr>
          <p:cNvPr id="2" name="Groupe 1">
            <a:extLst>
              <a:ext uri="{FF2B5EF4-FFF2-40B4-BE49-F238E27FC236}">
                <a16:creationId xmlns:a16="http://schemas.microsoft.com/office/drawing/2014/main" id="{FEEC95DF-1DA9-9F9D-E92D-5446E0CE378A}"/>
              </a:ext>
            </a:extLst>
          </p:cNvPr>
          <p:cNvGrpSpPr/>
          <p:nvPr/>
        </p:nvGrpSpPr>
        <p:grpSpPr>
          <a:xfrm>
            <a:off x="7448877" y="127498"/>
            <a:ext cx="4513892" cy="2040925"/>
            <a:chOff x="6407663" y="214358"/>
            <a:chExt cx="4513892" cy="2040925"/>
          </a:xfrm>
        </p:grpSpPr>
        <p:sp>
          <p:nvSpPr>
            <p:cNvPr id="39" name="Rectangle : coins arrondis 38">
              <a:extLst>
                <a:ext uri="{FF2B5EF4-FFF2-40B4-BE49-F238E27FC236}">
                  <a16:creationId xmlns:a16="http://schemas.microsoft.com/office/drawing/2014/main" id="{B83DA433-F8EF-37C4-B8EC-76F9AFA222C3}"/>
                </a:ext>
              </a:extLst>
            </p:cNvPr>
            <p:cNvSpPr/>
            <p:nvPr/>
          </p:nvSpPr>
          <p:spPr>
            <a:xfrm>
              <a:off x="6407663" y="214358"/>
              <a:ext cx="4513892" cy="2040925"/>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space réservé du texte 9">
              <a:extLst>
                <a:ext uri="{FF2B5EF4-FFF2-40B4-BE49-F238E27FC236}">
                  <a16:creationId xmlns:a16="http://schemas.microsoft.com/office/drawing/2014/main" id="{2D5326F8-DC81-79AD-10CF-AFCFC75BB10E}"/>
                </a:ext>
              </a:extLst>
            </p:cNvPr>
            <p:cNvSpPr txBox="1">
              <a:spLocks/>
            </p:cNvSpPr>
            <p:nvPr/>
          </p:nvSpPr>
          <p:spPr>
            <a:xfrm>
              <a:off x="7494282" y="365344"/>
              <a:ext cx="2148840" cy="215444"/>
            </a:xfrm>
            <a:prstGeom prst="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a:t>Spécificités locales</a:t>
              </a:r>
            </a:p>
          </p:txBody>
        </p:sp>
        <p:sp>
          <p:nvSpPr>
            <p:cNvPr id="38" name="Rectangle 3">
              <a:extLst>
                <a:ext uri="{FF2B5EF4-FFF2-40B4-BE49-F238E27FC236}">
                  <a16:creationId xmlns:a16="http://schemas.microsoft.com/office/drawing/2014/main" id="{A3D05FD3-FC4C-8B50-3719-48A2F2CD8B38}"/>
                </a:ext>
              </a:extLst>
            </p:cNvPr>
            <p:cNvSpPr txBox="1">
              <a:spLocks noChangeArrowheads="1"/>
            </p:cNvSpPr>
            <p:nvPr/>
          </p:nvSpPr>
          <p:spPr bwMode="auto">
            <a:xfrm>
              <a:off x="6790411" y="865863"/>
              <a:ext cx="407762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fr-FR" altLang="fr-FR" sz="1200" b="1"/>
                <a:t>Territoire rural et peu dense </a:t>
              </a:r>
              <a:r>
                <a:rPr lang="fr-FR" altLang="fr-FR" sz="1200"/>
                <a:t>: nécessité d’un outil facilitant la coordination à distance</a:t>
              </a:r>
            </a:p>
            <a:p>
              <a:pPr marL="0" indent="0" eaLnBrk="0" fontAlgn="base" hangingPunct="0">
                <a:lnSpc>
                  <a:spcPct val="100000"/>
                </a:lnSpc>
                <a:spcBef>
                  <a:spcPct val="0"/>
                </a:spcBef>
                <a:spcAft>
                  <a:spcPct val="0"/>
                </a:spcAft>
                <a:buFontTx/>
                <a:buChar char="•"/>
              </a:pPr>
              <a:r>
                <a:rPr lang="fr-FR" altLang="fr-FR" sz="1200" b="1"/>
                <a:t>Offre médico-sociale sous-dotée</a:t>
              </a:r>
              <a:r>
                <a:rPr lang="fr-FR" altLang="fr-FR" sz="1200"/>
                <a:t>, notamment en handicap et grand âge</a:t>
              </a:r>
            </a:p>
            <a:p>
              <a:pPr marL="0" indent="0" eaLnBrk="0" fontAlgn="base" hangingPunct="0">
                <a:lnSpc>
                  <a:spcPct val="100000"/>
                </a:lnSpc>
                <a:spcBef>
                  <a:spcPct val="0"/>
                </a:spcBef>
                <a:spcAft>
                  <a:spcPct val="0"/>
                </a:spcAft>
                <a:buFontTx/>
                <a:buChar char="•"/>
              </a:pPr>
              <a:r>
                <a:rPr lang="fr-FR" altLang="fr-FR" sz="1200" b="1"/>
                <a:t>Progression en cours </a:t>
              </a:r>
              <a:r>
                <a:rPr lang="fr-FR" altLang="fr-FR" sz="1200"/>
                <a:t>sur l’usage du numérique dans les structures</a:t>
              </a:r>
            </a:p>
          </p:txBody>
        </p:sp>
      </p:grpSp>
      <p:pic>
        <p:nvPicPr>
          <p:cNvPr id="2056" name="Picture 8" descr="niveau de jauge de risque faible, moyen et élevé 17243134 Art vectoriel  chez Vecteezy">
            <a:extLst>
              <a:ext uri="{FF2B5EF4-FFF2-40B4-BE49-F238E27FC236}">
                <a16:creationId xmlns:a16="http://schemas.microsoft.com/office/drawing/2014/main" id="{4F79AFCF-03D3-B367-22EC-365887232A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53" r="32702"/>
          <a:stretch>
            <a:fillRect/>
          </a:stretch>
        </p:blipFill>
        <p:spPr bwMode="auto">
          <a:xfrm>
            <a:off x="9311029" y="5664731"/>
            <a:ext cx="1118816" cy="6167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72C8D8A-D5BE-3D8D-425F-F28965BC9ACB}"/>
              </a:ext>
            </a:extLst>
          </p:cNvPr>
          <p:cNvSpPr txBox="1"/>
          <p:nvPr/>
        </p:nvSpPr>
        <p:spPr>
          <a:xfrm>
            <a:off x="7926497" y="5007268"/>
            <a:ext cx="3744368" cy="400110"/>
          </a:xfrm>
          <a:prstGeom prst="rect">
            <a:avLst/>
          </a:prstGeom>
        </p:spPr>
        <p:txBody>
          <a:bodyPr wrap="square" rtlCol="0">
            <a:spAutoFit/>
          </a:bodyPr>
          <a:lstStyle/>
          <a:p>
            <a:pPr algn="ctr"/>
            <a:r>
              <a:rPr lang="fr-FR" sz="2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Soutien local des tutelles  </a:t>
            </a:r>
          </a:p>
        </p:txBody>
      </p:sp>
      <p:pic>
        <p:nvPicPr>
          <p:cNvPr id="4" name="Picture 22">
            <a:extLst>
              <a:ext uri="{FF2B5EF4-FFF2-40B4-BE49-F238E27FC236}">
                <a16:creationId xmlns:a16="http://schemas.microsoft.com/office/drawing/2014/main" id="{879E311C-382E-103C-E1E2-2E28C1F99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51" y="127499"/>
            <a:ext cx="887681" cy="100597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AE50EB8-E4A9-2160-20D8-947C967D8F35}"/>
              </a:ext>
            </a:extLst>
          </p:cNvPr>
          <p:cNvSpPr txBox="1"/>
          <p:nvPr/>
        </p:nvSpPr>
        <p:spPr>
          <a:xfrm>
            <a:off x="7218770" y="4037769"/>
            <a:ext cx="2401427"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CM référent:</a:t>
            </a:r>
          </a:p>
          <a:p>
            <a:pPr algn="ctr"/>
            <a:r>
              <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Anne CHALLIER</a:t>
            </a:r>
          </a:p>
        </p:txBody>
      </p:sp>
      <p:sp>
        <p:nvSpPr>
          <p:cNvPr id="9" name="ZoneTexte 8">
            <a:extLst>
              <a:ext uri="{FF2B5EF4-FFF2-40B4-BE49-F238E27FC236}">
                <a16:creationId xmlns:a16="http://schemas.microsoft.com/office/drawing/2014/main" id="{A0BF0E90-D30D-0CCD-62F2-EAC0A5B22B57}"/>
              </a:ext>
            </a:extLst>
          </p:cNvPr>
          <p:cNvSpPr txBox="1"/>
          <p:nvPr/>
        </p:nvSpPr>
        <p:spPr>
          <a:xfrm>
            <a:off x="9417273" y="3992411"/>
            <a:ext cx="2110424" cy="461665"/>
          </a:xfrm>
          <a:prstGeom prst="rect">
            <a:avLst/>
          </a:prstGeom>
        </p:spPr>
        <p:txBody>
          <a:bodyPr wrap="square" rtlCol="0">
            <a:spAutoFit/>
          </a:bodyPr>
          <a:lstStyle/>
          <a:p>
            <a:pPr algn="ctr"/>
            <a:r>
              <a:rPr lang="fr-FR" sz="1200"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référent:</a:t>
            </a:r>
          </a:p>
          <a:p>
            <a:pPr algn="ctr"/>
            <a:r>
              <a:rPr lang="fr-FR" sz="12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Alexandre BLOIS</a:t>
            </a:r>
            <a:endParaRPr lang="fr-FR" sz="1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Image 16" descr="Une image contenant personne, habits, Visage humain, Barbe humaine&#10;&#10;Le contenu généré par l’IA peut être incorrect.">
            <a:extLst>
              <a:ext uri="{FF2B5EF4-FFF2-40B4-BE49-F238E27FC236}">
                <a16:creationId xmlns:a16="http://schemas.microsoft.com/office/drawing/2014/main" id="{CB1A159C-BE5B-490F-8C5A-991971EC1D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836" y="2512589"/>
            <a:ext cx="1351145" cy="1351145"/>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au 2">
            <a:extLst>
              <a:ext uri="{FF2B5EF4-FFF2-40B4-BE49-F238E27FC236}">
                <a16:creationId xmlns:a16="http://schemas.microsoft.com/office/drawing/2014/main" id="{183E8CDC-8CD2-CACF-6F4E-7C2664BF6265}"/>
              </a:ext>
            </a:extLst>
          </p:cNvPr>
          <p:cNvGraphicFramePr>
            <a:graphicFrameLocks noGrp="1"/>
          </p:cNvGraphicFramePr>
          <p:nvPr/>
        </p:nvGraphicFramePr>
        <p:xfrm>
          <a:off x="1214" y="1728012"/>
          <a:ext cx="7447663" cy="5065196"/>
        </p:xfrm>
        <a:graphic>
          <a:graphicData uri="http://schemas.openxmlformats.org/drawingml/2006/table">
            <a:tbl>
              <a:tblPr firstRow="1" bandRow="1">
                <a:tableStyleId>{F5AB1C69-6EDB-4FF4-983F-18BD219EF322}</a:tableStyleId>
              </a:tblPr>
              <a:tblGrid>
                <a:gridCol w="1090034">
                  <a:extLst>
                    <a:ext uri="{9D8B030D-6E8A-4147-A177-3AD203B41FA5}">
                      <a16:colId xmlns:a16="http://schemas.microsoft.com/office/drawing/2014/main" val="3759032402"/>
                    </a:ext>
                  </a:extLst>
                </a:gridCol>
                <a:gridCol w="1541360">
                  <a:extLst>
                    <a:ext uri="{9D8B030D-6E8A-4147-A177-3AD203B41FA5}">
                      <a16:colId xmlns:a16="http://schemas.microsoft.com/office/drawing/2014/main" val="4109041205"/>
                    </a:ext>
                  </a:extLst>
                </a:gridCol>
                <a:gridCol w="1802296">
                  <a:extLst>
                    <a:ext uri="{9D8B030D-6E8A-4147-A177-3AD203B41FA5}">
                      <a16:colId xmlns:a16="http://schemas.microsoft.com/office/drawing/2014/main" val="902784505"/>
                    </a:ext>
                  </a:extLst>
                </a:gridCol>
                <a:gridCol w="3013973">
                  <a:extLst>
                    <a:ext uri="{9D8B030D-6E8A-4147-A177-3AD203B41FA5}">
                      <a16:colId xmlns:a16="http://schemas.microsoft.com/office/drawing/2014/main" val="3876265044"/>
                    </a:ext>
                  </a:extLst>
                </a:gridCol>
              </a:tblGrid>
              <a:tr h="584636">
                <a:tc>
                  <a:txBody>
                    <a:bodyPr/>
                    <a:lstStyle/>
                    <a:p>
                      <a:r>
                        <a:rPr lang="fr-FR" dirty="0"/>
                        <a:t>Acteur</a:t>
                      </a:r>
                    </a:p>
                  </a:txBody>
                  <a:tcPr/>
                </a:tc>
                <a:tc>
                  <a:txBody>
                    <a:bodyPr/>
                    <a:lstStyle/>
                    <a:p>
                      <a:r>
                        <a:rPr lang="fr-FR" dirty="0"/>
                        <a:t>Fonction</a:t>
                      </a:r>
                    </a:p>
                  </a:txBody>
                  <a:tcPr/>
                </a:tc>
                <a:tc>
                  <a:txBody>
                    <a:bodyPr/>
                    <a:lstStyle/>
                    <a:p>
                      <a:r>
                        <a:rPr lang="fr-FR" dirty="0"/>
                        <a:t>Nom/Prénom</a:t>
                      </a:r>
                    </a:p>
                  </a:txBody>
                  <a:tcPr/>
                </a:tc>
                <a:tc>
                  <a:txBody>
                    <a:bodyPr/>
                    <a:lstStyle/>
                    <a:p>
                      <a:r>
                        <a:rPr lang="fr-FR" dirty="0"/>
                        <a:t>Mail</a:t>
                      </a:r>
                    </a:p>
                  </a:txBody>
                  <a:tcPr/>
                </a:tc>
                <a:extLst>
                  <a:ext uri="{0D108BD9-81ED-4DB2-BD59-A6C34878D82A}">
                    <a16:rowId xmlns:a16="http://schemas.microsoft.com/office/drawing/2014/main" val="1827369224"/>
                  </a:ext>
                </a:extLst>
              </a:tr>
              <a:tr h="388384">
                <a:tc>
                  <a:txBody>
                    <a:bodyPr/>
                    <a:lstStyle/>
                    <a:p>
                      <a:r>
                        <a:rPr lang="fr-FR" sz="1400" dirty="0"/>
                        <a:t>CD</a:t>
                      </a:r>
                    </a:p>
                  </a:txBody>
                  <a:tcPr/>
                </a:tc>
                <a:tc>
                  <a:txBody>
                    <a:bodyPr/>
                    <a:lstStyle/>
                    <a:p>
                      <a:r>
                        <a:rPr lang="fr-FR" sz="1400" strike="sngStrike" baseline="0" dirty="0"/>
                        <a:t>Directrice autonomie</a:t>
                      </a:r>
                    </a:p>
                  </a:txBody>
                  <a:tcPr/>
                </a:tc>
                <a:tc>
                  <a:txBody>
                    <a:bodyPr/>
                    <a:lstStyle/>
                    <a:p>
                      <a:r>
                        <a:rPr lang="fr-FR" sz="1400" strike="sngStrike" baseline="0" dirty="0"/>
                        <a:t>Christine MATALY</a:t>
                      </a:r>
                    </a:p>
                  </a:txBody>
                  <a:tcPr/>
                </a:tc>
                <a:tc>
                  <a:txBody>
                    <a:bodyPr/>
                    <a:lstStyle/>
                    <a:p>
                      <a:r>
                        <a:rPr lang="pt-BR" sz="1400" strike="sngStrike" baseline="0" dirty="0">
                          <a:hlinkClick r:id="rId5"/>
                        </a:rPr>
                        <a:t>christine.mataly@tarnetgaronne.fr</a:t>
                      </a:r>
                      <a:r>
                        <a:rPr lang="pt-BR" sz="1400" strike="sngStrike" baseline="0" dirty="0"/>
                        <a:t> (droit à la retraite courant 2026)</a:t>
                      </a:r>
                    </a:p>
                  </a:txBody>
                  <a:tcPr/>
                </a:tc>
                <a:extLst>
                  <a:ext uri="{0D108BD9-81ED-4DB2-BD59-A6C34878D82A}">
                    <a16:rowId xmlns:a16="http://schemas.microsoft.com/office/drawing/2014/main" val="1992419659"/>
                  </a:ext>
                </a:extLst>
              </a:tr>
              <a:tr h="388384">
                <a:tc>
                  <a:txBody>
                    <a:bodyPr/>
                    <a:lstStyle/>
                    <a:p>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*Directrice autonomie</a:t>
                      </a:r>
                    </a:p>
                    <a:p>
                      <a:endParaRPr lang="fr-FR" sz="1400" dirty="0"/>
                    </a:p>
                  </a:txBody>
                  <a:tcPr/>
                </a:tc>
                <a:tc>
                  <a:txBody>
                    <a:bodyPr/>
                    <a:lstStyle/>
                    <a:p>
                      <a:r>
                        <a:rPr lang="fr-FR" sz="1400" dirty="0"/>
                        <a:t>Edith BELAVAL</a:t>
                      </a:r>
                    </a:p>
                  </a:txBody>
                  <a:tcPr/>
                </a:tc>
                <a:tc>
                  <a:txBody>
                    <a:bodyPr/>
                    <a:lstStyle/>
                    <a:p>
                      <a:r>
                        <a:rPr lang="pt-BR" sz="1400" dirty="0"/>
                        <a:t>Depuis 1/08/2025</a:t>
                      </a:r>
                    </a:p>
                    <a:p>
                      <a:r>
                        <a:rPr lang="pt-BR" sz="1400" dirty="0">
                          <a:hlinkClick r:id="rId6"/>
                        </a:rPr>
                        <a:t>Edith.belaval@tarnetgaronne.fr</a:t>
                      </a:r>
                      <a:endParaRPr lang="pt-BR" sz="1400" dirty="0"/>
                    </a:p>
                    <a:p>
                      <a:r>
                        <a:rPr lang="pt-BR" sz="1400" dirty="0"/>
                        <a:t>(secrétariat 05 63 21 42 12)</a:t>
                      </a:r>
                    </a:p>
                  </a:txBody>
                  <a:tcPr/>
                </a:tc>
                <a:extLst>
                  <a:ext uri="{0D108BD9-81ED-4DB2-BD59-A6C34878D82A}">
                    <a16:rowId xmlns:a16="http://schemas.microsoft.com/office/drawing/2014/main" val="4016571299"/>
                  </a:ext>
                </a:extLst>
              </a:tr>
              <a:tr h="388384">
                <a:tc>
                  <a:txBody>
                    <a:bodyPr/>
                    <a:lstStyle/>
                    <a:p>
                      <a:r>
                        <a:rPr lang="fr-FR" sz="1400" dirty="0"/>
                        <a:t>MDPH</a:t>
                      </a:r>
                    </a:p>
                  </a:txBody>
                  <a:tcPr/>
                </a:tc>
                <a:tc>
                  <a:txBody>
                    <a:bodyPr/>
                    <a:lstStyle/>
                    <a:p>
                      <a:r>
                        <a:rPr lang="fr-FR" sz="1400" dirty="0"/>
                        <a:t>Directrice</a:t>
                      </a:r>
                    </a:p>
                    <a:p>
                      <a:r>
                        <a:rPr lang="fr-FR" sz="1400" dirty="0" err="1"/>
                        <a:t>Resp</a:t>
                      </a:r>
                      <a:r>
                        <a:rPr lang="fr-FR" sz="1400" dirty="0"/>
                        <a:t> informatique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Pascale BARDOU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Jérôme PICOU</a:t>
                      </a:r>
                    </a:p>
                  </a:txBody>
                  <a:tcPr/>
                </a:tc>
                <a:tc>
                  <a:txBody>
                    <a:bodyPr/>
                    <a:lstStyle/>
                    <a:p>
                      <a:r>
                        <a:rPr lang="fr-FR" sz="1400" dirty="0">
                          <a:hlinkClick r:id="rId7"/>
                        </a:rPr>
                        <a:t>pascale.bardou@ledepartement82.fr</a:t>
                      </a:r>
                      <a:endParaRPr lang="fr-FR" sz="1400" dirty="0"/>
                    </a:p>
                    <a:p>
                      <a:r>
                        <a:rPr lang="fr-FR" sz="1400" dirty="0"/>
                        <a:t>jerome.picou@ledepartement82.fr</a:t>
                      </a:r>
                    </a:p>
                  </a:txBody>
                  <a:tcPr/>
                </a:tc>
                <a:extLst>
                  <a:ext uri="{0D108BD9-81ED-4DB2-BD59-A6C34878D82A}">
                    <a16:rowId xmlns:a16="http://schemas.microsoft.com/office/drawing/2014/main" val="3064652590"/>
                  </a:ext>
                </a:extLst>
              </a:tr>
              <a:tr h="0">
                <a:tc>
                  <a:txBody>
                    <a:bodyPr/>
                    <a:lstStyle/>
                    <a:p>
                      <a:r>
                        <a:rPr lang="fr-FR" sz="1400" dirty="0"/>
                        <a:t>DD ARS</a:t>
                      </a:r>
                    </a:p>
                  </a:txBody>
                  <a:tcPr/>
                </a:tc>
                <a:tc>
                  <a:txBody>
                    <a:bodyPr/>
                    <a:lstStyle/>
                    <a:p>
                      <a:r>
                        <a:rPr lang="fr-FR" sz="1400" b="1" strike="noStrike" dirty="0" err="1"/>
                        <a:t>Resp</a:t>
                      </a:r>
                      <a:r>
                        <a:rPr lang="fr-FR" sz="1400" b="1" strike="noStrike" dirty="0"/>
                        <a:t> cellule PH</a:t>
                      </a:r>
                    </a:p>
                    <a:p>
                      <a:r>
                        <a:rPr lang="fr-FR" sz="1400" b="1" strike="noStrike" dirty="0"/>
                        <a:t>Cadre référente PH</a:t>
                      </a:r>
                    </a:p>
                    <a:p>
                      <a:r>
                        <a:rPr lang="fr-FR" sz="1400" b="1" strike="noStrike" dirty="0"/>
                        <a:t>Gestionnaire PH</a:t>
                      </a:r>
                    </a:p>
                  </a:txBody>
                  <a:tcPr/>
                </a:tc>
                <a:tc>
                  <a:txBody>
                    <a:bodyPr/>
                    <a:lstStyle/>
                    <a:p>
                      <a:r>
                        <a:rPr lang="fr-FR" sz="1400" strike="noStrike" dirty="0"/>
                        <a:t>Eugénie MARQUES</a:t>
                      </a:r>
                    </a:p>
                    <a:p>
                      <a:r>
                        <a:rPr lang="fr-FR" sz="1400" strike="noStrike" dirty="0"/>
                        <a:t>Genevieve CASTEX</a:t>
                      </a:r>
                    </a:p>
                    <a:p>
                      <a:r>
                        <a:rPr lang="fr-FR" sz="1400" strike="noStrike" dirty="0"/>
                        <a:t>Marie Laure BACOU</a:t>
                      </a:r>
                    </a:p>
                    <a:p>
                      <a:endParaRPr lang="fr-FR" sz="1400" strike="noStrike" dirty="0"/>
                    </a:p>
                  </a:txBody>
                  <a:tcPr/>
                </a:tc>
                <a:tc>
                  <a:txBody>
                    <a:bodyPr/>
                    <a:lstStyle/>
                    <a:p>
                      <a:r>
                        <a:rPr lang="fr-FR" sz="1400" strike="noStrike" dirty="0">
                          <a:hlinkClick r:id="rId8"/>
                        </a:rPr>
                        <a:t>Eugenie.MARQUES@ars.sante.fr</a:t>
                      </a:r>
                      <a:endParaRPr lang="fr-FR" sz="1400" strike="noStrike" dirty="0"/>
                    </a:p>
                    <a:p>
                      <a:r>
                        <a:rPr lang="en-US" sz="1400" strike="noStrike" dirty="0">
                          <a:hlinkClick r:id="rId9"/>
                        </a:rPr>
                        <a:t>genevieve.castex@ars.sante.fr</a:t>
                      </a:r>
                      <a:endParaRPr lang="en-US" sz="1400" strike="noStrike" dirty="0"/>
                    </a:p>
                    <a:p>
                      <a:r>
                        <a:rPr lang="fr-FR" sz="1400" strike="noStrike" dirty="0">
                          <a:hlinkClick r:id="rId10"/>
                        </a:rPr>
                        <a:t>marie-laure.bacou@ars.sante.fr</a:t>
                      </a:r>
                      <a:endParaRPr lang="fr-FR" sz="1400" strike="noStrike" dirty="0"/>
                    </a:p>
                  </a:txBody>
                  <a:tcPr/>
                </a:tc>
                <a:extLst>
                  <a:ext uri="{0D108BD9-81ED-4DB2-BD59-A6C34878D82A}">
                    <a16:rowId xmlns:a16="http://schemas.microsoft.com/office/drawing/2014/main" val="3862961508"/>
                  </a:ext>
                </a:extLst>
              </a:tr>
              <a:tr h="388384">
                <a:tc>
                  <a:txBody>
                    <a:bodyPr/>
                    <a:lstStyle/>
                    <a:p>
                      <a:endParaRPr lang="fr-FR" sz="1400" dirty="0"/>
                    </a:p>
                  </a:txBody>
                  <a:tcPr/>
                </a:tc>
                <a:tc>
                  <a:txBody>
                    <a:bodyPr/>
                    <a:lstStyle/>
                    <a:p>
                      <a:r>
                        <a:rPr lang="fr-FR" sz="1400" strike="noStrike" dirty="0"/>
                        <a:t>*Chef du pôle PATO</a:t>
                      </a:r>
                    </a:p>
                  </a:txBody>
                  <a:tcPr/>
                </a:tc>
                <a:tc>
                  <a:txBody>
                    <a:bodyPr/>
                    <a:lstStyle/>
                    <a:p>
                      <a:r>
                        <a:rPr lang="fr-FR" sz="1400" strike="noStrike" dirty="0"/>
                        <a:t>*GONZALEZ Laurent </a:t>
                      </a:r>
                      <a:endParaRPr lang="fr-FR" sz="1400" strike="sngStrike" dirty="0"/>
                    </a:p>
                  </a:txBody>
                  <a:tcPr/>
                </a:tc>
                <a:tc>
                  <a:txBody>
                    <a:bodyPr/>
                    <a:lstStyle/>
                    <a:p>
                      <a:r>
                        <a:rPr lang="fr-FR" sz="1400" strike="noStrike" dirty="0">
                          <a:hlinkClick r:id="rId11"/>
                        </a:rPr>
                        <a:t>laurent.gonzalez@ars.sante.fr</a:t>
                      </a:r>
                      <a:endParaRPr lang="fr-FR" sz="1400" strike="noStrike" dirty="0"/>
                    </a:p>
                    <a:p>
                      <a:r>
                        <a:rPr lang="fr-FR" sz="1400" strike="noStrike" dirty="0"/>
                        <a:t>ARS-OC-DD82-DIRECTION@ars.sante.fr</a:t>
                      </a:r>
                    </a:p>
                  </a:txBody>
                  <a:tcPr/>
                </a:tc>
                <a:extLst>
                  <a:ext uri="{0D108BD9-81ED-4DB2-BD59-A6C34878D82A}">
                    <a16:rowId xmlns:a16="http://schemas.microsoft.com/office/drawing/2014/main" val="1957752074"/>
                  </a:ext>
                </a:extLst>
              </a:tr>
              <a:tr h="388384">
                <a:tc>
                  <a:txBody>
                    <a:bodyPr/>
                    <a:lstStyle/>
                    <a:p>
                      <a:endParaRPr lang="fr-FR" sz="1400" dirty="0"/>
                    </a:p>
                  </a:txBody>
                  <a:tcPr/>
                </a:tc>
                <a:tc>
                  <a:txBody>
                    <a:bodyPr/>
                    <a:lstStyle/>
                    <a:p>
                      <a:r>
                        <a:rPr lang="fr-FR" sz="1400" strike="noStrike" dirty="0"/>
                        <a:t>*cadre référent établissement de santé SAN </a:t>
                      </a:r>
                    </a:p>
                  </a:txBody>
                  <a:tcPr/>
                </a:tc>
                <a:tc>
                  <a:txBody>
                    <a:bodyPr/>
                    <a:lstStyle/>
                    <a:p>
                      <a:r>
                        <a:rPr lang="fr-FR" sz="1400" strike="noStrike" dirty="0"/>
                        <a:t>*MOLLES Isabelle</a:t>
                      </a:r>
                    </a:p>
                  </a:txBody>
                  <a:tcPr/>
                </a:tc>
                <a:tc>
                  <a:txBody>
                    <a:bodyPr/>
                    <a:lstStyle/>
                    <a:p>
                      <a:r>
                        <a:rPr lang="fr-FR" sz="1400" strike="noStrike" dirty="0"/>
                        <a:t> isabelle.molles@ars.sante.fr</a:t>
                      </a:r>
                    </a:p>
                  </a:txBody>
                  <a:tcPr/>
                </a:tc>
                <a:extLst>
                  <a:ext uri="{0D108BD9-81ED-4DB2-BD59-A6C34878D82A}">
                    <a16:rowId xmlns:a16="http://schemas.microsoft.com/office/drawing/2014/main" val="4223482749"/>
                  </a:ext>
                </a:extLst>
              </a:tr>
              <a:tr h="388384">
                <a:tc>
                  <a:txBody>
                    <a:bodyPr/>
                    <a:lstStyle/>
                    <a:p>
                      <a:r>
                        <a:rPr lang="fr-FR" sz="1400"/>
                        <a:t>DAC 82</a:t>
                      </a:r>
                      <a:endParaRPr lang="fr-FR" sz="1400" dirty="0"/>
                    </a:p>
                  </a:txBody>
                  <a:tcPr/>
                </a:tc>
                <a:tc>
                  <a:txBody>
                    <a:bodyPr/>
                    <a:lstStyle/>
                    <a:p>
                      <a:r>
                        <a:rPr lang="fr-FR" sz="1400" dirty="0"/>
                        <a:t>Référent VT</a:t>
                      </a:r>
                    </a:p>
                    <a:p>
                      <a:r>
                        <a:rPr lang="fr-FR" sz="1400" dirty="0" err="1"/>
                        <a:t>Resp</a:t>
                      </a:r>
                      <a:r>
                        <a:rPr lang="fr-FR" sz="1400" dirty="0"/>
                        <a:t> projets</a:t>
                      </a:r>
                    </a:p>
                  </a:txBody>
                  <a:tcPr/>
                </a:tc>
                <a:tc>
                  <a:txBody>
                    <a:bodyPr/>
                    <a:lstStyle/>
                    <a:p>
                      <a:r>
                        <a:rPr lang="fr-FR" sz="1400" dirty="0"/>
                        <a:t>Thibault VACHER</a:t>
                      </a:r>
                    </a:p>
                    <a:p>
                      <a:r>
                        <a:rPr lang="fr-FR" sz="1400" dirty="0"/>
                        <a:t>Christine JEAN</a:t>
                      </a:r>
                    </a:p>
                  </a:txBody>
                  <a:tcPr/>
                </a:tc>
                <a:tc>
                  <a:txBody>
                    <a:bodyPr/>
                    <a:lstStyle/>
                    <a:p>
                      <a:r>
                        <a:rPr lang="fr-FR" sz="1400" dirty="0"/>
                        <a:t>t.vacher@dac82.fr</a:t>
                      </a:r>
                    </a:p>
                    <a:p>
                      <a:r>
                        <a:rPr lang="fr-FR" sz="1400" dirty="0"/>
                        <a:t>resp.projets@dac82.fr</a:t>
                      </a:r>
                    </a:p>
                  </a:txBody>
                  <a:tcPr/>
                </a:tc>
                <a:extLst>
                  <a:ext uri="{0D108BD9-81ED-4DB2-BD59-A6C34878D82A}">
                    <a16:rowId xmlns:a16="http://schemas.microsoft.com/office/drawing/2014/main" val="3876090119"/>
                  </a:ext>
                </a:extLst>
              </a:tr>
            </a:tbl>
          </a:graphicData>
        </a:graphic>
      </p:graphicFrame>
      <p:sp>
        <p:nvSpPr>
          <p:cNvPr id="6" name="Freeform 13">
            <a:extLst>
              <a:ext uri="{FF2B5EF4-FFF2-40B4-BE49-F238E27FC236}">
                <a16:creationId xmlns:a16="http://schemas.microsoft.com/office/drawing/2014/main" id="{C55D8EA8-1F57-A5D5-E1AF-05A5A85F17DF}"/>
              </a:ext>
            </a:extLst>
          </p:cNvPr>
          <p:cNvSpPr/>
          <p:nvPr/>
        </p:nvSpPr>
        <p:spPr>
          <a:xfrm>
            <a:off x="7743910" y="2485237"/>
            <a:ext cx="1351145" cy="1405848"/>
          </a:xfrm>
          <a:prstGeom prst="ellipse">
            <a:avLst/>
          </a:prstGeom>
          <a:blipFill>
            <a:blip r:embed="rId12"/>
            <a:stretch>
              <a:fillRect l="-17387" r="-15455" b="-26049"/>
            </a:stretch>
          </a:blipFill>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 name="ZoneTexte 7">
            <a:extLst>
              <a:ext uri="{FF2B5EF4-FFF2-40B4-BE49-F238E27FC236}">
                <a16:creationId xmlns:a16="http://schemas.microsoft.com/office/drawing/2014/main" id="{44CB0DD3-8034-0930-CA70-B2940E5D6004}"/>
              </a:ext>
            </a:extLst>
          </p:cNvPr>
          <p:cNvSpPr txBox="1"/>
          <p:nvPr/>
        </p:nvSpPr>
        <p:spPr>
          <a:xfrm>
            <a:off x="4078989" y="1282136"/>
            <a:ext cx="2776722" cy="461665"/>
          </a:xfrm>
          <a:prstGeom prst="rect">
            <a:avLst/>
          </a:prstGeom>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solidFill>
                  <a:schemeClr val="tx1">
                    <a:lumMod val="75000"/>
                    <a:lumOff val="25000"/>
                  </a:schemeClr>
                </a:solidFill>
                <a:latin typeface="Quicksand" pitchFamily="2" charset="0"/>
                <a:ea typeface="+mn-ea"/>
                <a:cs typeface="Aharoni" panose="02010803020104030203" pitchFamily="2" charset="-79"/>
              </a:rPr>
              <a:t>*MAJ 08/09/2025</a:t>
            </a:r>
          </a:p>
        </p:txBody>
      </p:sp>
    </p:spTree>
    <p:extLst>
      <p:ext uri="{BB962C8B-B14F-4D97-AF65-F5344CB8AC3E}">
        <p14:creationId xmlns:p14="http://schemas.microsoft.com/office/powerpoint/2010/main" val="155075247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A377-05BF-B30E-9903-DD668BB4F61E}"/>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AD63EA44-750D-03AC-AB3A-233B9658E947}"/>
              </a:ext>
            </a:extLst>
          </p:cNvPr>
          <p:cNvSpPr/>
          <p:nvPr/>
        </p:nvSpPr>
        <p:spPr>
          <a:xfrm>
            <a:off x="0" y="0"/>
            <a:ext cx="3813048" cy="603504"/>
          </a:xfrm>
          <a:prstGeom prst="round2SameRect">
            <a:avLst/>
          </a:prstGeom>
          <a:solidFill>
            <a:srgbClr val="4F8A0C"/>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SANITAIRE</a:t>
            </a:r>
          </a:p>
        </p:txBody>
      </p:sp>
      <p:sp>
        <p:nvSpPr>
          <p:cNvPr id="3" name="ZoneTexte 2">
            <a:extLst>
              <a:ext uri="{FF2B5EF4-FFF2-40B4-BE49-F238E27FC236}">
                <a16:creationId xmlns:a16="http://schemas.microsoft.com/office/drawing/2014/main" id="{5CC59C9F-EF40-8443-AFE6-840EEF2340A9}"/>
              </a:ext>
            </a:extLst>
          </p:cNvPr>
          <p:cNvSpPr txBox="1"/>
          <p:nvPr/>
        </p:nvSpPr>
        <p:spPr>
          <a:xfrm>
            <a:off x="121920" y="877824"/>
            <a:ext cx="3813048"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Nouvelle version déployée en avril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d’un TDBI pour le suivi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Chantier HAD: amélioration des usages </a:t>
            </a:r>
          </a:p>
        </p:txBody>
      </p:sp>
      <p:pic>
        <p:nvPicPr>
          <p:cNvPr id="8" name="Graphique 7" descr="Loupe avec un remplissage uni">
            <a:extLst>
              <a:ext uri="{FF2B5EF4-FFF2-40B4-BE49-F238E27FC236}">
                <a16:creationId xmlns:a16="http://schemas.microsoft.com/office/drawing/2014/main" id="{FCAE1986-E65A-0C9F-F0CD-9D76B1DD3C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689" y="813816"/>
            <a:ext cx="513977" cy="513977"/>
          </a:xfrm>
          <a:prstGeom prst="rect">
            <a:avLst/>
          </a:prstGeom>
        </p:spPr>
      </p:pic>
      <p:pic>
        <p:nvPicPr>
          <p:cNvPr id="3076" name="Picture 4">
            <a:extLst>
              <a:ext uri="{FF2B5EF4-FFF2-40B4-BE49-F238E27FC236}">
                <a16:creationId xmlns:a16="http://schemas.microsoft.com/office/drawing/2014/main" id="{4A27D436-50FF-28CC-F679-E2D719D38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831" y="501497"/>
            <a:ext cx="2055813" cy="205581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55434B-BE50-0485-493E-A5A745F70BCC}"/>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Découvrir le module Sanitaire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23888703-393A-EAF1-604D-D69676FE9E53}"/>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6"/>
              </a:rPr>
              <a:t>Espace utilisateur ViaTrajectoire Sanitaire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24083AB0-6A74-69C4-DA70-D6FA3D83FC9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9FB10FBC-DB5E-FB3C-5024-790AF6814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A1A5684-16B9-1399-1780-A3DC7C2C3863}"/>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64EA47E-A43E-7FFA-0EFC-4C59C99E74E7}"/>
              </a:ext>
            </a:extLst>
          </p:cNvPr>
          <p:cNvSpPr txBox="1"/>
          <p:nvPr/>
        </p:nvSpPr>
        <p:spPr>
          <a:xfrm>
            <a:off x="8799799" y="128178"/>
            <a:ext cx="3270282" cy="307777"/>
          </a:xfrm>
          <a:prstGeom prst="rect">
            <a:avLst/>
          </a:prstGeom>
          <a:noFill/>
        </p:spPr>
        <p:txBody>
          <a:bodyPr wrap="square">
            <a:spAutoFit/>
          </a:bodyPr>
          <a:lstStyle/>
          <a:p>
            <a:pPr algn="ctr"/>
            <a:r>
              <a:rPr lang="fr-FR" sz="1400" b="1" i="0">
                <a:solidFill>
                  <a:srgbClr val="4F8A0C"/>
                </a:solidFill>
                <a:effectLst/>
                <a:latin typeface="Open Sans" panose="020B0606030504020204" pitchFamily="34" charset="0"/>
                <a:ea typeface="Open Sans" panose="020B0606030504020204" pitchFamily="34" charset="0"/>
                <a:cs typeface="Open Sans" panose="020B0606030504020204" pitchFamily="34" charset="0"/>
              </a:rPr>
              <a:t>Déploiement sanitaire national</a:t>
            </a:r>
          </a:p>
        </p:txBody>
      </p:sp>
      <p:sp>
        <p:nvSpPr>
          <p:cNvPr id="4" name="Rectangle : avec coins arrondis en haut 3">
            <a:extLst>
              <a:ext uri="{FF2B5EF4-FFF2-40B4-BE49-F238E27FC236}">
                <a16:creationId xmlns:a16="http://schemas.microsoft.com/office/drawing/2014/main" id="{E99FD4E1-4824-FF8A-BA3F-149FD8F88408}"/>
              </a:ext>
            </a:extLst>
          </p:cNvPr>
          <p:cNvSpPr/>
          <p:nvPr/>
        </p:nvSpPr>
        <p:spPr>
          <a:xfrm>
            <a:off x="0" y="3429000"/>
            <a:ext cx="3934968" cy="374904"/>
          </a:xfrm>
          <a:prstGeom prst="round2SameRect">
            <a:avLst/>
          </a:prstGeom>
          <a:solidFill>
            <a:srgbClr val="4F8A0C"/>
          </a:solidFill>
          <a:ln>
            <a:solidFill>
              <a:srgbClr val="4F8A0C"/>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Données d’usages (TDBI) </a:t>
            </a:r>
          </a:p>
        </p:txBody>
      </p:sp>
      <p:sp>
        <p:nvSpPr>
          <p:cNvPr id="5" name="ZoneTexte 4">
            <a:extLst>
              <a:ext uri="{FF2B5EF4-FFF2-40B4-BE49-F238E27FC236}">
                <a16:creationId xmlns:a16="http://schemas.microsoft.com/office/drawing/2014/main" id="{4634973D-B12A-756B-0E57-4F95DC6E4FF4}"/>
              </a:ext>
            </a:extLst>
          </p:cNvPr>
          <p:cNvSpPr txBox="1"/>
          <p:nvPr/>
        </p:nvSpPr>
        <p:spPr>
          <a:xfrm>
            <a:off x="0" y="3818294"/>
            <a:ext cx="5794037" cy="2031325"/>
          </a:xfrm>
          <a:prstGeom prst="rect">
            <a:avLst/>
          </a:prstGeom>
          <a:noFill/>
          <a:ln w="28575">
            <a:solidFill>
              <a:srgbClr val="4F8A0C"/>
            </a:solidFill>
          </a:ln>
        </p:spPr>
        <p:txBody>
          <a:bodyPr wrap="square" rtlCol="0">
            <a:spAutoFit/>
          </a:bodyPr>
          <a:lstStyle/>
          <a:p>
            <a:r>
              <a:rPr lang="fr-FR">
                <a:latin typeface="Open Sans" panose="020B0606030504020204" pitchFamily="34" charset="0"/>
                <a:ea typeface="Open Sans" panose="020B0606030504020204" pitchFamily="34" charset="0"/>
                <a:cs typeface="Open Sans" panose="020B0606030504020204" pitchFamily="34" charset="0"/>
              </a:rPr>
              <a:t>Les données chiffrées: TDBI</a:t>
            </a:r>
          </a:p>
          <a:p>
            <a:r>
              <a:rPr lang="fr-FR">
                <a:latin typeface="Open Sans" panose="020B0606030504020204" pitchFamily="34" charset="0"/>
                <a:ea typeface="Open Sans" panose="020B0606030504020204" pitchFamily="34" charset="0"/>
                <a:cs typeface="Open Sans" panose="020B0606030504020204" pitchFamily="34" charset="0"/>
              </a:rPr>
              <a:t>En attendant la BI : </a:t>
            </a:r>
            <a:r>
              <a:rPr lang="fr-FR" altLang="fr-FR">
                <a:latin typeface="Arial" panose="020B0604020202020204" pitchFamily="34" charset="0"/>
                <a:hlinkClick r:id="rId9"/>
              </a:rPr>
              <a:t>Suivi Indicateurs VT - 1ère réunion du mois.xlsx</a:t>
            </a:r>
            <a:endParaRPr lang="fr-FR">
              <a:latin typeface="Open Sans" panose="020B0606030504020204" pitchFamily="34" charset="0"/>
              <a:ea typeface="Open Sans" panose="020B0606030504020204" pitchFamily="34" charset="0"/>
              <a:cs typeface="Open Sans" panose="020B0606030504020204" pitchFamily="34" charset="0"/>
              <a:hlinkClick r:id="" action="ppaction://noaction"/>
            </a:endParaRPr>
          </a:p>
          <a:p>
            <a:r>
              <a:rPr lang="fr-FR">
                <a:latin typeface="Open Sans" panose="020B0606030504020204" pitchFamily="34" charset="0"/>
                <a:ea typeface="Open Sans" panose="020B0606030504020204" pitchFamily="34" charset="0"/>
                <a:cs typeface="Open Sans" panose="020B0606030504020204" pitchFamily="34" charset="0"/>
                <a:hlinkClick r:id="" action="ppaction://noaction"/>
              </a:rPr>
              <a:t> </a:t>
            </a:r>
            <a:endParaRPr lang="fr-FR">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a:latin typeface="Open Sans" panose="020B0606030504020204" pitchFamily="34" charset="0"/>
                <a:ea typeface="Open Sans" panose="020B0606030504020204" pitchFamily="34" charset="0"/>
                <a:cs typeface="Open Sans" panose="020B0606030504020204" pitchFamily="34" charset="0"/>
              </a:rPr>
              <a:t>Nombre de dossier d’admissions créé : dossiers </a:t>
            </a:r>
            <a:r>
              <a:rPr lang="fr-FR" b="1">
                <a:latin typeface="Open Sans" panose="020B0606030504020204" pitchFamily="34" charset="0"/>
                <a:ea typeface="Open Sans" panose="020B0606030504020204" pitchFamily="34" charset="0"/>
                <a:cs typeface="Open Sans" panose="020B0606030504020204" pitchFamily="34" charset="0"/>
              </a:rPr>
              <a:t>créés</a:t>
            </a:r>
            <a:r>
              <a:rPr lang="fr-FR">
                <a:latin typeface="Open Sans" panose="020B0606030504020204" pitchFamily="34" charset="0"/>
                <a:ea typeface="Open Sans" panose="020B0606030504020204" pitchFamily="34" charset="0"/>
                <a:cs typeface="Open Sans" panose="020B0606030504020204" pitchFamily="34" charset="0"/>
              </a:rPr>
              <a:t> par un prescripteur et </a:t>
            </a:r>
            <a:r>
              <a:rPr lang="fr-FR" b="1">
                <a:latin typeface="Open Sans" panose="020B0606030504020204" pitchFamily="34" charset="0"/>
                <a:ea typeface="Open Sans" panose="020B0606030504020204" pitchFamily="34" charset="0"/>
                <a:cs typeface="Open Sans" panose="020B0606030504020204" pitchFamily="34" charset="0"/>
              </a:rPr>
              <a:t>envoyé</a:t>
            </a:r>
            <a:r>
              <a:rPr lang="fr-FR">
                <a:latin typeface="Open Sans" panose="020B0606030504020204" pitchFamily="34" charset="0"/>
                <a:ea typeface="Open Sans" panose="020B0606030504020204" pitchFamily="34" charset="0"/>
                <a:cs typeface="Open Sans" panose="020B0606030504020204" pitchFamily="34" charset="0"/>
              </a:rPr>
              <a:t> à une ou plusieurs structures </a:t>
            </a:r>
          </a:p>
        </p:txBody>
      </p:sp>
    </p:spTree>
    <p:extLst>
      <p:ext uri="{BB962C8B-B14F-4D97-AF65-F5344CB8AC3E}">
        <p14:creationId xmlns:p14="http://schemas.microsoft.com/office/powerpoint/2010/main" val="251850979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8702A5C-6292-D932-12FA-9F26CAA9A201}"/>
              </a:ext>
            </a:extLst>
          </p:cNvPr>
          <p:cNvGraphicFramePr>
            <a:graphicFrameLocks noGrp="1"/>
          </p:cNvGraphicFramePr>
          <p:nvPr/>
        </p:nvGraphicFramePr>
        <p:xfrm>
          <a:off x="82296" y="374904"/>
          <a:ext cx="12006073" cy="6229042"/>
        </p:xfrm>
        <a:graphic>
          <a:graphicData uri="http://schemas.openxmlformats.org/drawingml/2006/table">
            <a:tbl>
              <a:tblPr firstRow="1" bandRow="1">
                <a:tableStyleId>{0505E3EF-67EA-436B-97B2-0124C06EBD24}</a:tableStyleId>
              </a:tblPr>
              <a:tblGrid>
                <a:gridCol w="2192919">
                  <a:extLst>
                    <a:ext uri="{9D8B030D-6E8A-4147-A177-3AD203B41FA5}">
                      <a16:colId xmlns:a16="http://schemas.microsoft.com/office/drawing/2014/main" val="1592236896"/>
                    </a:ext>
                  </a:extLst>
                </a:gridCol>
                <a:gridCol w="5177145">
                  <a:extLst>
                    <a:ext uri="{9D8B030D-6E8A-4147-A177-3AD203B41FA5}">
                      <a16:colId xmlns:a16="http://schemas.microsoft.com/office/drawing/2014/main" val="398496480"/>
                    </a:ext>
                  </a:extLst>
                </a:gridCol>
                <a:gridCol w="4636009">
                  <a:extLst>
                    <a:ext uri="{9D8B030D-6E8A-4147-A177-3AD203B41FA5}">
                      <a16:colId xmlns:a16="http://schemas.microsoft.com/office/drawing/2014/main" val="720203937"/>
                    </a:ext>
                  </a:extLst>
                </a:gridCol>
              </a:tblGrid>
              <a:tr h="271466">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chemeClr val="accent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Comment faire et avec quoi ?</a:t>
                      </a:r>
                    </a:p>
                  </a:txBody>
                  <a:tcPr>
                    <a:solidFill>
                      <a:schemeClr val="accent6"/>
                    </a:solidFill>
                  </a:tcPr>
                </a:tc>
                <a:extLst>
                  <a:ext uri="{0D108BD9-81ED-4DB2-BD59-A6C34878D82A}">
                    <a16:rowId xmlns:a16="http://schemas.microsoft.com/office/drawing/2014/main" val="3463851441"/>
                  </a:ext>
                </a:extLst>
              </a:tr>
              <a:tr h="159377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Identifier les acteurs susceptibles d’utiliser VT sanitaire ( CHU, cliniques, SMR, HAD…)</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Repérer les structures locales qui sont concernées par les orientations sanitaires.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capable de dire : qui doit être informé, qui peut utiliser la plateforme et qui doit être accompagné.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acteurs qui n’utilisent pas encore l’outil.</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connaissances terrains lors des échanges et rencontre avec les professionnels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Classer les structures selon 3 niveaux :</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Déjà utilisatrices → suivi et relance possible</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Non-utilisatrices connues → à informer</a:t>
                      </a:r>
                    </a:p>
                    <a:p>
                      <a:pPr marL="628650" lvl="1"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Non identifiées ou floues → à investiguer via les relais locaux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 particuliers</a:t>
                      </a:r>
                      <a:r>
                        <a:rPr lang="fr-FR" sz="1050">
                          <a:latin typeface="Open Sans" panose="020B0606030504020204" pitchFamily="34" charset="0"/>
                          <a:ea typeface="Open Sans" panose="020B0606030504020204" pitchFamily="34" charset="0"/>
                          <a:cs typeface="Open Sans" panose="020B0606030504020204" pitchFamily="34" charset="0"/>
                        </a:rPr>
                        <a:t> : acteurs isolés, zones sous-dotées, manque d’info</a:t>
                      </a: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l’objectif du module sanitaire (nouvelle version)</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simplement à quoi sert le module et pourquoi il évolue s’il y a des questions des professionnels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les PPT disponibles dans le kit com et sur la présentation faites en avril 2025</a:t>
                      </a:r>
                    </a:p>
                  </a:txBody>
                  <a:tcPr/>
                </a:tc>
                <a:extLst>
                  <a:ext uri="{0D108BD9-81ED-4DB2-BD59-A6C34878D82A}">
                    <a16:rowId xmlns:a16="http://schemas.microsoft.com/office/drawing/2014/main" val="427738587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l’utilisation de ViaTrajectoire pour les médecins libéraux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Sensibiliser les médecins libéraux </a:t>
                      </a:r>
                      <a:r>
                        <a:rPr lang="fr-FR" sz="1050" b="0">
                          <a:latin typeface="Open Sans" panose="020B0606030504020204" pitchFamily="34" charset="0"/>
                          <a:ea typeface="Open Sans" panose="020B0606030504020204" pitchFamily="34" charset="0"/>
                          <a:cs typeface="Open Sans" panose="020B0606030504020204" pitchFamily="34" charset="0"/>
                        </a:rPr>
                        <a:t>à l’existence et à l’utilité de ViaTrajectoire.</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Valoriser les bénéfices concrets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Lever les freins à l’usage</a:t>
                      </a:r>
                      <a:r>
                        <a:rPr lang="fr-FR" sz="1050">
                          <a:latin typeface="Open Sans" panose="020B0606030504020204" pitchFamily="34" charset="0"/>
                          <a:ea typeface="Open Sans" panose="020B0606030504020204" pitchFamily="34" charset="0"/>
                          <a:cs typeface="Open Sans" panose="020B0606030504020204" pitchFamily="34" charset="0"/>
                        </a:rPr>
                        <a:t> (méconnaissance, perception de complexité, manque de temps, outils informatiques).</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Flyer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S’appuyer sur des relais locaux : URPS, CPTS, les coordonnateurs de parcours</a:t>
                      </a:r>
                    </a:p>
                  </a:txBody>
                  <a:tcPr/>
                </a:tc>
                <a:extLst>
                  <a:ext uri="{0D108BD9-81ED-4DB2-BD59-A6C34878D82A}">
                    <a16:rowId xmlns:a16="http://schemas.microsoft.com/office/drawing/2014/main" val="3242637417"/>
                  </a:ext>
                </a:extLst>
              </a:tr>
              <a:tr h="100705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les médecins libéraux dans sa 1</a:t>
                      </a:r>
                      <a:r>
                        <a:rPr lang="fr-FR" sz="1050" b="1" baseline="30000">
                          <a:latin typeface="Open Sans" panose="020B0606030504020204" pitchFamily="34" charset="0"/>
                          <a:ea typeface="Open Sans" panose="020B0606030504020204" pitchFamily="34" charset="0"/>
                          <a:cs typeface="Open Sans" panose="020B0606030504020204" pitchFamily="34" charset="0"/>
                        </a:rPr>
                        <a:t>ère</a:t>
                      </a:r>
                      <a:r>
                        <a:rPr lang="fr-FR" sz="1050" b="1">
                          <a:latin typeface="Open Sans" panose="020B0606030504020204" pitchFamily="34" charset="0"/>
                          <a:ea typeface="Open Sans" panose="020B0606030504020204" pitchFamily="34" charset="0"/>
                          <a:cs typeface="Open Sans" panose="020B0606030504020204" pitchFamily="34" charset="0"/>
                        </a:rPr>
                        <a:t> connexion par carte CPS </a:t>
                      </a:r>
                    </a:p>
                  </a:txBody>
                  <a:tcPr/>
                </a:tc>
                <a:tc>
                  <a:txBody>
                    <a:bodyPr/>
                    <a:lstStyle/>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Identifier les médecins libéraux concernés</a:t>
                      </a:r>
                      <a:r>
                        <a:rPr lang="fr-FR" sz="1050">
                          <a:latin typeface="Open Sans" panose="020B0606030504020204" pitchFamily="34" charset="0"/>
                          <a:ea typeface="Open Sans" panose="020B0606030504020204" pitchFamily="34" charset="0"/>
                          <a:cs typeface="Open Sans" panose="020B0606030504020204" pitchFamily="34" charset="0"/>
                        </a:rPr>
                        <a:t> (généralistes et spécialistes en exercice, en lien avec les parcours de soins).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Créer un lien de proximité</a:t>
                      </a:r>
                      <a:r>
                        <a:rPr lang="fr-FR" sz="1050">
                          <a:latin typeface="Open Sans" panose="020B0606030504020204" pitchFamily="34" charset="0"/>
                          <a:ea typeface="Open Sans" panose="020B0606030504020204" pitchFamily="34" charset="0"/>
                          <a:cs typeface="Open Sans" panose="020B0606030504020204" pitchFamily="34" charset="0"/>
                        </a:rPr>
                        <a:t> pour les sensibiliser à l'intérêt de ViaTrajectoire et lever leurs éventuelles réticences.</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Accompagner étape par étape la première connexion en CPS</a:t>
                      </a:r>
                      <a:r>
                        <a:rPr lang="fr-FR" sz="1050">
                          <a:latin typeface="Open Sans" panose="020B0606030504020204" pitchFamily="34" charset="0"/>
                          <a:ea typeface="Open Sans" panose="020B0606030504020204" pitchFamily="34" charset="0"/>
                          <a:cs typeface="Open Sans" panose="020B0606030504020204" pitchFamily="34" charset="0"/>
                        </a:rPr>
                        <a:t> :</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Faire de cette première utilisation une réussite</a:t>
                      </a:r>
                      <a:r>
                        <a:rPr lang="fr-FR" sz="1050">
                          <a:latin typeface="Open Sans" panose="020B0606030504020204" pitchFamily="34" charset="0"/>
                          <a:ea typeface="Open Sans" panose="020B0606030504020204" pitchFamily="34" charset="0"/>
                          <a:cs typeface="Open Sans" panose="020B0606030504020204" pitchFamily="34" charset="0"/>
                        </a:rPr>
                        <a:t>, en valorisant les cas concrets d’usage : orientation vers un SSR, HAD, EHPAD, etc.</a:t>
                      </a:r>
                    </a:p>
                    <a:p>
                      <a:pPr marL="171450" indent="-171450">
                        <a:buFont typeface="Arial" panose="020B0604020202020204" pitchFamily="34" charset="0"/>
                        <a:buChar char="•"/>
                      </a:pPr>
                      <a:r>
                        <a:rPr lang="fr-FR" sz="1050" b="1">
                          <a:latin typeface="Open Sans" panose="020B0606030504020204" pitchFamily="34" charset="0"/>
                          <a:ea typeface="Open Sans" panose="020B0606030504020204" pitchFamily="34" charset="0"/>
                          <a:cs typeface="Open Sans" panose="020B0606030504020204" pitchFamily="34" charset="0"/>
                        </a:rPr>
                        <a:t>Remonter les besoins</a:t>
                      </a:r>
                      <a:r>
                        <a:rPr lang="fr-FR" sz="1050">
                          <a:latin typeface="Open Sans" panose="020B0606030504020204" pitchFamily="34" charset="0"/>
                          <a:ea typeface="Open Sans" panose="020B0606030504020204" pitchFamily="34" charset="0"/>
                          <a:cs typeface="Open Sans" panose="020B0606030504020204" pitchFamily="34" charset="0"/>
                        </a:rPr>
                        <a:t> ou freins éventuels (problème technique, méconnaissance de l’outil, manque de temps).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Demander au CM de vous faire une démo et consulter le kit com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 servir des données de ViaTrajectoire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déjà faite ?)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les médecins identifiés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Les accompagner pas à pas dans la 1</a:t>
                      </a:r>
                      <a:r>
                        <a:rPr lang="fr-FR" sz="1050" baseline="30000">
                          <a:latin typeface="Open Sans" panose="020B0606030504020204" pitchFamily="34" charset="0"/>
                          <a:ea typeface="Open Sans" panose="020B0606030504020204" pitchFamily="34" charset="0"/>
                          <a:cs typeface="Open Sans" panose="020B0606030504020204" pitchFamily="34" charset="0"/>
                        </a:rPr>
                        <a:t>ère</a:t>
                      </a:r>
                      <a:r>
                        <a:rPr lang="fr-FR" sz="1050">
                          <a:latin typeface="Open Sans" panose="020B0606030504020204" pitchFamily="34" charset="0"/>
                          <a:ea typeface="Open Sans" panose="020B0606030504020204" pitchFamily="34" charset="0"/>
                          <a:cs typeface="Open Sans" panose="020B0606030504020204" pitchFamily="34" charset="0"/>
                        </a:rPr>
                        <a:t> connexion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Leur fournir le kit com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freins et retours positifs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Cerise sur le gâteau: identifier un ambassadeur </a:t>
                      </a:r>
                    </a:p>
                  </a:txBody>
                  <a:tcPr/>
                </a:tc>
                <a:extLst>
                  <a:ext uri="{0D108BD9-81ED-4DB2-BD59-A6C34878D82A}">
                    <a16:rowId xmlns:a16="http://schemas.microsoft.com/office/drawing/2014/main" val="2460635711"/>
                  </a:ext>
                </a:extLst>
              </a:tr>
              <a:tr h="66124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connexions, nombre de demandes créées, nombre de demandes reçues…)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882233500"/>
                  </a:ext>
                </a:extLst>
              </a:tr>
              <a:tr h="474743">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1902235384"/>
                  </a:ext>
                </a:extLst>
              </a:tr>
            </a:tbl>
          </a:graphicData>
        </a:graphic>
      </p:graphicFrame>
      <p:sp>
        <p:nvSpPr>
          <p:cNvPr id="5" name="Rectangle : avec coins arrondis en haut 4">
            <a:extLst>
              <a:ext uri="{FF2B5EF4-FFF2-40B4-BE49-F238E27FC236}">
                <a16:creationId xmlns:a16="http://schemas.microsoft.com/office/drawing/2014/main" id="{489DC9FD-AAF2-3573-22B4-A6902CD0F424}"/>
              </a:ext>
            </a:extLst>
          </p:cNvPr>
          <p:cNvSpPr/>
          <p:nvPr/>
        </p:nvSpPr>
        <p:spPr>
          <a:xfrm>
            <a:off x="3361944" y="0"/>
            <a:ext cx="5468112" cy="374904"/>
          </a:xfrm>
          <a:prstGeom prst="round2Same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56685102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7B8A-FB0D-EFE2-F780-D00361573E9A}"/>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EAC518D4-4F7C-00B9-0BAA-BB360A9DB966}"/>
              </a:ext>
            </a:extLst>
          </p:cNvPr>
          <p:cNvSpPr/>
          <p:nvPr/>
        </p:nvSpPr>
        <p:spPr>
          <a:xfrm>
            <a:off x="0" y="0"/>
            <a:ext cx="3813048" cy="6035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HANDICAP</a:t>
            </a:r>
          </a:p>
        </p:txBody>
      </p:sp>
      <p:sp>
        <p:nvSpPr>
          <p:cNvPr id="3" name="ZoneTexte 2">
            <a:extLst>
              <a:ext uri="{FF2B5EF4-FFF2-40B4-BE49-F238E27FC236}">
                <a16:creationId xmlns:a16="http://schemas.microsoft.com/office/drawing/2014/main" id="{BD3C5E06-7305-F921-70BA-0FC6FE51BCD8}"/>
              </a:ext>
            </a:extLst>
          </p:cNvPr>
          <p:cNvSpPr txBox="1"/>
          <p:nvPr/>
        </p:nvSpPr>
        <p:spPr>
          <a:xfrm>
            <a:off x="0" y="696754"/>
            <a:ext cx="5611368" cy="1569660"/>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Réunion de lancement et formation faites sur l’ensemble de la région pour le DUA – Dossier Unique d’Admission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Poursuite de la fiabilisation des données </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Nouveautés espace usagers juin 2025</a:t>
            </a:r>
          </a:p>
          <a:p>
            <a:pPr marL="285750" indent="-285750">
              <a:buFont typeface="Arial" panose="020B0604020202020204" pitchFamily="34" charset="0"/>
              <a:buChar char="•"/>
            </a:pPr>
            <a:r>
              <a:rPr lang="fr-FR" sz="1200">
                <a:latin typeface="Open Sans" panose="020B0606030504020204" pitchFamily="34" charset="0"/>
                <a:ea typeface="Open Sans" panose="020B0606030504020204" pitchFamily="34" charset="0"/>
                <a:cs typeface="Open Sans" panose="020B0606030504020204" pitchFamily="34" charset="0"/>
              </a:rPr>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FCB03876-ABF1-A7AF-7E3D-20F1155AE7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0" name="Rectangle : avec coins arrondis en haut 19">
            <a:extLst>
              <a:ext uri="{FF2B5EF4-FFF2-40B4-BE49-F238E27FC236}">
                <a16:creationId xmlns:a16="http://schemas.microsoft.com/office/drawing/2014/main" id="{07BEC76B-05F5-13F0-A02E-0973DC7BEC10}"/>
              </a:ext>
            </a:extLst>
          </p:cNvPr>
          <p:cNvSpPr/>
          <p:nvPr/>
        </p:nvSpPr>
        <p:spPr>
          <a:xfrm>
            <a:off x="0" y="2486089"/>
            <a:ext cx="5350598" cy="528715"/>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46 structures handicap dans ViaTrajectoire</a:t>
            </a:r>
          </a:p>
        </p:txBody>
      </p:sp>
      <p:sp>
        <p:nvSpPr>
          <p:cNvPr id="24" name="ZoneTexte 23">
            <a:extLst>
              <a:ext uri="{FF2B5EF4-FFF2-40B4-BE49-F238E27FC236}">
                <a16:creationId xmlns:a16="http://schemas.microsoft.com/office/drawing/2014/main" id="{16551120-E0F8-70B4-0990-0E4E8B763086}"/>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Handicap</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46C675B9-80D5-D4D2-5A0A-5792D37D7C6D}"/>
              </a:ext>
            </a:extLst>
          </p:cNvPr>
          <p:cNvSpPr txBox="1"/>
          <p:nvPr/>
        </p:nvSpPr>
        <p:spPr>
          <a:xfrm>
            <a:off x="8374276" y="5853609"/>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Handicap</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544F2840-A357-4DDD-DDC1-DF978D8A91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1C9A796-2A10-3DB6-68F3-47F7D3B758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37285A45-D9C9-807D-1018-CCC338CEF87D}"/>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9B1A2CBB-888D-D126-80AF-9C5ED93AB0E5}"/>
              </a:ext>
            </a:extLst>
          </p:cNvPr>
          <p:cNvSpPr txBox="1"/>
          <p:nvPr/>
        </p:nvSpPr>
        <p:spPr>
          <a:xfrm>
            <a:off x="9150813" y="127975"/>
            <a:ext cx="3264407" cy="307777"/>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handicap national</a:t>
            </a:r>
          </a:p>
        </p:txBody>
      </p:sp>
      <p:pic>
        <p:nvPicPr>
          <p:cNvPr id="1028" name="Picture 4">
            <a:extLst>
              <a:ext uri="{FF2B5EF4-FFF2-40B4-BE49-F238E27FC236}">
                <a16:creationId xmlns:a16="http://schemas.microsoft.com/office/drawing/2014/main" id="{6E6A3F3A-BDF1-AA54-D8E5-66B5A03857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9809" y="545660"/>
            <a:ext cx="1826416" cy="18264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avec coins arrondis en haut 12">
            <a:extLst>
              <a:ext uri="{FF2B5EF4-FFF2-40B4-BE49-F238E27FC236}">
                <a16:creationId xmlns:a16="http://schemas.microsoft.com/office/drawing/2014/main" id="{FFB96AE5-1735-7551-15FB-132B0BA52A64}"/>
              </a:ext>
            </a:extLst>
          </p:cNvPr>
          <p:cNvSpPr/>
          <p:nvPr/>
        </p:nvSpPr>
        <p:spPr>
          <a:xfrm>
            <a:off x="0" y="3339062"/>
            <a:ext cx="3693814"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AE78E311-6FC0-08A5-79F8-4FF7B247BF8F}"/>
              </a:ext>
            </a:extLst>
          </p:cNvPr>
          <p:cNvSpPr txBox="1"/>
          <p:nvPr/>
        </p:nvSpPr>
        <p:spPr>
          <a:xfrm>
            <a:off x="0" y="3713966"/>
            <a:ext cx="6659055" cy="2308324"/>
          </a:xfrm>
          <a:prstGeom prst="rect">
            <a:avLst/>
          </a:prstGeom>
          <a:noFill/>
          <a:ln w="19050">
            <a:solidFill>
              <a:srgbClr val="039586"/>
            </a:solidFill>
          </a:ln>
        </p:spPr>
        <p:txBody>
          <a:bodyPr wrap="square" lIns="91440" tIns="45720" rIns="91440" bIns="45720" rtlCol="0" anchor="t">
            <a:spAutoFit/>
          </a:bodyPr>
          <a:lstStyle/>
          <a:p>
            <a:r>
              <a:rPr lang="fr-FR" altLang="fr-FR">
                <a:latin typeface="Arial" panose="020B0604020202020204" pitchFamily="34" charset="0"/>
                <a:hlinkClick r:id="rId9"/>
              </a:rPr>
              <a:t>Suivi Indicateurs VT - 1ère réunion du mois.xlsx</a:t>
            </a:r>
            <a:endParaRPr lang="fr-FR"/>
          </a:p>
          <a:p>
            <a:endParaRPr lang="fr-FR"/>
          </a:p>
          <a:p>
            <a:pPr marL="285750" indent="-285750">
              <a:buFontTx/>
              <a:buChar char="-"/>
            </a:pPr>
            <a:r>
              <a:rPr lang="fr-FR"/>
              <a:t>Nombres de DUA créés: total des DUA créés (initié mais pas forcément complété et envoyé) par un usager, proche aidant ou accompagnants professionnels sur une période donnée par département</a:t>
            </a:r>
            <a:endParaRPr lang="fr-FR">
              <a:ea typeface="Calibri"/>
              <a:cs typeface="Calibri"/>
            </a:endParaRPr>
          </a:p>
          <a:p>
            <a:pPr marL="285750" indent="-285750">
              <a:buFontTx/>
              <a:buChar char="-"/>
            </a:pPr>
            <a:r>
              <a:rPr lang="fr-FR"/>
              <a:t>Part des ESMS qui ont au moins 1 activité VT dans les 3 derniers mois  </a:t>
            </a:r>
            <a:endParaRPr lang="fr-FR">
              <a:ea typeface="Calibri"/>
              <a:cs typeface="Calibri"/>
            </a:endParaRPr>
          </a:p>
        </p:txBody>
      </p:sp>
      <p:sp>
        <p:nvSpPr>
          <p:cNvPr id="17" name="ZoneTexte 16">
            <a:extLst>
              <a:ext uri="{FF2B5EF4-FFF2-40B4-BE49-F238E27FC236}">
                <a16:creationId xmlns:a16="http://schemas.microsoft.com/office/drawing/2014/main" id="{354431CE-F5A5-9EFC-E158-2DB9CA127FC3}"/>
              </a:ext>
            </a:extLst>
          </p:cNvPr>
          <p:cNvSpPr txBox="1"/>
          <p:nvPr/>
        </p:nvSpPr>
        <p:spPr>
          <a:xfrm>
            <a:off x="7112979" y="140249"/>
            <a:ext cx="2971046" cy="461665"/>
          </a:xfrm>
          <a:prstGeom prst="rect">
            <a:avLst/>
          </a:prstGeom>
          <a:noFill/>
        </p:spPr>
        <p:txBody>
          <a:bodyPr wrap="square">
            <a:spAutoFit/>
          </a:bodyPr>
          <a:lstStyle/>
          <a:p>
            <a:pPr algn="l"/>
            <a:r>
              <a:rPr lang="fr-FR" sz="1400" b="1" i="0">
                <a:solidFill>
                  <a:srgbClr val="039586"/>
                </a:solidFill>
                <a:effectLst/>
                <a:latin typeface="Open Sans" panose="020B0606030504020204" pitchFamily="34" charset="0"/>
                <a:ea typeface="Open Sans" panose="020B0606030504020204" pitchFamily="34" charset="0"/>
                <a:cs typeface="Open Sans" panose="020B0606030504020204" pitchFamily="34" charset="0"/>
              </a:rPr>
              <a:t>Déploiement DUA </a:t>
            </a:r>
          </a:p>
          <a:p>
            <a:pPr algn="l"/>
            <a:r>
              <a:rPr lang="fr-FR" sz="1000" i="1">
                <a:solidFill>
                  <a:srgbClr val="039586"/>
                </a:solidFill>
                <a:effectLst/>
                <a:latin typeface="Open Sans" panose="020B0606030504020204" pitchFamily="34" charset="0"/>
                <a:ea typeface="Open Sans" panose="020B0606030504020204" pitchFamily="34" charset="0"/>
                <a:cs typeface="Open Sans" panose="020B0606030504020204" pitchFamily="34" charset="0"/>
              </a:rPr>
              <a:t>(MAJ le 28/05/2025)</a:t>
            </a:r>
            <a:endParaRPr lang="fr-FR" sz="1400" i="1">
              <a:solidFill>
                <a:srgbClr val="039586"/>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4">
            <a:extLst>
              <a:ext uri="{FF2B5EF4-FFF2-40B4-BE49-F238E27FC236}">
                <a16:creationId xmlns:a16="http://schemas.microsoft.com/office/drawing/2014/main" id="{F4DC8695-F982-F3F0-B690-9D0DF7CF50D3}"/>
              </a:ext>
            </a:extLst>
          </p:cNvPr>
          <p:cNvPicPr>
            <a:picLocks noChangeAspect="1"/>
          </p:cNvPicPr>
          <p:nvPr/>
        </p:nvPicPr>
        <p:blipFill>
          <a:blip r:embed="rId10"/>
          <a:stretch>
            <a:fillRect/>
          </a:stretch>
        </p:blipFill>
        <p:spPr>
          <a:xfrm>
            <a:off x="7214198" y="753901"/>
            <a:ext cx="1695405" cy="1569659"/>
          </a:xfrm>
          <a:prstGeom prst="rect">
            <a:avLst/>
          </a:prstGeom>
        </p:spPr>
      </p:pic>
    </p:spTree>
    <p:extLst>
      <p:ext uri="{BB962C8B-B14F-4D97-AF65-F5344CB8AC3E}">
        <p14:creationId xmlns:p14="http://schemas.microsoft.com/office/powerpoint/2010/main" val="189932967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929-C759-BD5B-9736-E87CAA5B1165}"/>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DE30620-B6E3-2FCA-0B09-44551F892720}"/>
              </a:ext>
            </a:extLst>
          </p:cNvPr>
          <p:cNvGraphicFramePr>
            <a:graphicFrameLocks noGrp="1"/>
          </p:cNvGraphicFramePr>
          <p:nvPr/>
        </p:nvGraphicFramePr>
        <p:xfrm>
          <a:off x="126750" y="374905"/>
          <a:ext cx="11760450" cy="5843406"/>
        </p:xfrm>
        <a:graphic>
          <a:graphicData uri="http://schemas.openxmlformats.org/drawingml/2006/table">
            <a:tbl>
              <a:tblPr firstRow="1" bandRow="1">
                <a:tableStyleId>{0505E3EF-67EA-436B-97B2-0124C06EBD24}</a:tableStyleId>
              </a:tblPr>
              <a:tblGrid>
                <a:gridCol w="2489701">
                  <a:extLst>
                    <a:ext uri="{9D8B030D-6E8A-4147-A177-3AD203B41FA5}">
                      <a16:colId xmlns:a16="http://schemas.microsoft.com/office/drawing/2014/main" val="1592236896"/>
                    </a:ext>
                  </a:extLst>
                </a:gridCol>
                <a:gridCol w="5459240">
                  <a:extLst>
                    <a:ext uri="{9D8B030D-6E8A-4147-A177-3AD203B41FA5}">
                      <a16:colId xmlns:a16="http://schemas.microsoft.com/office/drawing/2014/main" val="398496480"/>
                    </a:ext>
                  </a:extLst>
                </a:gridCol>
                <a:gridCol w="3811509">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39586"/>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39586"/>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ce qu’est le DUA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ce qu’est l’espace usager et le DUA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à qui s’adresse le DUA et pour quel cas d’usage </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Présentation par les CM si besoin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Documentation disponible sur l’espace utilisateur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PPT réunion de lancement </a:t>
                      </a: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 nouveau service usager + le DUA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l’utilisation du DUA (bénéfiques, avantages)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Flyer FALC + vidéo explicative en LSF</a:t>
                      </a:r>
                    </a:p>
                    <a:p>
                      <a:r>
                        <a:rPr lang="fr-FR" sz="1050">
                          <a:latin typeface="Open Sans" panose="020B0606030504020204" pitchFamily="34" charset="0"/>
                          <a:ea typeface="Open Sans" panose="020B0606030504020204" pitchFamily="34" charset="0"/>
                          <a:cs typeface="Open Sans" panose="020B0606030504020204" pitchFamily="34" charset="0"/>
                        </a:rPr>
                        <a:t>Carte des objections </a:t>
                      </a:r>
                    </a:p>
                    <a:p>
                      <a:r>
                        <a:rPr lang="fr-FR" sz="1050">
                          <a:latin typeface="Open Sans" panose="020B0606030504020204" pitchFamily="34" charset="0"/>
                          <a:ea typeface="Open Sans" panose="020B0606030504020204" pitchFamily="34" charset="0"/>
                          <a:cs typeface="Open Sans" panose="020B0606030504020204" pitchFamily="34" charset="0"/>
                        </a:rPr>
                        <a:t>Liste des utilisateurs </a:t>
                      </a: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77385877"/>
                  </a:ext>
                </a:extLst>
              </a:tr>
              <a:tr h="101848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Mise à jour des données dans le ROR par les établissements</a:t>
                      </a:r>
                    </a:p>
                  </a:txBody>
                  <a:tcPr/>
                </a:tc>
                <a:tc>
                  <a:txBody>
                    <a:bodyPr/>
                    <a:lstStyle/>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expliquer l’enjeu de mise à jour des données du ROR dans 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établissements qui ne sont pas synchronisés ROR/VT</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rediriger les établissements vers les équipes dédiées </a:t>
                      </a:r>
                    </a:p>
                    <a:p>
                      <a:pPr marL="228600" indent="-22860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les bonnes pratiques lors d’échange avec des établissements </a:t>
                      </a: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Liste des établissements non synchronisés</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ROR : </a:t>
                      </a:r>
                      <a:r>
                        <a:rPr lang="fr-FR" sz="1050">
                          <a:latin typeface="Open Sans" panose="020B0606030504020204" pitchFamily="34" charset="0"/>
                          <a:ea typeface="Open Sans" panose="020B0606030504020204" pitchFamily="34" charset="0"/>
                          <a:cs typeface="Open Sans" panose="020B0606030504020204" pitchFamily="34" charset="0"/>
                          <a:hlinkClick r:id="rId2"/>
                        </a:rPr>
                        <a:t>ror@esante-occitanie.fr</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Equipe VT : viatrajectoire@esante-occitanie.fr</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Repérer les établissements inactif (pas de connexion de puis 6mois)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Avoir une liste à jour des établissements inactifs depuis 6 mois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Rencontrer ces structures pour comprendre les raisons de cette inactivité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besoins au CM</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Liste fournie par les CM (à la demande) </a:t>
                      </a:r>
                    </a:p>
                    <a:p>
                      <a:r>
                        <a:rPr lang="fr-FR" sz="1050">
                          <a:latin typeface="Open Sans" panose="020B0606030504020204" pitchFamily="34" charset="0"/>
                          <a:ea typeface="Open Sans" panose="020B0606030504020204" pitchFamily="34" charset="0"/>
                          <a:cs typeface="Open Sans" panose="020B0606030504020204" pitchFamily="34" charset="0"/>
                        </a:rPr>
                        <a:t>Tableau de suivi pour les structures inactives (fichier de suivi fourni par le CM) à mettre à jour lors des points d’échanges réguliers</a:t>
                      </a:r>
                    </a:p>
                  </a:txBody>
                  <a:tcPr/>
                </a:tc>
                <a:extLst>
                  <a:ext uri="{0D108BD9-81ED-4DB2-BD59-A6C34878D82A}">
                    <a16:rowId xmlns:a16="http://schemas.microsoft.com/office/drawing/2014/main" val="1902235384"/>
                  </a:ext>
                </a:extLst>
              </a:tr>
              <a:tr h="799514">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(nombre de DUA créés)</a:t>
                      </a:r>
                    </a:p>
                  </a:txBody>
                  <a:tcPr/>
                </a:tc>
                <a:tc>
                  <a:txBody>
                    <a:bodyPr/>
                    <a:lstStyle/>
                    <a:p>
                      <a:r>
                        <a:rPr lang="fr-FR" altLang="fr-FR" sz="1050">
                          <a:latin typeface="Arial" panose="020B0604020202020204" pitchFamily="34" charset="0"/>
                          <a:hlinkClick r:id="rId4"/>
                        </a:rPr>
                        <a:t>Suivi Indicateurs VT - 1ère réunion du mois.xlsx</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0">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25DD42-46A3-81AF-A199-9A4D0F72B1A4}"/>
              </a:ext>
            </a:extLst>
          </p:cNvPr>
          <p:cNvSpPr/>
          <p:nvPr/>
        </p:nvSpPr>
        <p:spPr>
          <a:xfrm>
            <a:off x="3361944" y="0"/>
            <a:ext cx="5468112" cy="374904"/>
          </a:xfrm>
          <a:prstGeom prst="round2SameRect">
            <a:avLst/>
          </a:prstGeom>
          <a:solidFill>
            <a:srgbClr val="039586"/>
          </a:solidFill>
          <a:ln>
            <a:solidFill>
              <a:srgbClr val="03958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41D852FC-26FF-DF2B-E027-910F395E7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83" y="3775295"/>
            <a:ext cx="1856069" cy="232727"/>
          </a:xfrm>
          <a:prstGeom prst="rect">
            <a:avLst/>
          </a:prstGeom>
        </p:spPr>
      </p:pic>
    </p:spTree>
    <p:extLst>
      <p:ext uri="{BB962C8B-B14F-4D97-AF65-F5344CB8AC3E}">
        <p14:creationId xmlns:p14="http://schemas.microsoft.com/office/powerpoint/2010/main" val="113481976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6DFEE-E269-F769-8555-FC53DF70CFBF}"/>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6B741270-FE36-8BDA-38E1-E61230D32853}"/>
              </a:ext>
            </a:extLst>
          </p:cNvPr>
          <p:cNvSpPr/>
          <p:nvPr/>
        </p:nvSpPr>
        <p:spPr>
          <a:xfrm>
            <a:off x="0" y="0"/>
            <a:ext cx="3813048" cy="6035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GRAND-ÂGE</a:t>
            </a:r>
          </a:p>
        </p:txBody>
      </p:sp>
      <p:sp>
        <p:nvSpPr>
          <p:cNvPr id="3" name="ZoneTexte 2">
            <a:extLst>
              <a:ext uri="{FF2B5EF4-FFF2-40B4-BE49-F238E27FC236}">
                <a16:creationId xmlns:a16="http://schemas.microsoft.com/office/drawing/2014/main" id="{02091A0E-2083-8638-3E7A-D33D2FD4F950}"/>
              </a:ext>
            </a:extLst>
          </p:cNvPr>
          <p:cNvSpPr txBox="1"/>
          <p:nvPr/>
        </p:nvSpPr>
        <p:spPr>
          <a:xfrm>
            <a:off x="0" y="696754"/>
            <a:ext cx="5611368" cy="1754326"/>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pPr marL="171450" indent="-171450">
              <a:buFont typeface="Arial" panose="020B0604020202020204" pitchFamily="34" charset="0"/>
              <a:buChar char="•"/>
            </a:pPr>
            <a:endParaRPr lang="fr-FR" sz="1200"/>
          </a:p>
          <a:p>
            <a:pPr marL="171450" indent="-171450">
              <a:buFont typeface="Arial" panose="020B0604020202020204" pitchFamily="34" charset="0"/>
              <a:buChar char="•"/>
            </a:pPr>
            <a:r>
              <a:rPr lang="fr-FR" sz="1200"/>
              <a:t>Redynamisation des usages qui se poursuit dans les départements – Ariège 2024/2025</a:t>
            </a:r>
          </a:p>
          <a:p>
            <a:pPr marL="171450" indent="-171450">
              <a:buFont typeface="Arial" panose="020B0604020202020204" pitchFamily="34" charset="0"/>
              <a:buChar char="•"/>
            </a:pPr>
            <a:r>
              <a:rPr lang="fr-FR" sz="1200"/>
              <a:t>Poursuite du déploiement  des CRT + migration vers le module VT DOM </a:t>
            </a:r>
          </a:p>
          <a:p>
            <a:pPr marL="171450" indent="-171450">
              <a:buFont typeface="Arial" panose="020B0604020202020204" pitchFamily="34" charset="0"/>
              <a:buChar char="•"/>
            </a:pPr>
            <a:r>
              <a:rPr lang="fr-FR" sz="1200"/>
              <a:t>TDBI bientôt disponible </a:t>
            </a:r>
          </a:p>
          <a:p>
            <a:pPr marL="171450" indent="-171450">
              <a:buFont typeface="Arial" panose="020B0604020202020204" pitchFamily="34" charset="0"/>
              <a:buChar char="•"/>
            </a:pPr>
            <a:r>
              <a:rPr lang="fr-FR" sz="1200"/>
              <a:t>Nouveautés espace usagers juin 2025 (France connect) </a:t>
            </a:r>
          </a:p>
          <a:p>
            <a:pPr marL="171450" indent="-171450">
              <a:buFont typeface="Arial" panose="020B0604020202020204" pitchFamily="34" charset="0"/>
              <a:buChar char="•"/>
            </a:pPr>
            <a:r>
              <a:rPr lang="fr-FR" sz="1200"/>
              <a:t>Mise en place de l’AUVT CDS : assistance dédiée pour les particuliers sur les demandes du Handicap et du GA</a:t>
            </a:r>
          </a:p>
        </p:txBody>
      </p:sp>
      <p:pic>
        <p:nvPicPr>
          <p:cNvPr id="8" name="Graphique 7" descr="Loupe avec un remplissage uni">
            <a:extLst>
              <a:ext uri="{FF2B5EF4-FFF2-40B4-BE49-F238E27FC236}">
                <a16:creationId xmlns:a16="http://schemas.microsoft.com/office/drawing/2014/main" id="{1B857F1F-0EC7-F3E0-D783-D8F539DCCA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9BA1FDCF-22CA-9213-764E-ADDC560CD5F7}"/>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Grand Age</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B4386018-EDB8-FD04-C380-C18234763FA2}"/>
              </a:ext>
            </a:extLst>
          </p:cNvPr>
          <p:cNvSpPr txBox="1"/>
          <p:nvPr/>
        </p:nvSpPr>
        <p:spPr>
          <a:xfrm>
            <a:off x="8302545" y="5841646"/>
            <a:ext cx="3624072" cy="523220"/>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Grand Age</a:t>
            </a:r>
            <a:r>
              <a:rPr lang="fr-FR" sz="1400">
                <a:latin typeface="Open Sans" panose="020B0606030504020204" pitchFamily="34" charset="0"/>
                <a:ea typeface="Open Sans" panose="020B0606030504020204" pitchFamily="34" charset="0"/>
                <a:cs typeface="Open Sans" panose="020B0606030504020204" pitchFamily="34" charset="0"/>
              </a:rPr>
              <a:t>   </a:t>
            </a:r>
          </a:p>
        </p:txBody>
      </p:sp>
      <p:pic>
        <p:nvPicPr>
          <p:cNvPr id="3086" name="Picture 14" descr="Liens utiles |">
            <a:extLst>
              <a:ext uri="{FF2B5EF4-FFF2-40B4-BE49-F238E27FC236}">
                <a16:creationId xmlns:a16="http://schemas.microsoft.com/office/drawing/2014/main" id="{04785D12-D1D0-5834-BF14-1F7781265C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8B465B54-BAE3-0F71-C2DF-A5C9ED9594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07BE295F-6351-770A-C71C-3E2EFDA40D45}"/>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A656BBE-F347-32C2-E27A-D869C7E5AC9A}"/>
              </a:ext>
            </a:extLst>
          </p:cNvPr>
          <p:cNvSpPr txBox="1"/>
          <p:nvPr/>
        </p:nvSpPr>
        <p:spPr>
          <a:xfrm>
            <a:off x="8825818" y="133959"/>
            <a:ext cx="2479167" cy="307777"/>
          </a:xfrm>
          <a:prstGeom prst="rect">
            <a:avLst/>
          </a:prstGeom>
          <a:noFill/>
        </p:spPr>
        <p:txBody>
          <a:bodyPr wrap="square">
            <a:spAutoFit/>
          </a:bodyPr>
          <a:lstStyle/>
          <a:p>
            <a:pPr algn="l"/>
            <a:r>
              <a:rPr lang="fr-FR" sz="1400" b="1" i="0">
                <a:solidFill>
                  <a:srgbClr val="E50048"/>
                </a:solidFill>
                <a:effectLst/>
                <a:latin typeface="Open Sans" panose="020B0606030504020204" pitchFamily="34" charset="0"/>
                <a:ea typeface="Open Sans" panose="020B0606030504020204" pitchFamily="34" charset="0"/>
                <a:cs typeface="Open Sans" panose="020B0606030504020204" pitchFamily="34" charset="0"/>
              </a:rPr>
              <a:t>Déploiement GA national</a:t>
            </a:r>
          </a:p>
        </p:txBody>
      </p:sp>
      <p:sp>
        <p:nvSpPr>
          <p:cNvPr id="13" name="Rectangle : avec coins arrondis en haut 12">
            <a:extLst>
              <a:ext uri="{FF2B5EF4-FFF2-40B4-BE49-F238E27FC236}">
                <a16:creationId xmlns:a16="http://schemas.microsoft.com/office/drawing/2014/main" id="{779D1790-6141-0DB4-D561-D85A024D1824}"/>
              </a:ext>
            </a:extLst>
          </p:cNvPr>
          <p:cNvSpPr/>
          <p:nvPr/>
        </p:nvSpPr>
        <p:spPr>
          <a:xfrm>
            <a:off x="0" y="3339062"/>
            <a:ext cx="3693814"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(observatoire) </a:t>
            </a:r>
          </a:p>
        </p:txBody>
      </p:sp>
      <p:sp>
        <p:nvSpPr>
          <p:cNvPr id="14" name="ZoneTexte 13">
            <a:extLst>
              <a:ext uri="{FF2B5EF4-FFF2-40B4-BE49-F238E27FC236}">
                <a16:creationId xmlns:a16="http://schemas.microsoft.com/office/drawing/2014/main" id="{F02D6B63-72B1-763F-45D1-E5C35314DE03}"/>
              </a:ext>
            </a:extLst>
          </p:cNvPr>
          <p:cNvSpPr txBox="1"/>
          <p:nvPr/>
        </p:nvSpPr>
        <p:spPr>
          <a:xfrm>
            <a:off x="0" y="3713966"/>
            <a:ext cx="6659055" cy="2308324"/>
          </a:xfrm>
          <a:prstGeom prst="rect">
            <a:avLst/>
          </a:prstGeom>
          <a:noFill/>
          <a:ln w="19050">
            <a:solidFill>
              <a:srgbClr val="E50048"/>
            </a:solidFill>
          </a:ln>
        </p:spPr>
        <p:txBody>
          <a:bodyPr wrap="square" rtlCol="0">
            <a:spAutoFit/>
          </a:bodyPr>
          <a:lstStyle/>
          <a:p>
            <a:r>
              <a:rPr lang="fr-FR" altLang="fr-FR">
                <a:latin typeface="Arial" panose="020B0604020202020204" pitchFamily="34" charset="0"/>
                <a:hlinkClick r:id="rId8"/>
              </a:rPr>
              <a:t>Suivi Indicateurs VT - 1ère réunion du mois.xlsx</a:t>
            </a:r>
            <a:endParaRPr lang="fr-FR" altLang="fr-FR">
              <a:latin typeface="Arial" panose="020B0604020202020204" pitchFamily="34" charset="0"/>
            </a:endParaRPr>
          </a:p>
          <a:p>
            <a:endParaRPr lang="fr-FR"/>
          </a:p>
          <a:p>
            <a:pPr marL="285750" indent="-285750">
              <a:buFontTx/>
              <a:buChar char="-"/>
            </a:pPr>
            <a:r>
              <a:rPr lang="fr-FR"/>
              <a:t>Nombre de demandes d’admission reçues </a:t>
            </a:r>
          </a:p>
          <a:p>
            <a:pPr marL="285750" indent="-285750">
              <a:buFontTx/>
              <a:buChar char="-"/>
            </a:pPr>
            <a:r>
              <a:rPr lang="fr-FR"/>
              <a:t>Nombre de demandes d’admissions non lues</a:t>
            </a:r>
          </a:p>
          <a:p>
            <a:pPr marL="285750" indent="-285750">
              <a:buFontTx/>
              <a:buChar char="-"/>
            </a:pPr>
            <a:r>
              <a:rPr lang="fr-FR"/>
              <a:t>Nombre de demandes d’admission non répondues</a:t>
            </a:r>
          </a:p>
          <a:p>
            <a:pPr marL="285750" indent="-285750">
              <a:buFontTx/>
              <a:buChar char="-"/>
            </a:pPr>
            <a:r>
              <a:rPr lang="fr-FR"/>
              <a:t>Nombre de dossiers adressés par les usagers </a:t>
            </a:r>
          </a:p>
          <a:p>
            <a:pPr marL="285750" indent="-285750">
              <a:buFontTx/>
              <a:buChar char="-"/>
            </a:pPr>
            <a:r>
              <a:rPr lang="fr-FR"/>
              <a:t>Nombre de dossiers validés par les MT</a:t>
            </a:r>
          </a:p>
          <a:p>
            <a:endParaRPr lang="fr-FR"/>
          </a:p>
        </p:txBody>
      </p:sp>
      <p:pic>
        <p:nvPicPr>
          <p:cNvPr id="3076" name="Picture 4">
            <a:extLst>
              <a:ext uri="{FF2B5EF4-FFF2-40B4-BE49-F238E27FC236}">
                <a16:creationId xmlns:a16="http://schemas.microsoft.com/office/drawing/2014/main" id="{779DBED3-4CA1-EA09-9A59-5FB4D7B72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37312" y="644921"/>
            <a:ext cx="2056178" cy="185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46274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CA18-2879-F9C0-2524-95BD1B24531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022A44B0-D922-304B-5FC7-3998E0F785C9}"/>
              </a:ext>
            </a:extLst>
          </p:cNvPr>
          <p:cNvGraphicFramePr>
            <a:graphicFrameLocks noGrp="1"/>
          </p:cNvGraphicFramePr>
          <p:nvPr/>
        </p:nvGraphicFramePr>
        <p:xfrm>
          <a:off x="146838" y="374905"/>
          <a:ext cx="11740362" cy="5504474"/>
        </p:xfrm>
        <a:graphic>
          <a:graphicData uri="http://schemas.openxmlformats.org/drawingml/2006/table">
            <a:tbl>
              <a:tblPr firstRow="1" bandRow="1">
                <a:tableStyleId>{0505E3EF-67EA-436B-97B2-0124C06EBD24}</a:tableStyleId>
              </a:tblPr>
              <a:tblGrid>
                <a:gridCol w="2668790">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E50048"/>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E50048"/>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Participer activement au projet de redynamisation de VT GA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en collaboration avec la CM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Participer activement aux réunions tripartites (ARS, CD, GRADeS)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Construire proactivement le plan d’action du projet</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actions du projet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Suivre les données d’usage </a:t>
                      </a:r>
                    </a:p>
                  </a:txBody>
                  <a:tcPr/>
                </a:tc>
                <a:tc>
                  <a:txBody>
                    <a:bodyPr/>
                    <a:lstStyle/>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PPT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Réunion de lancement (CM/AT/MAP AT MAP CM) </a:t>
                      </a:r>
                      <a:r>
                        <a:rPr lang="fr-FR" sz="1050" dirty="0">
                          <a:hlinkClick r:id="rId2"/>
                        </a:rPr>
                        <a:t>Réunion de Lancement AT 23-05-2025.pptx</a:t>
                      </a:r>
                      <a:endParaRPr lang="fr-FR" sz="1050" dirty="0"/>
                    </a:p>
                    <a:p>
                      <a:pPr marL="0" indent="0">
                        <a:buFontTx/>
                        <a:buNone/>
                      </a:pPr>
                      <a:r>
                        <a:rPr lang="fr-FR" sz="1050" dirty="0">
                          <a:latin typeface="Open Sans" panose="020B0606030504020204" pitchFamily="34" charset="0"/>
                          <a:ea typeface="Open Sans" panose="020B0606030504020204" pitchFamily="34" charset="0"/>
                          <a:cs typeface="Open Sans" panose="020B0606030504020204" pitchFamily="34" charset="0"/>
                        </a:rPr>
                        <a:t>Redynamisation des usages GA :</a:t>
                      </a:r>
                      <a:r>
                        <a:rPr lang="fr-FR" sz="1050" dirty="0">
                          <a:highlight>
                            <a:srgbClr val="FFFF00"/>
                          </a:highlight>
                          <a:latin typeface="Open Sans" panose="020B0606030504020204" pitchFamily="34" charset="0"/>
                          <a:ea typeface="Open Sans" panose="020B0606030504020204" pitchFamily="34" charset="0"/>
                          <a:cs typeface="Open Sans" panose="020B0606030504020204" pitchFamily="34" charset="0"/>
                        </a:rPr>
                        <a:t>a mettre pour son département </a:t>
                      </a:r>
                      <a:endParaRPr lang="fr-FR"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de VT GA</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du module GA ( liste des structures concernées)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Prioriser les mauvais utilisateurs (rencontre, mailing, phoning…)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a:t>
                      </a:r>
                    </a:p>
                    <a:p>
                      <a:r>
                        <a:rPr lang="fr-FR" sz="1050">
                          <a:latin typeface="Open Sans" panose="020B0606030504020204" pitchFamily="34" charset="0"/>
                          <a:ea typeface="Open Sans" panose="020B0606030504020204" pitchFamily="34" charset="0"/>
                          <a:cs typeface="Open Sans" panose="020B0606030504020204" pitchFamily="34" charset="0"/>
                        </a:rPr>
                        <a:t>Fichier de suivi des établissements rencontrés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l’outil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partenaires cible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Transmettre les supports (flyer, replays formation, fiches pratique…) aux bons interlocuteurs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professionnels à l’importance d’utiliser ViaTrajectoire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Rappeler et maitriser le discours sur les avantages de l’outil sur un parcours d’une personne âgée en recherche d’établissement : adapter son discours selon l’interlocuteur </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Flyer </a:t>
                      </a:r>
                    </a:p>
                    <a:p>
                      <a:r>
                        <a:rPr lang="fr-FR" sz="1050">
                          <a:latin typeface="Open Sans" panose="020B0606030504020204" pitchFamily="34" charset="0"/>
                          <a:ea typeface="Open Sans" panose="020B0606030504020204" pitchFamily="34" charset="0"/>
                          <a:cs typeface="Open Sans" panose="020B0606030504020204" pitchFamily="34" charset="0"/>
                        </a:rPr>
                        <a:t>POC VT GA </a:t>
                      </a:r>
                    </a:p>
                    <a:p>
                      <a:r>
                        <a:rPr lang="fr-FR" sz="1050">
                          <a:latin typeface="Open Sans" panose="020B0606030504020204" pitchFamily="34" charset="0"/>
                          <a:ea typeface="Open Sans" panose="020B0606030504020204" pitchFamily="34" charset="0"/>
                          <a:cs typeface="Open Sans" panose="020B0606030504020204" pitchFamily="34" charset="0"/>
                        </a:rPr>
                        <a:t>Tableau/cartes des objectifs </a:t>
                      </a:r>
                    </a:p>
                    <a:p>
                      <a:r>
                        <a:rPr lang="fr-FR" sz="1050">
                          <a:latin typeface="Open Sans" panose="020B0606030504020204" pitchFamily="34" charset="0"/>
                          <a:ea typeface="Open Sans" panose="020B0606030504020204" pitchFamily="34" charset="0"/>
                          <a:cs typeface="Open Sans" panose="020B0606030504020204" pitchFamily="34" charset="0"/>
                        </a:rPr>
                        <a:t>KIT COM</a:t>
                      </a:r>
                    </a:p>
                  </a:txBody>
                  <a:tcPr/>
                </a:tc>
                <a:extLst>
                  <a:ext uri="{0D108BD9-81ED-4DB2-BD59-A6C34878D82A}">
                    <a16:rowId xmlns:a16="http://schemas.microsoft.com/office/drawing/2014/main" val="4277385877"/>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l’existence de l’AUVT</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Savoir que l’assistance usager ViaTrajectoire existe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Connaitre le numéro de téléphone + formulaire de contact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Être en capacité de rediriger les usagers vers cette assistance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Quicksand" panose="00000500000000000000" pitchFamily="2" charset="0"/>
                        </a:rPr>
                        <a:t>Formulaire sur </a:t>
                      </a:r>
                      <a:r>
                        <a:rPr lang="fr-FR" sz="1050">
                          <a:latin typeface="Quicksand" panose="00000500000000000000" pitchFamily="2" charset="0"/>
                          <a:hlinkClick r:id="rId3"/>
                        </a:rPr>
                        <a:t>www.usager.viatrajectoire.fr</a:t>
                      </a:r>
                      <a:endParaRPr lang="fr-FR" sz="1050">
                        <a:latin typeface="Quicksand"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Quicksand" panose="00000500000000000000" pitchFamily="2"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(en attendant : </a:t>
                      </a:r>
                      <a:r>
                        <a:rPr lang="fr-FR" altLang="fr-FR" sz="1050">
                          <a:latin typeface="Arial" panose="020B0604020202020204" pitchFamily="34" charset="0"/>
                          <a:hlinkClick r:id="rId4"/>
                        </a:rPr>
                        <a:t>Suivi Indicateurs VT - 1ère réunion du mois.xlsx</a:t>
                      </a:r>
                      <a:r>
                        <a:rPr lang="fr-FR" altLang="fr-FR" sz="1050">
                          <a:latin typeface="Arial" panose="020B0604020202020204" pitchFamily="34" charset="0"/>
                        </a:rPr>
                        <a:t>)</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dirty="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FD317925-50AD-77D3-9ED5-D80350B650B4}"/>
              </a:ext>
            </a:extLst>
          </p:cNvPr>
          <p:cNvSpPr/>
          <p:nvPr/>
        </p:nvSpPr>
        <p:spPr>
          <a:xfrm>
            <a:off x="3361944" y="0"/>
            <a:ext cx="5468112" cy="374904"/>
          </a:xfrm>
          <a:prstGeom prst="round2SameRect">
            <a:avLst/>
          </a:prstGeom>
          <a:solidFill>
            <a:srgbClr val="E50048"/>
          </a:solidFill>
          <a:ln>
            <a:solidFill>
              <a:srgbClr val="E50048"/>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pic>
        <p:nvPicPr>
          <p:cNvPr id="2" name="Image 1" descr="Une image contenant texte, Police, vert, Graphique&#10;&#10;Description générée automatiquement">
            <a:extLst>
              <a:ext uri="{FF2B5EF4-FFF2-40B4-BE49-F238E27FC236}">
                <a16:creationId xmlns:a16="http://schemas.microsoft.com/office/drawing/2014/main" id="{DFA6893F-E029-9764-3380-38BAEE737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6372" y="4429065"/>
            <a:ext cx="1856069" cy="232727"/>
          </a:xfrm>
          <a:prstGeom prst="rect">
            <a:avLst/>
          </a:prstGeom>
        </p:spPr>
      </p:pic>
    </p:spTree>
    <p:extLst>
      <p:ext uri="{BB962C8B-B14F-4D97-AF65-F5344CB8AC3E}">
        <p14:creationId xmlns:p14="http://schemas.microsoft.com/office/powerpoint/2010/main" val="252242293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42655-A2A8-BD02-2BCC-CB13E7B1C315}"/>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43933660-46AD-0974-A756-EB5B7B923FB3}"/>
              </a:ext>
            </a:extLst>
          </p:cNvPr>
          <p:cNvSpPr/>
          <p:nvPr/>
        </p:nvSpPr>
        <p:spPr>
          <a:xfrm>
            <a:off x="31569" y="10370"/>
            <a:ext cx="2761307" cy="6035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TND</a:t>
            </a:r>
          </a:p>
        </p:txBody>
      </p:sp>
      <p:sp>
        <p:nvSpPr>
          <p:cNvPr id="3" name="ZoneTexte 2">
            <a:extLst>
              <a:ext uri="{FF2B5EF4-FFF2-40B4-BE49-F238E27FC236}">
                <a16:creationId xmlns:a16="http://schemas.microsoft.com/office/drawing/2014/main" id="{B7D0C537-FF83-DF3D-FFDF-BC0DCF10335C}"/>
              </a:ext>
            </a:extLst>
          </p:cNvPr>
          <p:cNvSpPr txBox="1"/>
          <p:nvPr/>
        </p:nvSpPr>
        <p:spPr>
          <a:xfrm>
            <a:off x="0" y="696754"/>
            <a:ext cx="5097101" cy="1015663"/>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Recensement des partenaires de la PCO </a:t>
            </a:r>
          </a:p>
          <a:p>
            <a:pPr marL="171450" indent="-171450">
              <a:buFont typeface="Arial" panose="020B0604020202020204" pitchFamily="34" charset="0"/>
              <a:buChar char="•"/>
            </a:pPr>
            <a:r>
              <a:rPr lang="fr-FR" sz="1200"/>
              <a:t>Evaluation des besoins en outils numérique, pour leur proposer un accompagnement adapté</a:t>
            </a:r>
          </a:p>
        </p:txBody>
      </p:sp>
      <p:pic>
        <p:nvPicPr>
          <p:cNvPr id="8" name="Graphique 7" descr="Loupe avec un remplissage uni">
            <a:extLst>
              <a:ext uri="{FF2B5EF4-FFF2-40B4-BE49-F238E27FC236}">
                <a16:creationId xmlns:a16="http://schemas.microsoft.com/office/drawing/2014/main" id="{663C4569-C05F-EA77-C3A7-793B7A552A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sp>
        <p:nvSpPr>
          <p:cNvPr id="24" name="ZoneTexte 23">
            <a:extLst>
              <a:ext uri="{FF2B5EF4-FFF2-40B4-BE49-F238E27FC236}">
                <a16:creationId xmlns:a16="http://schemas.microsoft.com/office/drawing/2014/main" id="{71EE9C65-FFBB-2739-347A-D02A63383941}"/>
              </a:ext>
            </a:extLst>
          </p:cNvPr>
          <p:cNvSpPr txBox="1"/>
          <p:nvPr/>
        </p:nvSpPr>
        <p:spPr>
          <a:xfrm>
            <a:off x="8302545" y="5541842"/>
            <a:ext cx="3767535"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4"/>
              </a:rPr>
              <a:t>Découvrir le module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ZoneTexte 25">
            <a:extLst>
              <a:ext uri="{FF2B5EF4-FFF2-40B4-BE49-F238E27FC236}">
                <a16:creationId xmlns:a16="http://schemas.microsoft.com/office/drawing/2014/main" id="{7C031B19-E721-A64E-B880-658E7E41491A}"/>
              </a:ext>
            </a:extLst>
          </p:cNvPr>
          <p:cNvSpPr txBox="1"/>
          <p:nvPr/>
        </p:nvSpPr>
        <p:spPr>
          <a:xfrm>
            <a:off x="8302545" y="5841646"/>
            <a:ext cx="3624072" cy="307777"/>
          </a:xfrm>
          <a:prstGeom prst="rect">
            <a:avLst/>
          </a:prstGeom>
          <a:noFill/>
        </p:spPr>
        <p:txBody>
          <a:bodyPr wrap="square">
            <a:spAutoFit/>
          </a:bodyPr>
          <a:lstStyle/>
          <a:p>
            <a:pPr marL="285750" indent="-285750">
              <a:buFont typeface="Arial" panose="020B0604020202020204" pitchFamily="34" charset="0"/>
              <a:buChar char="•"/>
            </a:pPr>
            <a:r>
              <a:rPr lang="fr-FR" sz="1400">
                <a:latin typeface="Open Sans" panose="020B0606030504020204" pitchFamily="34" charset="0"/>
                <a:ea typeface="Open Sans" panose="020B0606030504020204" pitchFamily="34" charset="0"/>
                <a:cs typeface="Open Sans" panose="020B0606030504020204" pitchFamily="34" charset="0"/>
                <a:hlinkClick r:id="rId5"/>
              </a:rPr>
              <a:t>Espace utilisateur ViaTrajectoire TND</a:t>
            </a:r>
            <a:endParaRPr lang="fr-FR" sz="1400">
              <a:latin typeface="Open Sans" panose="020B0606030504020204" pitchFamily="34" charset="0"/>
              <a:ea typeface="Open Sans" panose="020B0606030504020204" pitchFamily="34" charset="0"/>
              <a:cs typeface="Open Sans" panose="020B0606030504020204" pitchFamily="34" charset="0"/>
            </a:endParaRPr>
          </a:p>
        </p:txBody>
      </p:sp>
      <p:pic>
        <p:nvPicPr>
          <p:cNvPr id="3086" name="Picture 14" descr="Liens utiles |">
            <a:extLst>
              <a:ext uri="{FF2B5EF4-FFF2-40B4-BE49-F238E27FC236}">
                <a16:creationId xmlns:a16="http://schemas.microsoft.com/office/drawing/2014/main" id="{4A55FD4D-A540-06BF-C0AF-BCF0A5E60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5AAAC004-F0BE-3FF5-E2F9-F297749EF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7602610B-A527-360D-B124-F5B43A794EA2}"/>
              </a:ext>
            </a:extLst>
          </p:cNvPr>
          <p:cNvSpPr/>
          <p:nvPr/>
        </p:nvSpPr>
        <p:spPr>
          <a:xfrm>
            <a:off x="8247887" y="4684888"/>
            <a:ext cx="3624071"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0F4260F4-BE1B-75F5-C220-54897628968D}"/>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0081B3"/>
                </a:solidFill>
                <a:effectLst/>
                <a:latin typeface="Open Sans" panose="020B0606030504020204" pitchFamily="34" charset="0"/>
                <a:ea typeface="Open Sans" panose="020B0606030504020204" pitchFamily="34" charset="0"/>
                <a:cs typeface="Open Sans" panose="020B0606030504020204" pitchFamily="34" charset="0"/>
              </a:rPr>
              <a:t>Déploiement TND national</a:t>
            </a:r>
          </a:p>
        </p:txBody>
      </p:sp>
      <p:sp>
        <p:nvSpPr>
          <p:cNvPr id="13" name="Rectangle : avec coins arrondis en haut 12">
            <a:extLst>
              <a:ext uri="{FF2B5EF4-FFF2-40B4-BE49-F238E27FC236}">
                <a16:creationId xmlns:a16="http://schemas.microsoft.com/office/drawing/2014/main" id="{B76C4DD5-7885-E1E6-096C-8D4B46A9B86A}"/>
              </a:ext>
            </a:extLst>
          </p:cNvPr>
          <p:cNvSpPr/>
          <p:nvPr/>
        </p:nvSpPr>
        <p:spPr>
          <a:xfrm>
            <a:off x="54657" y="3340375"/>
            <a:ext cx="3693814"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787B77E7-8051-08B6-3EE4-2FBF099C4441}"/>
              </a:ext>
            </a:extLst>
          </p:cNvPr>
          <p:cNvSpPr txBox="1"/>
          <p:nvPr/>
        </p:nvSpPr>
        <p:spPr>
          <a:xfrm>
            <a:off x="54657" y="3726471"/>
            <a:ext cx="6659055" cy="2308324"/>
          </a:xfrm>
          <a:prstGeom prst="rect">
            <a:avLst/>
          </a:prstGeom>
          <a:noFill/>
          <a:ln w="19050">
            <a:solidFill>
              <a:srgbClr val="0081B3"/>
            </a:solidFill>
          </a:ln>
        </p:spPr>
        <p:txBody>
          <a:bodyPr wrap="square" rtlCol="0">
            <a:spAutoFit/>
          </a:bodyPr>
          <a:lstStyle/>
          <a:p>
            <a:r>
              <a:rPr lang="fr-FR" sz="1800" b="0" i="0" u="sng" strike="noStrike">
                <a:solidFill>
                  <a:srgbClr val="0563C1"/>
                </a:solidFill>
                <a:effectLst/>
                <a:latin typeface="Calibri" panose="020F0502020204030204" pitchFamily="34" charset="0"/>
                <a:hlinkClick r:id="rId8"/>
              </a:rPr>
              <a:t>TND-VT - Power BI</a:t>
            </a:r>
            <a:r>
              <a:rPr lang="fr-FR"/>
              <a:t> </a:t>
            </a:r>
          </a:p>
          <a:p>
            <a:endParaRPr lang="fr-FR"/>
          </a:p>
          <a:p>
            <a:pPr marL="285750" indent="-285750">
              <a:buFontTx/>
              <a:buChar char="-"/>
            </a:pPr>
            <a:r>
              <a:rPr lang="fr-FR"/>
              <a:t>Nombre de demandes reçues </a:t>
            </a:r>
          </a:p>
          <a:p>
            <a:pPr marL="285750" indent="-285750">
              <a:buFontTx/>
              <a:buChar char="-"/>
            </a:pPr>
            <a:r>
              <a:rPr lang="fr-FR"/>
              <a:t>Moyenne des délais de réponse</a:t>
            </a:r>
          </a:p>
          <a:p>
            <a:pPr marL="285750" indent="-285750">
              <a:buFontTx/>
              <a:buChar char="-"/>
            </a:pPr>
            <a:r>
              <a:rPr lang="fr-FR"/>
              <a:t>Dossier référencé papier </a:t>
            </a:r>
          </a:p>
          <a:p>
            <a:pPr marL="285750" indent="-285750">
              <a:buFontTx/>
              <a:buChar char="-"/>
            </a:pPr>
            <a:r>
              <a:rPr lang="fr-FR"/>
              <a:t>Répartition des demandes par âge </a:t>
            </a:r>
          </a:p>
          <a:p>
            <a:pPr marL="285750" indent="-285750">
              <a:buFontTx/>
              <a:buChar char="-"/>
            </a:pPr>
            <a:r>
              <a:rPr lang="fr-FR"/>
              <a:t>Demandeur : type de médecin prescripteur </a:t>
            </a:r>
          </a:p>
          <a:p>
            <a:endParaRPr lang="fr-FR"/>
          </a:p>
        </p:txBody>
      </p:sp>
      <p:pic>
        <p:nvPicPr>
          <p:cNvPr id="7" name="Image 6">
            <a:extLst>
              <a:ext uri="{FF2B5EF4-FFF2-40B4-BE49-F238E27FC236}">
                <a16:creationId xmlns:a16="http://schemas.microsoft.com/office/drawing/2014/main" id="{BA3434C9-AC59-E4E1-4ACA-5CD03C660FFC}"/>
              </a:ext>
            </a:extLst>
          </p:cNvPr>
          <p:cNvPicPr>
            <a:picLocks noChangeAspect="1"/>
          </p:cNvPicPr>
          <p:nvPr/>
        </p:nvPicPr>
        <p:blipFill>
          <a:blip r:embed="rId9"/>
          <a:srcRect l="-4464" t="5577" r="1847" b="1111"/>
          <a:stretch/>
        </p:blipFill>
        <p:spPr>
          <a:xfrm>
            <a:off x="9008609" y="435752"/>
            <a:ext cx="1957601" cy="1769342"/>
          </a:xfrm>
          <a:prstGeom prst="rect">
            <a:avLst/>
          </a:prstGeom>
        </p:spPr>
      </p:pic>
    </p:spTree>
    <p:extLst>
      <p:ext uri="{BB962C8B-B14F-4D97-AF65-F5344CB8AC3E}">
        <p14:creationId xmlns:p14="http://schemas.microsoft.com/office/powerpoint/2010/main" val="201966539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C0B0-CA24-132B-A186-499883EC4BF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5C1E5FA-D5CE-AD99-DE5B-08975068CE77}"/>
              </a:ext>
            </a:extLst>
          </p:cNvPr>
          <p:cNvGraphicFramePr>
            <a:graphicFrameLocks noGrp="1"/>
          </p:cNvGraphicFramePr>
          <p:nvPr/>
        </p:nvGraphicFramePr>
        <p:xfrm>
          <a:off x="126750" y="374905"/>
          <a:ext cx="11760450" cy="5520970"/>
        </p:xfrm>
        <a:graphic>
          <a:graphicData uri="http://schemas.openxmlformats.org/drawingml/2006/table">
            <a:tbl>
              <a:tblPr firstRow="1" bandRow="1">
                <a:tableStyleId>{0505E3EF-67EA-436B-97B2-0124C06EBD24}</a:tableStyleId>
              </a:tblPr>
              <a:tblGrid>
                <a:gridCol w="2688878">
                  <a:extLst>
                    <a:ext uri="{9D8B030D-6E8A-4147-A177-3AD203B41FA5}">
                      <a16:colId xmlns:a16="http://schemas.microsoft.com/office/drawing/2014/main" val="1592236896"/>
                    </a:ext>
                  </a:extLst>
                </a:gridCol>
                <a:gridCol w="5404919">
                  <a:extLst>
                    <a:ext uri="{9D8B030D-6E8A-4147-A177-3AD203B41FA5}">
                      <a16:colId xmlns:a16="http://schemas.microsoft.com/office/drawing/2014/main" val="398496480"/>
                    </a:ext>
                  </a:extLst>
                </a:gridCol>
                <a:gridCol w="3666653">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Objectifs</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qu’on attend de vous </a:t>
                      </a:r>
                    </a:p>
                  </a:txBody>
                  <a:tcPr>
                    <a:solidFill>
                      <a:srgbClr val="0081B3"/>
                    </a:solidFill>
                  </a:tcPr>
                </a:tc>
                <a:tc>
                  <a:txBody>
                    <a:bodyPr/>
                    <a:lstStyle/>
                    <a:p>
                      <a:pPr algn="ctr"/>
                      <a:r>
                        <a:rPr lang="fr-FR" sz="1200">
                          <a:solidFill>
                            <a:schemeClr val="bg1"/>
                          </a:solidFill>
                          <a:latin typeface="Open Sans" panose="020B0606030504020204" pitchFamily="34" charset="0"/>
                          <a:ea typeface="Open Sans" panose="020B0606030504020204" pitchFamily="34" charset="0"/>
                          <a:cs typeface="Open Sans" panose="020B0606030504020204" pitchFamily="34" charset="0"/>
                        </a:rPr>
                        <a:t>Ce que vous avez à votre disposition </a:t>
                      </a:r>
                    </a:p>
                  </a:txBody>
                  <a:tcPr>
                    <a:solidFill>
                      <a:srgbClr val="0081B3"/>
                    </a:solidFill>
                  </a:tcPr>
                </a:tc>
                <a:extLst>
                  <a:ext uri="{0D108BD9-81ED-4DB2-BD59-A6C34878D82A}">
                    <a16:rowId xmlns:a16="http://schemas.microsoft.com/office/drawing/2014/main" val="3463851441"/>
                  </a:ext>
                </a:extLst>
              </a:tr>
              <a:tr h="729555">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Connaitre les acteurs concernés par le module TND (nouveaux et existants)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Identifier les acteurs TND sur votre territoire </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Réaliser ou compléter une cartographie des structures et professionnels : CAMSP, CMPP, SESSAD, orthophonistes, psychomotriciens, médecins traitants, enseignants référents, etc.</a:t>
                      </a:r>
                    </a:p>
                    <a:p>
                      <a:pPr marL="171450" indent="-171450">
                        <a:buFont typeface="Arial" panose="020B0604020202020204" pitchFamily="34" charset="0"/>
                        <a:buChar char="•"/>
                      </a:pPr>
                      <a:endParaRPr lang="fr-FR" sz="1050">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Observatoire VT (a demander au CM si besoin) </a:t>
                      </a:r>
                    </a:p>
                    <a:p>
                      <a:pPr marL="0" indent="0">
                        <a:buFontTx/>
                        <a:buNone/>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336969465"/>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Comprendre le fonctionnement du module TND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S’approprier les supports de présentation, poser ses questions en réunion, assister à une démonstration si besoin.</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KIT COM </a:t>
                      </a:r>
                    </a:p>
                    <a:p>
                      <a:r>
                        <a:rPr lang="fr-FR" sz="1050">
                          <a:latin typeface="Open Sans" panose="020B0606030504020204" pitchFamily="34" charset="0"/>
                          <a:ea typeface="Open Sans" panose="020B0606030504020204" pitchFamily="34" charset="0"/>
                          <a:cs typeface="Open Sans" panose="020B0606030504020204" pitchFamily="34" charset="0"/>
                        </a:rPr>
                        <a:t>CM si besoin </a:t>
                      </a:r>
                    </a:p>
                    <a:p>
                      <a:r>
                        <a:rPr lang="fr-FR" sz="1050">
                          <a:latin typeface="Open Sans" panose="020B0606030504020204" pitchFamily="34" charset="0"/>
                          <a:ea typeface="Open Sans" panose="020B0606030504020204" pitchFamily="34" charset="0"/>
                          <a:cs typeface="Open Sans" panose="020B0606030504020204" pitchFamily="34" charset="0"/>
                        </a:rPr>
                        <a:t>Supports de présentation </a:t>
                      </a:r>
                    </a:p>
                  </a:txBody>
                  <a:tcPr/>
                </a:tc>
                <a:extLst>
                  <a:ext uri="{0D108BD9-81ED-4DB2-BD59-A6C34878D82A}">
                    <a16:rowId xmlns:a16="http://schemas.microsoft.com/office/drawing/2014/main" val="2852290010"/>
                  </a:ext>
                </a:extLst>
              </a:tr>
              <a:tr h="816596">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Accompagner l’extension du module aux enfants de 7 à 12 ans.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Travailler avec les CM pour repérer les professionnels intervenant auprès des 7-12 ans (ex. : pédiatres, écoles, structures médico-sociales élargies).</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Fichier de suivi actions ( à venir) </a:t>
                      </a:r>
                    </a:p>
                  </a:txBody>
                  <a:tcPr/>
                </a:tc>
                <a:extLst>
                  <a:ext uri="{0D108BD9-81ED-4DB2-BD59-A6C34878D82A}">
                    <a16:rowId xmlns:a16="http://schemas.microsoft.com/office/drawing/2014/main" val="4277385877"/>
                  </a:ext>
                </a:extLst>
              </a:tr>
              <a:tr h="60931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Contribuer à l’objectif « zéro papier »</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les structures à l’utilisation systématique de VT pour toutes les admissions, valoriser les gains (traçabilité, centralisation, rapidité).</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Maitriser le discours des avantages de VT TND</a:t>
                      </a: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Fichier de suivi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indent="0">
                        <a:buFontTx/>
                        <a:buNone/>
                      </a:pPr>
                      <a:r>
                        <a:rPr lang="fr-FR" sz="1050">
                          <a:latin typeface="Open Sans" panose="020B0606030504020204" pitchFamily="34" charset="0"/>
                          <a:ea typeface="Open Sans" panose="020B0606030504020204" pitchFamily="34" charset="0"/>
                          <a:cs typeface="Open Sans" panose="020B0606030504020204" pitchFamily="34" charset="0"/>
                        </a:rPr>
                        <a:t>Carte des objections</a:t>
                      </a:r>
                    </a:p>
                  </a:txBody>
                  <a:tcPr/>
                </a:tc>
                <a:extLst>
                  <a:ext uri="{0D108BD9-81ED-4DB2-BD59-A6C34878D82A}">
                    <a16:rowId xmlns:a16="http://schemas.microsoft.com/office/drawing/2014/main" val="2460635711"/>
                  </a:ext>
                </a:extLst>
              </a:tr>
              <a:tr h="76787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Promouvoir les bonnes pratiques de saisie, notamment côté SPICO</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Lister les erreurs ou oublis fréquents avec les CM,</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diffuser un mémo de bonnes pratiques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Sensibiliser sur l’importance de remplir correctement les formulaires pour un bon traitement des demandes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Cartes des objections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a:latin typeface="Open Sans" panose="020B0606030504020204" pitchFamily="34" charset="0"/>
                          <a:ea typeface="Open Sans" panose="020B0606030504020204" pitchFamily="34" charset="0"/>
                          <a:cs typeface="Open Sans" panose="020B0606030504020204" pitchFamily="34" charset="0"/>
                        </a:rPr>
                        <a:t>Kit 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p>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882233500"/>
                  </a:ext>
                </a:extLst>
              </a:tr>
              <a:tr h="593229">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Être en capacité de lire et comprendre les données d’usage que l’on suit pour ce module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0">
                          <a:latin typeface="Open Sans" panose="020B0606030504020204" pitchFamily="34" charset="0"/>
                          <a:ea typeface="Open Sans" panose="020B0606030504020204" pitchFamily="34" charset="0"/>
                          <a:cs typeface="Open Sans" panose="020B0606030504020204" pitchFamily="34" charset="0"/>
                        </a:rPr>
                        <a:t>Savoir interpréter les indicateurs simples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Avec la présentation du TDBI </a:t>
                      </a:r>
                    </a:p>
                  </a:txBody>
                  <a:tcPr/>
                </a:tc>
                <a:extLst>
                  <a:ext uri="{0D108BD9-81ED-4DB2-BD59-A6C34878D82A}">
                    <a16:rowId xmlns:a16="http://schemas.microsoft.com/office/drawing/2014/main" val="1774975969"/>
                  </a:ext>
                </a:extLst>
              </a:tr>
              <a:tr h="480131">
                <a:tc>
                  <a:txBody>
                    <a:bodyPr/>
                    <a:lstStyle/>
                    <a:p>
                      <a:r>
                        <a:rPr lang="fr-FR" sz="1050" b="1">
                          <a:latin typeface="Open Sans" panose="020B0606030504020204" pitchFamily="34" charset="0"/>
                          <a:ea typeface="Open Sans" panose="020B0606030504020204" pitchFamily="34" charset="0"/>
                          <a:cs typeface="Open Sans" panose="020B0606030504020204" pitchFamily="34" charset="0"/>
                        </a:rPr>
                        <a:t>Suivre les retours terrains et demandes</a:t>
                      </a:r>
                    </a:p>
                  </a:txBody>
                  <a:tcPr/>
                </a:tc>
                <a:tc>
                  <a:txBody>
                    <a:bodyPr/>
                    <a:lstStyle/>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Remonter les signaux : freins, besoins, usages constatés</a:t>
                      </a:r>
                    </a:p>
                    <a:p>
                      <a:pPr marL="171450" indent="-171450">
                        <a:buFont typeface="Arial" panose="020B0604020202020204" pitchFamily="34" charset="0"/>
                        <a:buChar char="•"/>
                      </a:pPr>
                      <a:r>
                        <a:rPr lang="fr-FR" sz="1050">
                          <a:latin typeface="Open Sans" panose="020B0606030504020204" pitchFamily="34" charset="0"/>
                          <a:ea typeface="Open Sans" panose="020B0606030504020204" pitchFamily="34" charset="0"/>
                          <a:cs typeface="Open Sans" panose="020B0606030504020204" pitchFamily="34" charset="0"/>
                        </a:rPr>
                        <a:t>Porter la parole de VT lors de toute rencontre terrain </a:t>
                      </a:r>
                    </a:p>
                  </a:txBody>
                  <a:tcPr/>
                </a:tc>
                <a:tc>
                  <a:txBody>
                    <a:bodyPr/>
                    <a:lstStyle/>
                    <a:p>
                      <a:r>
                        <a:rPr lang="fr-FR" sz="1050">
                          <a:latin typeface="Open Sans" panose="020B0606030504020204" pitchFamily="34" charset="0"/>
                          <a:ea typeface="Open Sans" panose="020B0606030504020204" pitchFamily="34" charset="0"/>
                          <a:cs typeface="Open Sans" panose="020B0606030504020204" pitchFamily="34" charset="0"/>
                        </a:rPr>
                        <a:t>Echanger avec 2 ou 3 structures pour s’approprier l’usage terrain et faire un retour au CM </a:t>
                      </a:r>
                    </a:p>
                  </a:txBody>
                  <a:tcPr/>
                </a:tc>
                <a:extLst>
                  <a:ext uri="{0D108BD9-81ED-4DB2-BD59-A6C34878D82A}">
                    <a16:rowId xmlns:a16="http://schemas.microsoft.com/office/drawing/2014/main" val="2277050112"/>
                  </a:ext>
                </a:extLst>
              </a:tr>
            </a:tbl>
          </a:graphicData>
        </a:graphic>
      </p:graphicFrame>
      <p:sp>
        <p:nvSpPr>
          <p:cNvPr id="5" name="Rectangle : avec coins arrondis en haut 4">
            <a:extLst>
              <a:ext uri="{FF2B5EF4-FFF2-40B4-BE49-F238E27FC236}">
                <a16:creationId xmlns:a16="http://schemas.microsoft.com/office/drawing/2014/main" id="{25C5CFCA-56AA-659D-AD1A-932075127771}"/>
              </a:ext>
            </a:extLst>
          </p:cNvPr>
          <p:cNvSpPr/>
          <p:nvPr/>
        </p:nvSpPr>
        <p:spPr>
          <a:xfrm>
            <a:off x="3361944" y="0"/>
            <a:ext cx="5468112" cy="374904"/>
          </a:xfrm>
          <a:prstGeom prst="round2SameRect">
            <a:avLst/>
          </a:prstGeom>
          <a:solidFill>
            <a:srgbClr val="0081B3"/>
          </a:solidFill>
          <a:ln>
            <a:solidFill>
              <a:srgbClr val="0081B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 (AVEYRON)</a:t>
            </a:r>
          </a:p>
        </p:txBody>
      </p:sp>
    </p:spTree>
    <p:extLst>
      <p:ext uri="{BB962C8B-B14F-4D97-AF65-F5344CB8AC3E}">
        <p14:creationId xmlns:p14="http://schemas.microsoft.com/office/powerpoint/2010/main" val="41062425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1D1-9846-F164-DC0D-62A74C4FE60D}"/>
            </a:ext>
          </a:extLst>
        </p:cNvPr>
        <p:cNvGrpSpPr/>
        <p:nvPr/>
      </p:nvGrpSpPr>
      <p:grpSpPr>
        <a:xfrm>
          <a:off x="0" y="0"/>
          <a:ext cx="0" cy="0"/>
          <a:chOff x="0" y="0"/>
          <a:chExt cx="0" cy="0"/>
        </a:xfrm>
      </p:grpSpPr>
      <p:sp>
        <p:nvSpPr>
          <p:cNvPr id="2" name="Rectangle : avec coins arrondis en haut 1">
            <a:extLst>
              <a:ext uri="{FF2B5EF4-FFF2-40B4-BE49-F238E27FC236}">
                <a16:creationId xmlns:a16="http://schemas.microsoft.com/office/drawing/2014/main" id="{7347297E-1DCF-7699-14E9-781BE558455D}"/>
              </a:ext>
            </a:extLst>
          </p:cNvPr>
          <p:cNvSpPr/>
          <p:nvPr/>
        </p:nvSpPr>
        <p:spPr>
          <a:xfrm>
            <a:off x="31569" y="10370"/>
            <a:ext cx="2761307" cy="6035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MODULE HNP</a:t>
            </a:r>
          </a:p>
        </p:txBody>
      </p:sp>
      <p:sp>
        <p:nvSpPr>
          <p:cNvPr id="3" name="ZoneTexte 2">
            <a:extLst>
              <a:ext uri="{FF2B5EF4-FFF2-40B4-BE49-F238E27FC236}">
                <a16:creationId xmlns:a16="http://schemas.microsoft.com/office/drawing/2014/main" id="{F3BF78E4-D576-A1B9-B284-91816C7C1138}"/>
              </a:ext>
            </a:extLst>
          </p:cNvPr>
          <p:cNvSpPr txBox="1"/>
          <p:nvPr/>
        </p:nvSpPr>
        <p:spPr>
          <a:xfrm>
            <a:off x="-1" y="696754"/>
            <a:ext cx="6810375" cy="1200329"/>
          </a:xfrm>
          <a:prstGeom prst="rect">
            <a:avLst/>
          </a:prstGeom>
          <a:solidFill>
            <a:schemeClr val="bg1">
              <a:lumMod val="95000"/>
            </a:schemeClr>
          </a:solidFill>
        </p:spPr>
        <p:txBody>
          <a:bodyPr wrap="square" rtlCol="0">
            <a:spAutoFit/>
          </a:bodyPr>
          <a:lstStyle/>
          <a:p>
            <a:r>
              <a:rPr lang="fr-FR" sz="1200" b="1">
                <a:latin typeface="Open Sans" panose="020B0606030504020204" pitchFamily="34" charset="0"/>
                <a:ea typeface="Open Sans" panose="020B0606030504020204" pitchFamily="34" charset="0"/>
                <a:cs typeface="Open Sans" panose="020B0606030504020204" pitchFamily="34" charset="0"/>
              </a:rPr>
              <a:t>Bon à savoir</a:t>
            </a:r>
          </a:p>
          <a:p>
            <a:endParaRPr lang="fr-FR" sz="1200" b="1">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fr-FR" sz="1200"/>
              <a:t>Les départements pilotes HNP sont l’Aude, la Haute-Garonne, l’Hérault et les Pyrénées Orientales </a:t>
            </a:r>
          </a:p>
          <a:p>
            <a:pPr marL="171450" indent="-171450">
              <a:buFont typeface="Arial" panose="020B0604020202020204" pitchFamily="34" charset="0"/>
              <a:buChar char="•"/>
            </a:pPr>
            <a:r>
              <a:rPr lang="fr-FR" sz="1200"/>
              <a:t>Déploiement initialement mené par l’ORU et repris par les GRADeS en 2025</a:t>
            </a:r>
          </a:p>
          <a:p>
            <a:pPr marL="171450" indent="-171450">
              <a:buFont typeface="Arial" panose="020B0604020202020204" pitchFamily="34" charset="0"/>
              <a:buChar char="•"/>
            </a:pPr>
            <a:r>
              <a:rPr lang="fr-FR" sz="1200"/>
              <a:t>Une chargée de mission VT dédiée et responsable du déploiement du module en Occitanie : Séverine CORRU </a:t>
            </a:r>
          </a:p>
        </p:txBody>
      </p:sp>
      <p:pic>
        <p:nvPicPr>
          <p:cNvPr id="8" name="Graphique 7" descr="Loupe avec un remplissage uni">
            <a:extLst>
              <a:ext uri="{FF2B5EF4-FFF2-40B4-BE49-F238E27FC236}">
                <a16:creationId xmlns:a16="http://schemas.microsoft.com/office/drawing/2014/main" id="{4DD40801-EFA0-6882-522B-D63F70BF6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5233" y="741125"/>
            <a:ext cx="356990" cy="356990"/>
          </a:xfrm>
          <a:prstGeom prst="rect">
            <a:avLst/>
          </a:prstGeom>
        </p:spPr>
      </p:pic>
      <p:pic>
        <p:nvPicPr>
          <p:cNvPr id="3086" name="Picture 14" descr="Liens utiles |">
            <a:extLst>
              <a:ext uri="{FF2B5EF4-FFF2-40B4-BE49-F238E27FC236}">
                <a16:creationId xmlns:a16="http://schemas.microsoft.com/office/drawing/2014/main" id="{C5DAC484-CBA2-527E-0DE5-3B5E53ABFA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81"/>
          <a:stretch/>
        </p:blipFill>
        <p:spPr bwMode="auto">
          <a:xfrm>
            <a:off x="8778592" y="4836875"/>
            <a:ext cx="1144871" cy="63942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Le numérique en santé en Occitanie - e-santé Occitanie">
            <a:extLst>
              <a:ext uri="{FF2B5EF4-FFF2-40B4-BE49-F238E27FC236}">
                <a16:creationId xmlns:a16="http://schemas.microsoft.com/office/drawing/2014/main" id="{2D209359-50E2-859B-C3C5-EBBF34C80A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888" y="4880633"/>
            <a:ext cx="551910" cy="55191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B53A87C4-41A7-0E3C-257B-72FA6086B0A8}"/>
              </a:ext>
            </a:extLst>
          </p:cNvPr>
          <p:cNvSpPr/>
          <p:nvPr/>
        </p:nvSpPr>
        <p:spPr>
          <a:xfrm>
            <a:off x="8247888" y="4684888"/>
            <a:ext cx="3264408" cy="173736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1CA458F0-FE09-D06C-86EF-9DD313335A5A}"/>
              </a:ext>
            </a:extLst>
          </p:cNvPr>
          <p:cNvSpPr txBox="1"/>
          <p:nvPr/>
        </p:nvSpPr>
        <p:spPr>
          <a:xfrm>
            <a:off x="8825818" y="133959"/>
            <a:ext cx="3100799" cy="307777"/>
          </a:xfrm>
          <a:prstGeom prst="rect">
            <a:avLst/>
          </a:prstGeom>
          <a:noFill/>
        </p:spPr>
        <p:txBody>
          <a:bodyPr wrap="square">
            <a:spAutoFit/>
          </a:bodyPr>
          <a:lstStyle/>
          <a:p>
            <a:pPr algn="l"/>
            <a:r>
              <a:rPr lang="fr-FR" sz="1400" b="1" i="0">
                <a:solidFill>
                  <a:srgbClr val="878403"/>
                </a:solidFill>
                <a:effectLst/>
                <a:latin typeface="Open Sans" panose="020B0606030504020204" pitchFamily="34" charset="0"/>
                <a:ea typeface="Open Sans" panose="020B0606030504020204" pitchFamily="34" charset="0"/>
                <a:cs typeface="Open Sans" panose="020B0606030504020204" pitchFamily="34" charset="0"/>
              </a:rPr>
              <a:t>Déploiement HNP national</a:t>
            </a:r>
          </a:p>
        </p:txBody>
      </p:sp>
      <p:sp>
        <p:nvSpPr>
          <p:cNvPr id="13" name="Rectangle : avec coins arrondis en haut 12">
            <a:extLst>
              <a:ext uri="{FF2B5EF4-FFF2-40B4-BE49-F238E27FC236}">
                <a16:creationId xmlns:a16="http://schemas.microsoft.com/office/drawing/2014/main" id="{BBC8771C-2A57-DA7A-9DB5-028222D30E53}"/>
              </a:ext>
            </a:extLst>
          </p:cNvPr>
          <p:cNvSpPr/>
          <p:nvPr/>
        </p:nvSpPr>
        <p:spPr>
          <a:xfrm>
            <a:off x="31569" y="3895723"/>
            <a:ext cx="3693814"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sz="1600" b="1">
                <a:latin typeface="Quicksand" panose="00000500000000000000" pitchFamily="2" charset="0"/>
              </a:rPr>
              <a:t>Données d’usages (TDB BI) </a:t>
            </a:r>
          </a:p>
        </p:txBody>
      </p:sp>
      <p:sp>
        <p:nvSpPr>
          <p:cNvPr id="14" name="ZoneTexte 13">
            <a:extLst>
              <a:ext uri="{FF2B5EF4-FFF2-40B4-BE49-F238E27FC236}">
                <a16:creationId xmlns:a16="http://schemas.microsoft.com/office/drawing/2014/main" id="{87E786C6-0A6F-2580-33CA-AB1369C631E1}"/>
              </a:ext>
            </a:extLst>
          </p:cNvPr>
          <p:cNvSpPr txBox="1"/>
          <p:nvPr/>
        </p:nvSpPr>
        <p:spPr>
          <a:xfrm>
            <a:off x="31569" y="4298190"/>
            <a:ext cx="6659055" cy="923330"/>
          </a:xfrm>
          <a:prstGeom prst="rect">
            <a:avLst/>
          </a:prstGeom>
          <a:noFill/>
          <a:ln w="19050">
            <a:solidFill>
              <a:srgbClr val="878403"/>
            </a:solidFill>
          </a:ln>
        </p:spPr>
        <p:txBody>
          <a:bodyPr wrap="square" rtlCol="0">
            <a:spAutoFit/>
          </a:bodyPr>
          <a:lstStyle/>
          <a:p>
            <a:pPr marL="285750" indent="-285750">
              <a:buFontTx/>
              <a:buChar char="-"/>
            </a:pPr>
            <a:r>
              <a:rPr lang="fr-FR"/>
              <a:t>Statistiques en cours de refonte avec notre éditeur SARA. </a:t>
            </a:r>
          </a:p>
          <a:p>
            <a:pPr marL="285750" indent="-285750">
              <a:buFontTx/>
              <a:buChar char="-"/>
            </a:pPr>
            <a:r>
              <a:rPr lang="fr-FR"/>
              <a:t>En attendant vous pouvez consulter : </a:t>
            </a:r>
            <a:r>
              <a:rPr lang="fr-FR" altLang="fr-FR">
                <a:latin typeface="Arial" panose="020B0604020202020204" pitchFamily="34" charset="0"/>
                <a:hlinkClick r:id="rId6"/>
              </a:rPr>
              <a:t>Suivi Indicateurs VT - 1ère réunion du mois.xlsx</a:t>
            </a:r>
            <a:endParaRPr lang="fr-FR"/>
          </a:p>
        </p:txBody>
      </p:sp>
      <p:pic>
        <p:nvPicPr>
          <p:cNvPr id="5" name="Image 4">
            <a:extLst>
              <a:ext uri="{FF2B5EF4-FFF2-40B4-BE49-F238E27FC236}">
                <a16:creationId xmlns:a16="http://schemas.microsoft.com/office/drawing/2014/main" id="{EE8103AA-0970-23B7-ED33-0C12AC0227DC}"/>
              </a:ext>
            </a:extLst>
          </p:cNvPr>
          <p:cNvPicPr>
            <a:picLocks noChangeAspect="1"/>
          </p:cNvPicPr>
          <p:nvPr/>
        </p:nvPicPr>
        <p:blipFill>
          <a:blip r:embed="rId7"/>
          <a:stretch>
            <a:fillRect/>
          </a:stretch>
        </p:blipFill>
        <p:spPr>
          <a:xfrm>
            <a:off x="8996734" y="593723"/>
            <a:ext cx="2235694" cy="2049127"/>
          </a:xfrm>
          <a:prstGeom prst="rect">
            <a:avLst/>
          </a:prstGeom>
        </p:spPr>
      </p:pic>
      <p:sp>
        <p:nvSpPr>
          <p:cNvPr id="4" name="ZoneTexte 3">
            <a:extLst>
              <a:ext uri="{FF2B5EF4-FFF2-40B4-BE49-F238E27FC236}">
                <a16:creationId xmlns:a16="http://schemas.microsoft.com/office/drawing/2014/main" id="{48425DFF-5826-06A0-DEDC-EB8C32076E2D}"/>
              </a:ext>
            </a:extLst>
          </p:cNvPr>
          <p:cNvSpPr txBox="1"/>
          <p:nvPr/>
        </p:nvSpPr>
        <p:spPr>
          <a:xfrm rot="-1920000">
            <a:off x="8948363" y="5294875"/>
            <a:ext cx="2356826" cy="369332"/>
          </a:xfrm>
          <a:prstGeom prst="rect">
            <a:avLst/>
          </a:prstGeom>
          <a:solidFill>
            <a:srgbClr val="ED7D31"/>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A VENIR </a:t>
            </a:r>
            <a:endParaRPr lang="fr-FR"/>
          </a:p>
        </p:txBody>
      </p:sp>
    </p:spTree>
    <p:extLst>
      <p:ext uri="{BB962C8B-B14F-4D97-AF65-F5344CB8AC3E}">
        <p14:creationId xmlns:p14="http://schemas.microsoft.com/office/powerpoint/2010/main" val="371287625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6F1F-4EBB-3BD6-D254-AA5D78B4706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2EE3872-5ECF-895F-0A88-DD74807B35CB}"/>
              </a:ext>
            </a:extLst>
          </p:cNvPr>
          <p:cNvGraphicFramePr>
            <a:graphicFrameLocks noGrp="1"/>
          </p:cNvGraphicFramePr>
          <p:nvPr/>
        </p:nvGraphicFramePr>
        <p:xfrm>
          <a:off x="190123" y="374905"/>
          <a:ext cx="11697077" cy="5070911"/>
        </p:xfrm>
        <a:graphic>
          <a:graphicData uri="http://schemas.openxmlformats.org/drawingml/2006/table">
            <a:tbl>
              <a:tblPr firstRow="1" bandRow="1">
                <a:tableStyleId>{0505E3EF-67EA-436B-97B2-0124C06EBD24}</a:tableStyleId>
              </a:tblPr>
              <a:tblGrid>
                <a:gridCol w="2505452">
                  <a:extLst>
                    <a:ext uri="{9D8B030D-6E8A-4147-A177-3AD203B41FA5}">
                      <a16:colId xmlns:a16="http://schemas.microsoft.com/office/drawing/2014/main" val="1592236896"/>
                    </a:ext>
                  </a:extLst>
                </a:gridCol>
                <a:gridCol w="5705475">
                  <a:extLst>
                    <a:ext uri="{9D8B030D-6E8A-4147-A177-3AD203B41FA5}">
                      <a16:colId xmlns:a16="http://schemas.microsoft.com/office/drawing/2014/main" val="398496480"/>
                    </a:ext>
                  </a:extLst>
                </a:gridCol>
                <a:gridCol w="3486150">
                  <a:extLst>
                    <a:ext uri="{9D8B030D-6E8A-4147-A177-3AD203B41FA5}">
                      <a16:colId xmlns:a16="http://schemas.microsoft.com/office/drawing/2014/main" val="720203937"/>
                    </a:ext>
                  </a:extLst>
                </a:gridCol>
              </a:tblGrid>
              <a:tr h="299818">
                <a:tc>
                  <a:txBody>
                    <a:bodyPr/>
                    <a:lstStyle/>
                    <a:p>
                      <a:pPr algn="ctr"/>
                      <a:r>
                        <a:rPr lang="fr-FR" sz="1200">
                          <a:solidFill>
                            <a:schemeClr val="bg1"/>
                          </a:solidFill>
                          <a:latin typeface="Open Sans"/>
                          <a:ea typeface="Open Sans"/>
                          <a:cs typeface="Open Sans"/>
                        </a:rPr>
                        <a:t>Objectifs</a:t>
                      </a:r>
                    </a:p>
                  </a:txBody>
                  <a:tcPr>
                    <a:solidFill>
                      <a:srgbClr val="878403"/>
                    </a:solidFill>
                  </a:tcPr>
                </a:tc>
                <a:tc>
                  <a:txBody>
                    <a:bodyPr/>
                    <a:lstStyle/>
                    <a:p>
                      <a:pPr algn="ctr"/>
                      <a:r>
                        <a:rPr lang="fr-FR" sz="1200">
                          <a:solidFill>
                            <a:schemeClr val="bg1"/>
                          </a:solidFill>
                          <a:latin typeface="Open Sans"/>
                          <a:ea typeface="Open Sans"/>
                          <a:cs typeface="Open Sans"/>
                        </a:rPr>
                        <a:t>Ce qu’on attend de vous </a:t>
                      </a:r>
                    </a:p>
                  </a:txBody>
                  <a:tcPr>
                    <a:solidFill>
                      <a:srgbClr val="878403"/>
                    </a:solidFill>
                  </a:tcPr>
                </a:tc>
                <a:tc>
                  <a:txBody>
                    <a:bodyPr/>
                    <a:lstStyle/>
                    <a:p>
                      <a:pPr algn="ctr"/>
                      <a:r>
                        <a:rPr lang="fr-FR" sz="1200">
                          <a:solidFill>
                            <a:schemeClr val="bg1"/>
                          </a:solidFill>
                          <a:latin typeface="Open Sans"/>
                          <a:ea typeface="Open Sans"/>
                          <a:cs typeface="Open Sans"/>
                        </a:rPr>
                        <a:t>Ce que vous avez à votre disposition </a:t>
                      </a:r>
                    </a:p>
                  </a:txBody>
                  <a:tcPr>
                    <a:solidFill>
                      <a:srgbClr val="878403"/>
                    </a:solidFill>
                  </a:tcPr>
                </a:tc>
                <a:extLst>
                  <a:ext uri="{0D108BD9-81ED-4DB2-BD59-A6C34878D82A}">
                    <a16:rowId xmlns:a16="http://schemas.microsoft.com/office/drawing/2014/main" val="3463851441"/>
                  </a:ext>
                </a:extLst>
              </a:tr>
              <a:tr h="729555">
                <a:tc>
                  <a:txBody>
                    <a:bodyPr/>
                    <a:lstStyle/>
                    <a:p>
                      <a:r>
                        <a:rPr lang="fr-FR" sz="1050" b="1">
                          <a:latin typeface="Open Sans"/>
                          <a:ea typeface="Open Sans"/>
                          <a:cs typeface="Open Sans"/>
                        </a:rPr>
                        <a:t>Comprendre à quoi sert le module et à qui il s’adresse, avoir la documentation à dispo</a:t>
                      </a:r>
                    </a:p>
                  </a:txBody>
                  <a:tcPr/>
                </a:tc>
                <a:tc>
                  <a:txBody>
                    <a:bodyPr/>
                    <a:lstStyle/>
                    <a:p>
                      <a:pPr marL="171450" indent="-171450">
                        <a:buFont typeface="Arial" panose="020B0604020202020204" pitchFamily="34" charset="0"/>
                        <a:buChar char="•"/>
                      </a:pPr>
                      <a:r>
                        <a:rPr lang="fr-FR" sz="1050">
                          <a:latin typeface="Open Sans"/>
                          <a:ea typeface="Open Sans"/>
                          <a:cs typeface="Open Sans"/>
                        </a:rPr>
                        <a:t>Connaitre la finalité et les cas d’usages</a:t>
                      </a:r>
                    </a:p>
                    <a:p>
                      <a:pPr marL="171450" indent="-171450">
                        <a:buFont typeface="Arial" panose="020B0604020202020204" pitchFamily="34" charset="0"/>
                        <a:buChar char="•"/>
                      </a:pPr>
                      <a:r>
                        <a:rPr lang="fr-FR" sz="1050">
                          <a:latin typeface="Open Sans"/>
                          <a:ea typeface="Open Sans"/>
                          <a:cs typeface="Open Sans"/>
                        </a:rPr>
                        <a:t>Savoir que le module est en phase d’expérimentation en Occitanie, cherche à se déployer progressivement pour valider ou non la réponse aux besoins</a:t>
                      </a:r>
                    </a:p>
                    <a:p>
                      <a:pPr marL="171450" indent="-171450">
                        <a:buFont typeface="Arial" panose="020B0604020202020204" pitchFamily="34" charset="0"/>
                        <a:buChar char="•"/>
                      </a:pPr>
                      <a:r>
                        <a:rPr lang="fr-FR" sz="1050">
                          <a:latin typeface="Open Sans"/>
                          <a:ea typeface="Open Sans"/>
                          <a:cs typeface="Open Sans"/>
                        </a:rPr>
                        <a:t>Identifier les freins et les besoins local</a:t>
                      </a:r>
                      <a:endParaRPr lang="fr-FR" sz="105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lvl="0" indent="0" algn="ctr">
                        <a:buNone/>
                      </a:pPr>
                      <a:r>
                        <a:rPr lang="fr-FR" sz="1050" b="1">
                          <a:solidFill>
                            <a:srgbClr val="FF0000"/>
                          </a:solidFill>
                          <a:latin typeface="Open Sans"/>
                          <a:ea typeface="Open Sans"/>
                          <a:cs typeface="Open Sans"/>
                        </a:rPr>
                        <a:t>Flyer en cours de finalisation</a:t>
                      </a:r>
                    </a:p>
                    <a:p>
                      <a:pPr marL="0" lvl="0" indent="0">
                        <a:buNone/>
                      </a:pPr>
                      <a:r>
                        <a:rPr lang="fr-FR" sz="1050">
                          <a:latin typeface="Open Sans"/>
                          <a:ea typeface="Open Sans"/>
                          <a:cs typeface="Open Sans"/>
                        </a:rPr>
                        <a:t>Kit Com pour déploiement</a:t>
                      </a:r>
                    </a:p>
                    <a:p>
                      <a:pPr marL="0" lvl="0" indent="0">
                        <a:buNone/>
                      </a:pPr>
                      <a:r>
                        <a:rPr lang="fr-FR" sz="1050">
                          <a:latin typeface="Open Sans"/>
                          <a:ea typeface="Open Sans"/>
                          <a:cs typeface="Open Sans"/>
                        </a:rPr>
                        <a:t>Présentation </a:t>
                      </a:r>
                      <a:r>
                        <a:rPr lang="fr-FR" sz="1050" err="1">
                          <a:latin typeface="Open Sans"/>
                          <a:ea typeface="Open Sans"/>
                          <a:cs typeface="Open Sans"/>
                        </a:rPr>
                        <a:t>ppt</a:t>
                      </a:r>
                      <a:r>
                        <a:rPr lang="fr-FR" sz="1050">
                          <a:latin typeface="Open Sans"/>
                          <a:ea typeface="Open Sans"/>
                          <a:cs typeface="Open Sans"/>
                        </a:rPr>
                        <a:t> de la stratégie de déploiement</a:t>
                      </a:r>
                    </a:p>
                    <a:p>
                      <a:pPr marL="0" lvl="0" indent="0">
                        <a:buNone/>
                      </a:pPr>
                      <a:r>
                        <a:rPr lang="fr-FR" sz="1050">
                          <a:latin typeface="Open Sans"/>
                          <a:ea typeface="Open Sans"/>
                          <a:cs typeface="Open Sans"/>
                        </a:rPr>
                        <a:t>=&gt; Documentations à jouter dans le Kit </a:t>
                      </a:r>
                      <a:r>
                        <a:rPr lang="fr-FR" sz="1050" err="1">
                          <a:latin typeface="Open Sans"/>
                          <a:ea typeface="Open Sans"/>
                          <a:cs typeface="Open Sans"/>
                        </a:rPr>
                        <a:t>Comm</a:t>
                      </a:r>
                      <a:r>
                        <a:rPr lang="fr-FR" sz="1050">
                          <a:latin typeface="Open Sans"/>
                          <a:ea typeface="Open Sans"/>
                          <a:cs typeface="Open Sans"/>
                        </a:rPr>
                        <a:t> AT – action Séverine (flyer en cours) </a:t>
                      </a:r>
                    </a:p>
                  </a:txBody>
                  <a:tcPr/>
                </a:tc>
                <a:extLst>
                  <a:ext uri="{0D108BD9-81ED-4DB2-BD59-A6C34878D82A}">
                    <a16:rowId xmlns:a16="http://schemas.microsoft.com/office/drawing/2014/main" val="3336969465"/>
                  </a:ext>
                </a:extLst>
              </a:tr>
              <a:tr h="557812">
                <a:tc>
                  <a:txBody>
                    <a:bodyPr/>
                    <a:lstStyle/>
                    <a:p>
                      <a:r>
                        <a:rPr lang="fr-FR" sz="1050" b="1">
                          <a:latin typeface="Open Sans"/>
                          <a:ea typeface="Open Sans"/>
                          <a:cs typeface="Open Sans"/>
                        </a:rPr>
                        <a:t>Identifier la CM référente au sein du </a:t>
                      </a:r>
                      <a:r>
                        <a:rPr lang="fr-FR" sz="1050" b="1" err="1">
                          <a:latin typeface="Open Sans"/>
                          <a:ea typeface="Open Sans"/>
                          <a:cs typeface="Open Sans"/>
                        </a:rPr>
                        <a:t>GRADeS</a:t>
                      </a:r>
                      <a:endParaRPr lang="fr-FR" sz="1050" b="1">
                        <a:latin typeface="Open Sans"/>
                        <a:ea typeface="Open Sans"/>
                        <a:cs typeface="Open Sans"/>
                      </a:endParaRPr>
                    </a:p>
                  </a:txBody>
                  <a:tcPr/>
                </a:tc>
                <a:tc>
                  <a:txBody>
                    <a:bodyPr/>
                    <a:lstStyle/>
                    <a:p>
                      <a:pPr marL="171450" indent="-171450">
                        <a:buFont typeface="Arial" panose="020B0604020202020204" pitchFamily="34" charset="0"/>
                        <a:buChar char="•"/>
                      </a:pPr>
                      <a:r>
                        <a:rPr lang="fr-FR" sz="1050">
                          <a:latin typeface="Open Sans"/>
                          <a:ea typeface="Open Sans"/>
                          <a:cs typeface="Open Sans"/>
                        </a:rPr>
                        <a:t>Si besoin : contacter Séverine CORRU viatrajectoire@esante-occitanie.fr</a:t>
                      </a:r>
                    </a:p>
                  </a:txBody>
                  <a:tcPr/>
                </a:tc>
                <a:tc>
                  <a:txBody>
                    <a:bodyPr/>
                    <a:lstStyle/>
                    <a:p>
                      <a:r>
                        <a:rPr lang="fr-FR" sz="1050" kern="1200">
                          <a:solidFill>
                            <a:schemeClr val="dk1"/>
                          </a:solidFill>
                          <a:latin typeface="Open Sans"/>
                          <a:ea typeface="Open Sans"/>
                          <a:cs typeface="Open Sans"/>
                        </a:rPr>
                        <a:t>/</a:t>
                      </a:r>
                    </a:p>
                  </a:txBody>
                  <a:tcPr/>
                </a:tc>
                <a:extLst>
                  <a:ext uri="{0D108BD9-81ED-4DB2-BD59-A6C34878D82A}">
                    <a16:rowId xmlns:a16="http://schemas.microsoft.com/office/drawing/2014/main" val="164342265"/>
                  </a:ext>
                </a:extLst>
              </a:tr>
              <a:tr h="816596">
                <a:tc>
                  <a:txBody>
                    <a:bodyPr/>
                    <a:lstStyle/>
                    <a:p>
                      <a:r>
                        <a:rPr lang="fr-FR" sz="1050" b="1">
                          <a:latin typeface="Open Sans"/>
                          <a:ea typeface="Open Sans"/>
                          <a:cs typeface="Open Sans"/>
                        </a:rPr>
                        <a:t>Promouvoir l’utilisation du module HNP</a:t>
                      </a:r>
                    </a:p>
                  </a:txBody>
                  <a:tcPr/>
                </a:tc>
                <a:tc>
                  <a:txBody>
                    <a:bodyPr/>
                    <a:lstStyle/>
                    <a:p>
                      <a:pPr marL="171450" indent="-171450">
                        <a:buFont typeface="Arial" panose="020B0604020202020204" pitchFamily="34" charset="0"/>
                        <a:buChar char="•"/>
                      </a:pPr>
                      <a:r>
                        <a:rPr lang="fr-FR" sz="1050">
                          <a:latin typeface="Open Sans"/>
                          <a:ea typeface="Open Sans"/>
                          <a:cs typeface="Open Sans"/>
                        </a:rPr>
                        <a:t>- Relayer la documentation</a:t>
                      </a:r>
                    </a:p>
                    <a:p>
                      <a:pPr marL="171450" indent="-171450">
                        <a:buFont typeface="Arial" panose="020B0604020202020204" pitchFamily="34" charset="0"/>
                        <a:buChar char="•"/>
                      </a:pPr>
                      <a:r>
                        <a:rPr lang="fr-FR" sz="1050">
                          <a:latin typeface="Open Sans"/>
                          <a:ea typeface="Open Sans"/>
                          <a:cs typeface="Open Sans"/>
                        </a:rPr>
                        <a:t>- Pour les départements déployés : encourager les prescripteurs potentiellement intéressés à utiliser le module à leur disposition, les informer des structures receveuses disponibles, les rediriger pour accompagnement si besoin</a:t>
                      </a:r>
                    </a:p>
                    <a:p>
                      <a:pPr marL="171450" indent="-171450">
                        <a:buFont typeface="Arial" panose="020B0604020202020204" pitchFamily="34" charset="0"/>
                        <a:buChar char="•"/>
                      </a:pPr>
                      <a:endParaRPr lang="fr-FR" sz="1050">
                        <a:latin typeface="Open Sans"/>
                        <a:ea typeface="Open Sans"/>
                        <a:cs typeface="Open Sans"/>
                      </a:endParaRPr>
                    </a:p>
                  </a:txBody>
                  <a:tcPr/>
                </a:tc>
                <a:tc>
                  <a:txBody>
                    <a:bodyPr/>
                    <a:lstStyle/>
                    <a:p>
                      <a:pPr lvl="0" algn="l">
                        <a:lnSpc>
                          <a:spcPct val="100000"/>
                        </a:lnSpc>
                        <a:spcBef>
                          <a:spcPts val="0"/>
                        </a:spcBef>
                        <a:spcAft>
                          <a:spcPts val="0"/>
                        </a:spcAft>
                      </a:pPr>
                      <a:r>
                        <a:rPr lang="fr-FR" sz="1050" kern="1200">
                          <a:solidFill>
                            <a:schemeClr val="dk1"/>
                          </a:solidFill>
                          <a:latin typeface="Open Sans"/>
                          <a:ea typeface="Open Sans"/>
                          <a:cs typeface="Open Sans"/>
                        </a:rPr>
                        <a:t>Cf. ci-dessus + </a:t>
                      </a:r>
                      <a:r>
                        <a:rPr lang="fr-FR" sz="1050" kern="1200" noProof="0">
                          <a:solidFill>
                            <a:schemeClr val="dk1"/>
                          </a:solidFill>
                          <a:latin typeface="Open Sans"/>
                          <a:ea typeface="Open Sans"/>
                          <a:cs typeface="Open Sans"/>
                        </a:rPr>
                        <a:t>initialement 4 départements pilotes (11, 31, 34, 66)</a:t>
                      </a:r>
                      <a:endParaRPr lang="fr-FR" sz="1050" kern="120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rPr>
                        <a:t>Ensuite le déploiement va se faire en fonction des opportunités (cibles identifiées par l'ORU)</a:t>
                      </a: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2"/>
                        </a:rPr>
                        <a:t>Espace utilisateurs HNP</a:t>
                      </a:r>
                      <a:endParaRPr lang="fr-FR" sz="1050" kern="1200" noProof="0">
                        <a:solidFill>
                          <a:schemeClr val="dk1"/>
                        </a:solidFill>
                        <a:latin typeface="Open Sans"/>
                        <a:ea typeface="Open Sans"/>
                        <a:cs typeface="Open Sans"/>
                      </a:endParaRPr>
                    </a:p>
                    <a:p>
                      <a:pPr lvl="0" algn="l">
                        <a:lnSpc>
                          <a:spcPct val="100000"/>
                        </a:lnSpc>
                        <a:spcBef>
                          <a:spcPts val="0"/>
                        </a:spcBef>
                        <a:spcAft>
                          <a:spcPts val="0"/>
                        </a:spcAft>
                        <a:buNone/>
                      </a:pPr>
                      <a:r>
                        <a:rPr lang="fr-FR" sz="1050" kern="1200" noProof="0">
                          <a:solidFill>
                            <a:schemeClr val="dk1"/>
                          </a:solidFill>
                          <a:latin typeface="Open Sans"/>
                          <a:ea typeface="Open Sans"/>
                          <a:cs typeface="Open Sans"/>
                          <a:hlinkClick r:id="rId3"/>
                        </a:rPr>
                        <a:t>Kit com HNP</a:t>
                      </a:r>
                      <a:endParaRPr lang="fr-FR" sz="1050" kern="1200">
                        <a:solidFill>
                          <a:schemeClr val="dk1"/>
                        </a:solidFill>
                        <a:latin typeface="Open Sans"/>
                        <a:ea typeface="Open Sans"/>
                        <a:cs typeface="Open Sans"/>
                      </a:endParaRPr>
                    </a:p>
                    <a:p>
                      <a:pPr lvl="0">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2852290010"/>
                  </a:ext>
                </a:extLst>
              </a:tr>
              <a:tr h="609311">
                <a:tc>
                  <a:txBody>
                    <a:bodyPr/>
                    <a:lstStyle/>
                    <a:p>
                      <a:r>
                        <a:rPr lang="fr-FR" sz="1050" b="1">
                          <a:latin typeface="Open Sans"/>
                          <a:ea typeface="Open Sans"/>
                          <a:cs typeface="Open Sans"/>
                        </a:rPr>
                        <a:t>Faire remonter les opportunités de nouveaux déploiements HNP </a:t>
                      </a:r>
                    </a:p>
                  </a:txBody>
                  <a:tcPr/>
                </a:tc>
                <a:tc>
                  <a:txBody>
                    <a:bodyPr/>
                    <a:lstStyle/>
                    <a:p>
                      <a:pPr marL="171450" indent="-171450">
                        <a:buFont typeface="Arial" panose="020B0604020202020204" pitchFamily="34" charset="0"/>
                        <a:buChar char="•"/>
                      </a:pPr>
                      <a:r>
                        <a:rPr lang="fr-FR" sz="1050">
                          <a:latin typeface="Open Sans"/>
                          <a:ea typeface="Open Sans"/>
                          <a:cs typeface="Open Sans"/>
                        </a:rPr>
                        <a:t>Lors de rencontre de structures sanitaires : voir s’ils ont un intérêt pour mettre en place VT HNP au sein de certains de leurs services pour gérer les hospitalisations non programmées.</a:t>
                      </a:r>
                    </a:p>
                    <a:p>
                      <a:pPr marL="171450" indent="-171450">
                        <a:buFont typeface="Arial" panose="020B0604020202020204" pitchFamily="34" charset="0"/>
                        <a:buChar char="•"/>
                      </a:pPr>
                      <a:r>
                        <a:rPr lang="fr-FR" sz="1050">
                          <a:latin typeface="Open Sans"/>
                          <a:ea typeface="Open Sans"/>
                          <a:cs typeface="Open Sans"/>
                        </a:rPr>
                        <a:t>Donner la documentation</a:t>
                      </a:r>
                    </a:p>
                    <a:p>
                      <a:pPr marL="171450" indent="-171450">
                        <a:buFont typeface="Arial" panose="020B0604020202020204" pitchFamily="34" charset="0"/>
                        <a:buChar char="•"/>
                      </a:pPr>
                      <a:r>
                        <a:rPr lang="fr-FR" sz="1050">
                          <a:latin typeface="Open Sans"/>
                          <a:ea typeface="Open Sans"/>
                          <a:cs typeface="Open Sans"/>
                        </a:rPr>
                        <a:t>Faire remonter les contacts à Séverine pour organisation déploiement si validé </a:t>
                      </a:r>
                      <a:endParaRPr lang="fr-FR" sz="105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marL="0" indent="0">
                        <a:buFontTx/>
                        <a:buNone/>
                      </a:pPr>
                      <a:endParaRPr lang="fr-FR" sz="1050" kern="1200">
                        <a:solidFill>
                          <a:schemeClr val="dk1"/>
                        </a:solidFill>
                        <a:latin typeface="Open Sans"/>
                        <a:ea typeface="Open Sans"/>
                        <a:cs typeface="Open Sans"/>
                      </a:endParaRPr>
                    </a:p>
                  </a:txBody>
                  <a:tcPr/>
                </a:tc>
                <a:extLst>
                  <a:ext uri="{0D108BD9-81ED-4DB2-BD59-A6C34878D82A}">
                    <a16:rowId xmlns:a16="http://schemas.microsoft.com/office/drawing/2014/main" val="578801957"/>
                  </a:ext>
                </a:extLst>
              </a:tr>
              <a:tr h="609311">
                <a:tc>
                  <a:txBody>
                    <a:bodyPr/>
                    <a:lstStyle/>
                    <a:p>
                      <a:pPr lvl="0">
                        <a:buNone/>
                      </a:pPr>
                      <a:r>
                        <a:rPr lang="fr-FR" sz="1050" b="1">
                          <a:latin typeface="Open Sans"/>
                          <a:ea typeface="Open Sans"/>
                          <a:cs typeface="Open Sans"/>
                        </a:rPr>
                        <a:t>Être en capacité de lire et comprendre les données d’usage que l’on suit pour ce module</a:t>
                      </a:r>
                      <a:endParaRPr lang="fr-FR"/>
                    </a:p>
                  </a:txBody>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fr-FR" sz="1050" b="0">
                          <a:latin typeface="Open Sans"/>
                          <a:ea typeface="Open Sans"/>
                          <a:cs typeface="Open Sans"/>
                        </a:rPr>
                        <a:t>Savoir interpréter les indicateurs simples </a:t>
                      </a:r>
                      <a:endParaRPr lang="fr-FR"/>
                    </a:p>
                  </a:txBody>
                  <a:tcPr/>
                </a:tc>
                <a:tc>
                  <a:txBody>
                    <a:bodyPr/>
                    <a:lstStyle/>
                    <a:p>
                      <a:pPr lvl="0">
                        <a:buNone/>
                      </a:pPr>
                      <a:r>
                        <a:rPr lang="fr-FR" sz="1050" kern="1200">
                          <a:solidFill>
                            <a:schemeClr val="dk1"/>
                          </a:solidFill>
                          <a:latin typeface="Open Sans"/>
                          <a:ea typeface="Open Sans"/>
                          <a:cs typeface="Open Sans"/>
                        </a:rPr>
                        <a:t>A venir – statistiques en cours de finalisation</a:t>
                      </a:r>
                    </a:p>
                  </a:txBody>
                  <a:tcPr/>
                </a:tc>
                <a:extLst>
                  <a:ext uri="{0D108BD9-81ED-4DB2-BD59-A6C34878D82A}">
                    <a16:rowId xmlns:a16="http://schemas.microsoft.com/office/drawing/2014/main" val="2460635711"/>
                  </a:ext>
                </a:extLst>
              </a:tr>
              <a:tr h="609310">
                <a:tc>
                  <a:txBody>
                    <a:bodyPr/>
                    <a:lstStyle/>
                    <a:p>
                      <a:pPr lvl="0">
                        <a:buNone/>
                      </a:pPr>
                      <a:r>
                        <a:rPr lang="fr-FR" sz="1050" b="1">
                          <a:latin typeface="Open Sans"/>
                          <a:ea typeface="Open Sans"/>
                          <a:cs typeface="Open Sans"/>
                        </a:rPr>
                        <a:t>Suivre les retours terrains et demandes</a:t>
                      </a:r>
                      <a:endParaRPr lang="fr-FR"/>
                    </a:p>
                  </a:txBody>
                  <a:tcPr/>
                </a:tc>
                <a:tc>
                  <a:txBody>
                    <a:bodyPr/>
                    <a:lstStyle/>
                    <a:p>
                      <a:pPr marL="171450" lvl="0" indent="-171450">
                        <a:buFont typeface="Arial" panose="020B0604020202020204" pitchFamily="34" charset="0"/>
                        <a:buChar char="•"/>
                      </a:pPr>
                      <a:r>
                        <a:rPr lang="fr-FR" sz="1050">
                          <a:latin typeface="Open Sans"/>
                          <a:ea typeface="Open Sans"/>
                          <a:cs typeface="Open Sans"/>
                        </a:rPr>
                        <a:t>Remonter les signaux : freins, besoins, usages constatés</a:t>
                      </a:r>
                      <a:endParaRPr lang="fr-FR"/>
                    </a:p>
                    <a:p>
                      <a:pPr marL="171450" lvl="0" indent="-171450">
                        <a:buFont typeface="Arial" panose="020B0604020202020204" pitchFamily="34" charset="0"/>
                        <a:buChar char="•"/>
                      </a:pPr>
                      <a:r>
                        <a:rPr lang="fr-FR" sz="1050">
                          <a:latin typeface="Open Sans"/>
                          <a:ea typeface="Open Sans"/>
                          <a:cs typeface="Open Sans"/>
                        </a:rPr>
                        <a:t>Porter la parole de VT lors de toute rencontre terrain </a:t>
                      </a:r>
                      <a:endParaRPr lang="fr-FR"/>
                    </a:p>
                  </a:txBody>
                  <a:tcPr/>
                </a:tc>
                <a:tc>
                  <a:txBody>
                    <a:bodyPr/>
                    <a:lstStyle/>
                    <a:p>
                      <a:pPr lvl="0">
                        <a:buNone/>
                      </a:pPr>
                      <a:r>
                        <a:rPr lang="fr-FR" sz="1050" kern="1200">
                          <a:solidFill>
                            <a:schemeClr val="dk1"/>
                          </a:solidFill>
                          <a:latin typeface="Open Sans"/>
                          <a:ea typeface="Open Sans"/>
                          <a:cs typeface="Open Sans"/>
                        </a:rPr>
                        <a:t>Retours à faire à Séverine CORRU viatrajectoire@esante-occitanie.fr</a:t>
                      </a:r>
                    </a:p>
                  </a:txBody>
                  <a:tcPr/>
                </a:tc>
                <a:extLst>
                  <a:ext uri="{0D108BD9-81ED-4DB2-BD59-A6C34878D82A}">
                    <a16:rowId xmlns:a16="http://schemas.microsoft.com/office/drawing/2014/main" val="547464365"/>
                  </a:ext>
                </a:extLst>
              </a:tr>
            </a:tbl>
          </a:graphicData>
        </a:graphic>
      </p:graphicFrame>
      <p:sp>
        <p:nvSpPr>
          <p:cNvPr id="5" name="Rectangle : avec coins arrondis en haut 4">
            <a:extLst>
              <a:ext uri="{FF2B5EF4-FFF2-40B4-BE49-F238E27FC236}">
                <a16:creationId xmlns:a16="http://schemas.microsoft.com/office/drawing/2014/main" id="{8A9B7219-6849-BA00-C4E7-0557F48A27FD}"/>
              </a:ext>
            </a:extLst>
          </p:cNvPr>
          <p:cNvSpPr/>
          <p:nvPr/>
        </p:nvSpPr>
        <p:spPr>
          <a:xfrm>
            <a:off x="3361944" y="0"/>
            <a:ext cx="5468112" cy="374904"/>
          </a:xfrm>
          <a:prstGeom prst="round2SameRect">
            <a:avLst/>
          </a:prstGeom>
          <a:solidFill>
            <a:srgbClr val="878403"/>
          </a:solidFill>
          <a:ln>
            <a:solidFill>
              <a:srgbClr val="87840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b="1">
                <a:latin typeface="Quicksand" panose="00000500000000000000" pitchFamily="2" charset="0"/>
              </a:rPr>
              <a:t>PLAN D’ACTION</a:t>
            </a:r>
          </a:p>
        </p:txBody>
      </p:sp>
    </p:spTree>
    <p:extLst>
      <p:ext uri="{BB962C8B-B14F-4D97-AF65-F5344CB8AC3E}">
        <p14:creationId xmlns:p14="http://schemas.microsoft.com/office/powerpoint/2010/main" val="410409657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035-5407-B8E4-96E5-64E9B0DD9C4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BC626FC-172B-95D0-AF45-B502A3453C94}"/>
              </a:ext>
            </a:extLst>
          </p:cNvPr>
          <p:cNvSpPr txBox="1"/>
          <p:nvPr/>
        </p:nvSpPr>
        <p:spPr>
          <a:xfrm>
            <a:off x="196265" y="171483"/>
            <a:ext cx="10991088" cy="646331"/>
          </a:xfrm>
          <a:prstGeom prst="rect">
            <a:avLst/>
          </a:prstGeom>
          <a:noFill/>
        </p:spPr>
        <p:txBody>
          <a:bodyPr wrap="square" rtlCol="0">
            <a:spAutoFit/>
          </a:bodyPr>
          <a:lstStyle/>
          <a:p>
            <a:r>
              <a:rPr lang="fr-FR" sz="3600" b="1">
                <a:latin typeface="Quicksand" panose="00000500000000000000" pitchFamily="2" charset="0"/>
              </a:rPr>
              <a:t>Tous les modules – projets transverses</a:t>
            </a:r>
          </a:p>
        </p:txBody>
      </p:sp>
      <p:graphicFrame>
        <p:nvGraphicFramePr>
          <p:cNvPr id="2" name="Tableau 1">
            <a:extLst>
              <a:ext uri="{FF2B5EF4-FFF2-40B4-BE49-F238E27FC236}">
                <a16:creationId xmlns:a16="http://schemas.microsoft.com/office/drawing/2014/main" id="{5986D819-17D4-61BE-C77D-044867444F2B}"/>
              </a:ext>
            </a:extLst>
          </p:cNvPr>
          <p:cNvGraphicFramePr>
            <a:graphicFrameLocks noGrp="1"/>
          </p:cNvGraphicFramePr>
          <p:nvPr/>
        </p:nvGraphicFramePr>
        <p:xfrm>
          <a:off x="283464" y="2036402"/>
          <a:ext cx="11439144" cy="2931160"/>
        </p:xfrm>
        <a:graphic>
          <a:graphicData uri="http://schemas.openxmlformats.org/drawingml/2006/table">
            <a:tbl>
              <a:tblPr firstRow="1" bandRow="1">
                <a:tableStyleId>{5C22544A-7EE6-4342-B048-85BDC9FD1C3A}</a:tableStyleId>
              </a:tblPr>
              <a:tblGrid>
                <a:gridCol w="2267579">
                  <a:extLst>
                    <a:ext uri="{9D8B030D-6E8A-4147-A177-3AD203B41FA5}">
                      <a16:colId xmlns:a16="http://schemas.microsoft.com/office/drawing/2014/main" val="668805253"/>
                    </a:ext>
                  </a:extLst>
                </a:gridCol>
                <a:gridCol w="3451993">
                  <a:extLst>
                    <a:ext uri="{9D8B030D-6E8A-4147-A177-3AD203B41FA5}">
                      <a16:colId xmlns:a16="http://schemas.microsoft.com/office/drawing/2014/main" val="4118953416"/>
                    </a:ext>
                  </a:extLst>
                </a:gridCol>
                <a:gridCol w="2859786">
                  <a:extLst>
                    <a:ext uri="{9D8B030D-6E8A-4147-A177-3AD203B41FA5}">
                      <a16:colId xmlns:a16="http://schemas.microsoft.com/office/drawing/2014/main" val="4090649597"/>
                    </a:ext>
                  </a:extLst>
                </a:gridCol>
                <a:gridCol w="2859786">
                  <a:extLst>
                    <a:ext uri="{9D8B030D-6E8A-4147-A177-3AD203B41FA5}">
                      <a16:colId xmlns:a16="http://schemas.microsoft.com/office/drawing/2014/main" val="2294139916"/>
                    </a:ext>
                  </a:extLst>
                </a:gridCol>
              </a:tblGrid>
              <a:tr h="370840">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Projet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Enjeux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Avancement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tc>
                  <a:txBody>
                    <a:bodyPr/>
                    <a:lstStyle/>
                    <a:p>
                      <a:r>
                        <a:rPr lang="fr-FR" sz="1600">
                          <a:latin typeface="Open Sans" panose="020B0606030504020204" pitchFamily="34" charset="0"/>
                          <a:ea typeface="Open Sans" panose="020B0606030504020204" pitchFamily="34" charset="0"/>
                          <a:cs typeface="Open Sans" panose="020B0606030504020204" pitchFamily="34" charset="0"/>
                        </a:rPr>
                        <a:t>Votre rôle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A6F8"/>
                    </a:solidFill>
                  </a:tcPr>
                </a:tc>
                <a:extLst>
                  <a:ext uri="{0D108BD9-81ED-4DB2-BD59-A6C34878D82A}">
                    <a16:rowId xmlns:a16="http://schemas.microsoft.com/office/drawing/2014/main" val="175571689"/>
                  </a:ext>
                </a:extLst>
              </a:tr>
              <a:tr h="44467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Authentification forte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Accompagner les utilisateurs pour sécuriser l’accès à VT: connexion par carte CPS ou minima code OTP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Près de 200 structures volontaires en 2025 pour mettre en place une connexion sécurisée. Réunion de lancement avec ces volontaires fin avril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Avoir connaissance du projet. Relayer l'information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33624966"/>
                  </a:ext>
                </a:extLst>
              </a:tr>
              <a:tr h="370840">
                <a:tc>
                  <a:txBody>
                    <a:bodyPr/>
                    <a:lstStyle/>
                    <a:p>
                      <a:r>
                        <a:rPr lang="fr-FR" sz="1200" b="1">
                          <a:latin typeface="Open Sans" panose="020B0606030504020204" pitchFamily="34" charset="0"/>
                          <a:ea typeface="Open Sans" panose="020B0606030504020204" pitchFamily="34" charset="0"/>
                          <a:cs typeface="Open Sans" panose="020B0606030504020204" pitchFamily="34" charset="0"/>
                        </a:rPr>
                        <a:t>Interopérabilités 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Pour faire gagner du temps aux utilisateurs, promouvoir la mise en place des </a:t>
                      </a:r>
                      <a:r>
                        <a:rPr lang="fr-FR" sz="1200" err="1">
                          <a:latin typeface="Open Sans" panose="020B0606030504020204" pitchFamily="34" charset="0"/>
                          <a:ea typeface="Open Sans" panose="020B0606030504020204" pitchFamily="34" charset="0"/>
                          <a:cs typeface="Open Sans" panose="020B0606030504020204" pitchFamily="34" charset="0"/>
                        </a:rPr>
                        <a:t>interop</a:t>
                      </a:r>
                      <a:r>
                        <a:rPr lang="fr-FR" sz="1200">
                          <a:latin typeface="Open Sans" panose="020B0606030504020204" pitchFamily="34" charset="0"/>
                          <a:ea typeface="Open Sans" panose="020B0606030504020204" pitchFamily="34" charset="0"/>
                          <a:cs typeface="Open Sans" panose="020B0606030504020204" pitchFamily="34" charset="0"/>
                        </a:rPr>
                        <a:t> - Sanitaire : DPI=&gt;VT - Grand-Age : DUI&lt;=&gt;VT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Kits de Communication en cours de préparation pour expliquer aux utilisateurs (et leurs responsables SI) les avantages et le process de mise en œuvre. Point d’attention sur l’authentification par transfert de contexte, plus possible après nov. 2025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tc>
                  <a:txBody>
                    <a:bodyPr/>
                    <a:lstStyle/>
                    <a:p>
                      <a:r>
                        <a:rPr lang="fr-FR" sz="1200">
                          <a:latin typeface="Open Sans" panose="020B0606030504020204" pitchFamily="34" charset="0"/>
                          <a:ea typeface="Open Sans" panose="020B0606030504020204" pitchFamily="34" charset="0"/>
                          <a:cs typeface="Open Sans" panose="020B0606030504020204" pitchFamily="34" charset="0"/>
                        </a:rPr>
                        <a:t>- Avoir connaissance de ces kits lorsqu’un besoin terrain vous est remonté. </a:t>
                      </a:r>
                    </a:p>
                    <a:p>
                      <a:r>
                        <a:rPr lang="fr-FR" sz="1200">
                          <a:latin typeface="Open Sans" panose="020B0606030504020204" pitchFamily="34" charset="0"/>
                          <a:ea typeface="Open Sans" panose="020B0606030504020204" pitchFamily="34" charset="0"/>
                          <a:cs typeface="Open Sans" panose="020B0606030504020204" pitchFamily="34" charset="0"/>
                        </a:rPr>
                        <a:t>- Contribuer à notre plan de </a:t>
                      </a:r>
                      <a:r>
                        <a:rPr lang="fr-FR" sz="1200" err="1">
                          <a:latin typeface="Open Sans" panose="020B0606030504020204" pitchFamily="34" charset="0"/>
                          <a:ea typeface="Open Sans" panose="020B0606030504020204" pitchFamily="34" charset="0"/>
                          <a:cs typeface="Open Sans" panose="020B0606030504020204" pitchFamily="34" charset="0"/>
                        </a:rPr>
                        <a:t>comm</a:t>
                      </a:r>
                      <a:r>
                        <a:rPr lang="fr-FR" sz="1200">
                          <a:latin typeface="Open Sans" panose="020B0606030504020204" pitchFamily="34" charset="0"/>
                          <a:ea typeface="Open Sans" panose="020B0606030504020204" pitchFamily="34" charset="0"/>
                          <a:cs typeface="Open Sans" panose="020B0606030504020204" pitchFamily="34" charset="0"/>
                        </a:rPr>
                        <a:t> si besoin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F5E0"/>
                    </a:solidFill>
                  </a:tcPr>
                </a:tc>
                <a:extLst>
                  <a:ext uri="{0D108BD9-81ED-4DB2-BD59-A6C34878D82A}">
                    <a16:rowId xmlns:a16="http://schemas.microsoft.com/office/drawing/2014/main" val="2928734865"/>
                  </a:ext>
                </a:extLst>
              </a:tr>
            </a:tbl>
          </a:graphicData>
        </a:graphic>
      </p:graphicFrame>
    </p:spTree>
    <p:extLst>
      <p:ext uri="{BB962C8B-B14F-4D97-AF65-F5344CB8AC3E}">
        <p14:creationId xmlns:p14="http://schemas.microsoft.com/office/powerpoint/2010/main" val="368118323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EA17-1C39-3308-A564-1F9D8C48633E}"/>
            </a:ext>
          </a:extLst>
        </p:cNvPr>
        <p:cNvGrpSpPr/>
        <p:nvPr/>
      </p:nvGrpSpPr>
      <p:grpSpPr>
        <a:xfrm>
          <a:off x="0" y="0"/>
          <a:ext cx="0" cy="0"/>
          <a:chOff x="0" y="0"/>
          <a:chExt cx="0" cy="0"/>
        </a:xfrm>
      </p:grpSpPr>
      <p:grpSp>
        <p:nvGrpSpPr>
          <p:cNvPr id="157" name="Group 4">
            <a:extLst>
              <a:ext uri="{FF2B5EF4-FFF2-40B4-BE49-F238E27FC236}">
                <a16:creationId xmlns:a16="http://schemas.microsoft.com/office/drawing/2014/main" id="{6E5E5979-D2AA-10EA-1107-8908DF13FA50}"/>
              </a:ext>
            </a:extLst>
          </p:cNvPr>
          <p:cNvGrpSpPr/>
          <p:nvPr/>
        </p:nvGrpSpPr>
        <p:grpSpPr>
          <a:xfrm>
            <a:off x="3908762" y="1597620"/>
            <a:ext cx="4374090" cy="4374090"/>
            <a:chOff x="2925935" y="1446837"/>
            <a:chExt cx="3291840" cy="3291840"/>
          </a:xfrm>
        </p:grpSpPr>
        <p:grpSp>
          <p:nvGrpSpPr>
            <p:cNvPr id="208" name="Group 2">
              <a:extLst>
                <a:ext uri="{FF2B5EF4-FFF2-40B4-BE49-F238E27FC236}">
                  <a16:creationId xmlns:a16="http://schemas.microsoft.com/office/drawing/2014/main" id="{ED37A6B4-CE52-ED70-6EB8-C8E3C77E507A}"/>
                </a:ext>
              </a:extLst>
            </p:cNvPr>
            <p:cNvGrpSpPr/>
            <p:nvPr/>
          </p:nvGrpSpPr>
          <p:grpSpPr>
            <a:xfrm>
              <a:off x="2925935" y="1446837"/>
              <a:ext cx="3291840" cy="3291840"/>
              <a:chOff x="2925935" y="1446837"/>
              <a:chExt cx="3291840" cy="3291840"/>
            </a:xfrm>
          </p:grpSpPr>
          <p:sp>
            <p:nvSpPr>
              <p:cNvPr id="210" name="Freeform 33">
                <a:extLst>
                  <a:ext uri="{FF2B5EF4-FFF2-40B4-BE49-F238E27FC236}">
                    <a16:creationId xmlns:a16="http://schemas.microsoft.com/office/drawing/2014/main" id="{12A882BA-1752-628F-D2D8-50FAB0F2A7A0}"/>
                  </a:ext>
                </a:extLst>
              </p:cNvPr>
              <p:cNvSpPr>
                <a:spLocks/>
              </p:cNvSpPr>
              <p:nvPr/>
            </p:nvSpPr>
            <p:spPr bwMode="auto">
              <a:xfrm>
                <a:off x="4572467" y="1446837"/>
                <a:ext cx="1645308" cy="1644506"/>
              </a:xfrm>
              <a:custGeom>
                <a:avLst/>
                <a:gdLst>
                  <a:gd name="connsiteX0" fmla="*/ 1017 w 1645308"/>
                  <a:gd name="connsiteY0" fmla="*/ 0 h 1644506"/>
                  <a:gd name="connsiteX1" fmla="*/ 1645308 w 1645308"/>
                  <a:gd name="connsiteY1" fmla="*/ 1644291 h 1644506"/>
                  <a:gd name="connsiteX2" fmla="*/ 1550049 w 1645308"/>
                  <a:gd name="connsiteY2" fmla="*/ 1644454 h 1644506"/>
                  <a:gd name="connsiteX3" fmla="*/ 1519964 w 1645308"/>
                  <a:gd name="connsiteY3" fmla="*/ 1644506 h 1644506"/>
                  <a:gd name="connsiteX4" fmla="*/ 1511802 w 1645308"/>
                  <a:gd name="connsiteY4" fmla="*/ 1490305 h 1644506"/>
                  <a:gd name="connsiteX5" fmla="*/ 2363 w 1645308"/>
                  <a:gd name="connsiteY5" fmla="*/ 128213 h 1644506"/>
                  <a:gd name="connsiteX6" fmla="*/ 1697 w 1645308"/>
                  <a:gd name="connsiteY6" fmla="*/ 516958 h 1644506"/>
                  <a:gd name="connsiteX7" fmla="*/ 1565 w 1645308"/>
                  <a:gd name="connsiteY7" fmla="*/ 594376 h 1644506"/>
                  <a:gd name="connsiteX8" fmla="*/ 0 w 1645308"/>
                  <a:gd name="connsiteY8" fmla="*/ 594297 h 1644506"/>
                  <a:gd name="connsiteX9" fmla="*/ 86 w 1645308"/>
                  <a:gd name="connsiteY9" fmla="*/ 543676 h 1644506"/>
                  <a:gd name="connsiteX10" fmla="*/ 1017 w 1645308"/>
                  <a:gd name="connsiteY10" fmla="*/ 0 h 16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5308" h="1644506">
                    <a:moveTo>
                      <a:pt x="1017" y="0"/>
                    </a:moveTo>
                    <a:cubicBezTo>
                      <a:pt x="912005" y="2820"/>
                      <a:pt x="1642488" y="733303"/>
                      <a:pt x="1645308" y="1644291"/>
                    </a:cubicBezTo>
                    <a:cubicBezTo>
                      <a:pt x="1645308" y="1644291"/>
                      <a:pt x="1645308" y="1644291"/>
                      <a:pt x="1550049" y="1644454"/>
                    </a:cubicBezTo>
                    <a:lnTo>
                      <a:pt x="1519964" y="1644506"/>
                    </a:lnTo>
                    <a:lnTo>
                      <a:pt x="1511802" y="1490305"/>
                    </a:lnTo>
                    <a:cubicBezTo>
                      <a:pt x="1432504" y="723393"/>
                      <a:pt x="790649" y="130654"/>
                      <a:pt x="2363" y="128213"/>
                    </a:cubicBezTo>
                    <a:cubicBezTo>
                      <a:pt x="2120" y="270739"/>
                      <a:pt x="1898" y="399903"/>
                      <a:pt x="1697" y="516958"/>
                    </a:cubicBezTo>
                    <a:lnTo>
                      <a:pt x="1565" y="594376"/>
                    </a:lnTo>
                    <a:lnTo>
                      <a:pt x="0" y="594297"/>
                    </a:lnTo>
                    <a:lnTo>
                      <a:pt x="86" y="543676"/>
                    </a:lnTo>
                    <a:cubicBezTo>
                      <a:pt x="356" y="386042"/>
                      <a:pt x="665" y="205889"/>
                      <a:pt x="1017" y="0"/>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1" name="Freeform 35">
                <a:extLst>
                  <a:ext uri="{FF2B5EF4-FFF2-40B4-BE49-F238E27FC236}">
                    <a16:creationId xmlns:a16="http://schemas.microsoft.com/office/drawing/2014/main" id="{31DD788A-270A-129C-4E02-1EA11CF00873}"/>
                  </a:ext>
                </a:extLst>
              </p:cNvPr>
              <p:cNvSpPr>
                <a:spLocks/>
              </p:cNvSpPr>
              <p:nvPr/>
            </p:nvSpPr>
            <p:spPr bwMode="auto">
              <a:xfrm>
                <a:off x="4572465" y="3091566"/>
                <a:ext cx="1645310" cy="1647111"/>
              </a:xfrm>
              <a:custGeom>
                <a:avLst/>
                <a:gdLst>
                  <a:gd name="connsiteX0" fmla="*/ 1645310 w 1645310"/>
                  <a:gd name="connsiteY0" fmla="*/ 0 h 1647111"/>
                  <a:gd name="connsiteX1" fmla="*/ 1645310 w 1645310"/>
                  <a:gd name="connsiteY1" fmla="*/ 2820 h 1647111"/>
                  <a:gd name="connsiteX2" fmla="*/ 1019 w 1645310"/>
                  <a:gd name="connsiteY2" fmla="*/ 1647111 h 1647111"/>
                  <a:gd name="connsiteX3" fmla="*/ 103 w 1645310"/>
                  <a:gd name="connsiteY3" fmla="*/ 1112797 h 1647111"/>
                  <a:gd name="connsiteX4" fmla="*/ 0 w 1645310"/>
                  <a:gd name="connsiteY4" fmla="*/ 1052812 h 1647111"/>
                  <a:gd name="connsiteX5" fmla="*/ 1561 w 1645310"/>
                  <a:gd name="connsiteY5" fmla="*/ 1052733 h 1647111"/>
                  <a:gd name="connsiteX6" fmla="*/ 1668 w 1645310"/>
                  <a:gd name="connsiteY6" fmla="*/ 1115479 h 1647111"/>
                  <a:gd name="connsiteX7" fmla="*/ 2365 w 1645310"/>
                  <a:gd name="connsiteY7" fmla="*/ 1521838 h 1647111"/>
                  <a:gd name="connsiteX8" fmla="*/ 1520039 w 1645310"/>
                  <a:gd name="connsiteY8" fmla="*/ 4165 h 1647111"/>
                  <a:gd name="connsiteX9" fmla="*/ 1520039 w 1645310"/>
                  <a:gd name="connsiteY9" fmla="*/ 1562 h 1647111"/>
                  <a:gd name="connsiteX10" fmla="*/ 1131294 w 1645310"/>
                  <a:gd name="connsiteY10" fmla="*/ 2228 h 1647111"/>
                  <a:gd name="connsiteX11" fmla="*/ 1050987 w 1645310"/>
                  <a:gd name="connsiteY11" fmla="*/ 2366 h 1647111"/>
                  <a:gd name="connsiteX12" fmla="*/ 1051042 w 1645310"/>
                  <a:gd name="connsiteY12" fmla="*/ 1190 h 1647111"/>
                  <a:gd name="connsiteX13" fmla="*/ 1051034 w 1645310"/>
                  <a:gd name="connsiteY13" fmla="*/ 1018 h 1647111"/>
                  <a:gd name="connsiteX14" fmla="*/ 1101635 w 1645310"/>
                  <a:gd name="connsiteY14" fmla="*/ 931 h 1647111"/>
                  <a:gd name="connsiteX15" fmla="*/ 1645310 w 1645310"/>
                  <a:gd name="connsiteY15"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5310" h="1647111">
                    <a:moveTo>
                      <a:pt x="1645310" y="0"/>
                    </a:moveTo>
                    <a:cubicBezTo>
                      <a:pt x="1645310" y="2820"/>
                      <a:pt x="1645310" y="2820"/>
                      <a:pt x="1645310" y="2820"/>
                    </a:cubicBezTo>
                    <a:cubicBezTo>
                      <a:pt x="1645310" y="916629"/>
                      <a:pt x="914828" y="1647111"/>
                      <a:pt x="1019" y="1647111"/>
                    </a:cubicBezTo>
                    <a:cubicBezTo>
                      <a:pt x="1019" y="1647111"/>
                      <a:pt x="1019" y="1647111"/>
                      <a:pt x="103" y="1112797"/>
                    </a:cubicBezTo>
                    <a:lnTo>
                      <a:pt x="0" y="1052812"/>
                    </a:lnTo>
                    <a:lnTo>
                      <a:pt x="1561" y="1052733"/>
                    </a:lnTo>
                    <a:lnTo>
                      <a:pt x="1668" y="1115479"/>
                    </a:lnTo>
                    <a:cubicBezTo>
                      <a:pt x="2365" y="1521838"/>
                      <a:pt x="2365" y="1521838"/>
                      <a:pt x="2365" y="1521838"/>
                    </a:cubicBezTo>
                    <a:cubicBezTo>
                      <a:pt x="845807" y="1521838"/>
                      <a:pt x="1520039" y="847606"/>
                      <a:pt x="1520039" y="4165"/>
                    </a:cubicBezTo>
                    <a:cubicBezTo>
                      <a:pt x="1520039" y="4165"/>
                      <a:pt x="1520039" y="4165"/>
                      <a:pt x="1520039" y="1562"/>
                    </a:cubicBezTo>
                    <a:cubicBezTo>
                      <a:pt x="1377513" y="1806"/>
                      <a:pt x="1248349" y="2028"/>
                      <a:pt x="1131294" y="2228"/>
                    </a:cubicBezTo>
                    <a:lnTo>
                      <a:pt x="1050987" y="2366"/>
                    </a:lnTo>
                    <a:lnTo>
                      <a:pt x="1051042" y="1190"/>
                    </a:lnTo>
                    <a:lnTo>
                      <a:pt x="1051034" y="1018"/>
                    </a:lnTo>
                    <a:lnTo>
                      <a:pt x="1101635" y="931"/>
                    </a:lnTo>
                    <a:cubicBezTo>
                      <a:pt x="1259268" y="661"/>
                      <a:pt x="1439421" y="353"/>
                      <a:pt x="1645310" y="0"/>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Freeform 37">
                <a:extLst>
                  <a:ext uri="{FF2B5EF4-FFF2-40B4-BE49-F238E27FC236}">
                    <a16:creationId xmlns:a16="http://schemas.microsoft.com/office/drawing/2014/main" id="{C2CD47DF-3C47-BDAE-E27C-75744FEBB77F}"/>
                  </a:ext>
                </a:extLst>
              </p:cNvPr>
              <p:cNvSpPr>
                <a:spLocks/>
              </p:cNvSpPr>
              <p:nvPr/>
            </p:nvSpPr>
            <p:spPr bwMode="auto">
              <a:xfrm>
                <a:off x="2925935" y="3093948"/>
                <a:ext cx="1647111" cy="1644729"/>
              </a:xfrm>
              <a:custGeom>
                <a:avLst/>
                <a:gdLst>
                  <a:gd name="connsiteX0" fmla="*/ 0 w 1647111"/>
                  <a:gd name="connsiteY0" fmla="*/ 0 h 1644729"/>
                  <a:gd name="connsiteX1" fmla="*/ 534315 w 1647111"/>
                  <a:gd name="connsiteY1" fmla="*/ 0 h 1644729"/>
                  <a:gd name="connsiteX2" fmla="*/ 594328 w 1647111"/>
                  <a:gd name="connsiteY2" fmla="*/ 0 h 1644729"/>
                  <a:gd name="connsiteX3" fmla="*/ 594398 w 1647111"/>
                  <a:gd name="connsiteY3" fmla="*/ 1378 h 1644729"/>
                  <a:gd name="connsiteX4" fmla="*/ 534573 w 1647111"/>
                  <a:gd name="connsiteY4" fmla="*/ 1378 h 1644729"/>
                  <a:gd name="connsiteX5" fmla="*/ 128213 w 1647111"/>
                  <a:gd name="connsiteY5" fmla="*/ 1378 h 1644729"/>
                  <a:gd name="connsiteX6" fmla="*/ 1645887 w 1647111"/>
                  <a:gd name="connsiteY6" fmla="*/ 1519456 h 1644729"/>
                  <a:gd name="connsiteX7" fmla="*/ 1646897 w 1647111"/>
                  <a:gd name="connsiteY7" fmla="*/ 1519456 h 1644729"/>
                  <a:gd name="connsiteX8" fmla="*/ 1647111 w 1647111"/>
                  <a:gd name="connsiteY8" fmla="*/ 1644729 h 1644729"/>
                  <a:gd name="connsiteX9" fmla="*/ 1644291 w 1647111"/>
                  <a:gd name="connsiteY9" fmla="*/ 1644729 h 1644729"/>
                  <a:gd name="connsiteX10" fmla="*/ 0 w 1647111"/>
                  <a:gd name="connsiteY10" fmla="*/ 0 h 16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7111" h="1644729">
                    <a:moveTo>
                      <a:pt x="0" y="0"/>
                    </a:moveTo>
                    <a:cubicBezTo>
                      <a:pt x="0" y="0"/>
                      <a:pt x="0" y="0"/>
                      <a:pt x="534315" y="0"/>
                    </a:cubicBezTo>
                    <a:lnTo>
                      <a:pt x="594328" y="0"/>
                    </a:lnTo>
                    <a:lnTo>
                      <a:pt x="594398" y="1378"/>
                    </a:lnTo>
                    <a:lnTo>
                      <a:pt x="534573" y="1378"/>
                    </a:lnTo>
                    <a:cubicBezTo>
                      <a:pt x="128213" y="1378"/>
                      <a:pt x="128213" y="1378"/>
                      <a:pt x="128213" y="1378"/>
                    </a:cubicBezTo>
                    <a:cubicBezTo>
                      <a:pt x="128213" y="845044"/>
                      <a:pt x="802446" y="1519456"/>
                      <a:pt x="1645887" y="1519456"/>
                    </a:cubicBezTo>
                    <a:lnTo>
                      <a:pt x="1646897" y="1519456"/>
                    </a:lnTo>
                    <a:lnTo>
                      <a:pt x="1647111" y="1644729"/>
                    </a:lnTo>
                    <a:cubicBezTo>
                      <a:pt x="1644291" y="1644729"/>
                      <a:pt x="1644291" y="1644729"/>
                      <a:pt x="1644291" y="1644729"/>
                    </a:cubicBezTo>
                    <a:cubicBezTo>
                      <a:pt x="730483" y="1644729"/>
                      <a:pt x="0" y="914052"/>
                      <a:pt x="0"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Freeform 31">
                <a:extLst>
                  <a:ext uri="{FF2B5EF4-FFF2-40B4-BE49-F238E27FC236}">
                    <a16:creationId xmlns:a16="http://schemas.microsoft.com/office/drawing/2014/main" id="{60245C1E-CF65-EDAC-E1A2-09685CEDF3BE}"/>
                  </a:ext>
                </a:extLst>
              </p:cNvPr>
              <p:cNvSpPr>
                <a:spLocks/>
              </p:cNvSpPr>
              <p:nvPr/>
            </p:nvSpPr>
            <p:spPr bwMode="auto">
              <a:xfrm>
                <a:off x="2925935" y="1446837"/>
                <a:ext cx="1644729" cy="1647111"/>
              </a:xfrm>
              <a:custGeom>
                <a:avLst/>
                <a:gdLst>
                  <a:gd name="connsiteX0" fmla="*/ 1644729 w 1644729"/>
                  <a:gd name="connsiteY0" fmla="*/ 0 h 1647111"/>
                  <a:gd name="connsiteX1" fmla="*/ 1644729 w 1644729"/>
                  <a:gd name="connsiteY1" fmla="*/ 95260 h 1647111"/>
                  <a:gd name="connsiteX2" fmla="*/ 1644729 w 1644729"/>
                  <a:gd name="connsiteY2" fmla="*/ 128296 h 1647111"/>
                  <a:gd name="connsiteX3" fmla="*/ 1490212 w 1644729"/>
                  <a:gd name="connsiteY3" fmla="*/ 136449 h 1647111"/>
                  <a:gd name="connsiteX4" fmla="*/ 135993 w 1644729"/>
                  <a:gd name="connsiteY4" fmla="*/ 1492450 h 1647111"/>
                  <a:gd name="connsiteX5" fmla="*/ 128282 w 1644729"/>
                  <a:gd name="connsiteY5" fmla="*/ 1647111 h 1647111"/>
                  <a:gd name="connsiteX6" fmla="*/ 0 w 1644729"/>
                  <a:gd name="connsiteY6" fmla="*/ 1647111 h 1647111"/>
                  <a:gd name="connsiteX7" fmla="*/ 1644729 w 1644729"/>
                  <a:gd name="connsiteY7" fmla="*/ 0 h 164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729" h="1647111">
                    <a:moveTo>
                      <a:pt x="1644729" y="0"/>
                    </a:moveTo>
                    <a:cubicBezTo>
                      <a:pt x="1644729" y="0"/>
                      <a:pt x="1644729" y="0"/>
                      <a:pt x="1644729" y="95260"/>
                    </a:cubicBezTo>
                    <a:lnTo>
                      <a:pt x="1644729" y="128296"/>
                    </a:lnTo>
                    <a:lnTo>
                      <a:pt x="1490212" y="136449"/>
                    </a:lnTo>
                    <a:cubicBezTo>
                      <a:pt x="772242" y="210469"/>
                      <a:pt x="208030" y="774663"/>
                      <a:pt x="135993" y="1492450"/>
                    </a:cubicBezTo>
                    <a:lnTo>
                      <a:pt x="128282" y="1647111"/>
                    </a:lnTo>
                    <a:lnTo>
                      <a:pt x="0" y="1647111"/>
                    </a:lnTo>
                    <a:cubicBezTo>
                      <a:pt x="0" y="733303"/>
                      <a:pt x="730677" y="2820"/>
                      <a:pt x="1644729" y="0"/>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14" name="Group 25">
                <a:extLst>
                  <a:ext uri="{FF2B5EF4-FFF2-40B4-BE49-F238E27FC236}">
                    <a16:creationId xmlns:a16="http://schemas.microsoft.com/office/drawing/2014/main" id="{CDA66ED6-52BA-71C8-7F28-9A29B0A58807}"/>
                  </a:ext>
                </a:extLst>
              </p:cNvPr>
              <p:cNvGrpSpPr/>
              <p:nvPr/>
            </p:nvGrpSpPr>
            <p:grpSpPr>
              <a:xfrm>
                <a:off x="3620879" y="2141781"/>
                <a:ext cx="1901952" cy="1901952"/>
                <a:chOff x="4460875" y="811213"/>
                <a:chExt cx="4387851" cy="4387851"/>
              </a:xfrm>
            </p:grpSpPr>
            <p:sp>
              <p:nvSpPr>
                <p:cNvPr id="219" name="Freeform 55">
                  <a:extLst>
                    <a:ext uri="{FF2B5EF4-FFF2-40B4-BE49-F238E27FC236}">
                      <a16:creationId xmlns:a16="http://schemas.microsoft.com/office/drawing/2014/main" id="{4F428BEC-FEA7-8AA0-40E7-11BF686E0C2E}"/>
                    </a:ext>
                  </a:extLst>
                </p:cNvPr>
                <p:cNvSpPr>
                  <a:spLocks/>
                </p:cNvSpPr>
                <p:nvPr/>
              </p:nvSpPr>
              <p:spPr bwMode="auto">
                <a:xfrm>
                  <a:off x="6653214" y="811213"/>
                  <a:ext cx="2195512" cy="2195512"/>
                </a:xfrm>
                <a:custGeom>
                  <a:avLst/>
                  <a:gdLst>
                    <a:gd name="T0" fmla="*/ 0 w 584"/>
                    <a:gd name="T1" fmla="*/ 584 h 584"/>
                    <a:gd name="T2" fmla="*/ 584 w 584"/>
                    <a:gd name="T3" fmla="*/ 583 h 584"/>
                    <a:gd name="T4" fmla="*/ 1 w 584"/>
                    <a:gd name="T5" fmla="*/ 0 h 584"/>
                    <a:gd name="T6" fmla="*/ 0 w 584"/>
                    <a:gd name="T7" fmla="*/ 584 h 584"/>
                  </a:gdLst>
                  <a:ahLst/>
                  <a:cxnLst>
                    <a:cxn ang="0">
                      <a:pos x="T0" y="T1"/>
                    </a:cxn>
                    <a:cxn ang="0">
                      <a:pos x="T2" y="T3"/>
                    </a:cxn>
                    <a:cxn ang="0">
                      <a:pos x="T4" y="T5"/>
                    </a:cxn>
                    <a:cxn ang="0">
                      <a:pos x="T6" y="T7"/>
                    </a:cxn>
                  </a:cxnLst>
                  <a:rect l="0" t="0" r="r" b="b"/>
                  <a:pathLst>
                    <a:path w="584" h="584">
                      <a:moveTo>
                        <a:pt x="0" y="584"/>
                      </a:moveTo>
                      <a:cubicBezTo>
                        <a:pt x="584" y="583"/>
                        <a:pt x="584" y="583"/>
                        <a:pt x="584" y="583"/>
                      </a:cubicBezTo>
                      <a:cubicBezTo>
                        <a:pt x="583" y="260"/>
                        <a:pt x="324" y="1"/>
                        <a:pt x="1" y="0"/>
                      </a:cubicBezTo>
                      <a:cubicBezTo>
                        <a:pt x="0" y="584"/>
                        <a:pt x="0" y="584"/>
                        <a:pt x="0" y="584"/>
                      </a:cubicBezTo>
                      <a:close/>
                    </a:path>
                  </a:pathLst>
                </a:custGeom>
                <a:solidFill>
                  <a:schemeClr val="accent2">
                    <a:alpha val="60000"/>
                  </a:schemeClr>
                </a:solidFill>
                <a:ln>
                  <a:noFill/>
                </a:ln>
              </p:spPr>
              <p:txBody>
                <a:bodyPr vert="horz" wrap="square" lIns="91440" tIns="45720" rIns="91440" bIns="45720" numCol="1" anchor="ctr"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0" name="Freeform 56">
                  <a:extLst>
                    <a:ext uri="{FF2B5EF4-FFF2-40B4-BE49-F238E27FC236}">
                      <a16:creationId xmlns:a16="http://schemas.microsoft.com/office/drawing/2014/main" id="{8E14F922-2E2C-D72E-CA6C-2D9B6479F327}"/>
                    </a:ext>
                  </a:extLst>
                </p:cNvPr>
                <p:cNvSpPr>
                  <a:spLocks/>
                </p:cNvSpPr>
                <p:nvPr/>
              </p:nvSpPr>
              <p:spPr bwMode="auto">
                <a:xfrm>
                  <a:off x="6653214" y="3003552"/>
                  <a:ext cx="2195512" cy="2195512"/>
                </a:xfrm>
                <a:custGeom>
                  <a:avLst/>
                  <a:gdLst>
                    <a:gd name="T0" fmla="*/ 0 w 584"/>
                    <a:gd name="T1" fmla="*/ 1 h 584"/>
                    <a:gd name="T2" fmla="*/ 1 w 584"/>
                    <a:gd name="T3" fmla="*/ 584 h 584"/>
                    <a:gd name="T4" fmla="*/ 584 w 584"/>
                    <a:gd name="T5" fmla="*/ 1 h 584"/>
                    <a:gd name="T6" fmla="*/ 584 w 584"/>
                    <a:gd name="T7" fmla="*/ 0 h 584"/>
                    <a:gd name="T8" fmla="*/ 0 w 584"/>
                    <a:gd name="T9" fmla="*/ 1 h 584"/>
                  </a:gdLst>
                  <a:ahLst/>
                  <a:cxnLst>
                    <a:cxn ang="0">
                      <a:pos x="T0" y="T1"/>
                    </a:cxn>
                    <a:cxn ang="0">
                      <a:pos x="T2" y="T3"/>
                    </a:cxn>
                    <a:cxn ang="0">
                      <a:pos x="T4" y="T5"/>
                    </a:cxn>
                    <a:cxn ang="0">
                      <a:pos x="T6" y="T7"/>
                    </a:cxn>
                    <a:cxn ang="0">
                      <a:pos x="T8" y="T9"/>
                    </a:cxn>
                  </a:cxnLst>
                  <a:rect l="0" t="0" r="r" b="b"/>
                  <a:pathLst>
                    <a:path w="584" h="584">
                      <a:moveTo>
                        <a:pt x="0" y="1"/>
                      </a:moveTo>
                      <a:cubicBezTo>
                        <a:pt x="1" y="584"/>
                        <a:pt x="1" y="584"/>
                        <a:pt x="1" y="584"/>
                      </a:cubicBezTo>
                      <a:cubicBezTo>
                        <a:pt x="325" y="584"/>
                        <a:pt x="584" y="325"/>
                        <a:pt x="584" y="1"/>
                      </a:cubicBezTo>
                      <a:cubicBezTo>
                        <a:pt x="584" y="1"/>
                        <a:pt x="584" y="1"/>
                        <a:pt x="584" y="0"/>
                      </a:cubicBezTo>
                      <a:cubicBezTo>
                        <a:pt x="0" y="1"/>
                        <a:pt x="0" y="1"/>
                        <a:pt x="0" y="1"/>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Freeform 57">
                  <a:extLst>
                    <a:ext uri="{FF2B5EF4-FFF2-40B4-BE49-F238E27FC236}">
                      <a16:creationId xmlns:a16="http://schemas.microsoft.com/office/drawing/2014/main" id="{F8B439BE-A3D0-4EA0-D353-C2F6AB01D2A4}"/>
                    </a:ext>
                  </a:extLst>
                </p:cNvPr>
                <p:cNvSpPr>
                  <a:spLocks/>
                </p:cNvSpPr>
                <p:nvPr/>
              </p:nvSpPr>
              <p:spPr bwMode="auto">
                <a:xfrm>
                  <a:off x="4460875" y="3006725"/>
                  <a:ext cx="2195512" cy="2192339"/>
                </a:xfrm>
                <a:custGeom>
                  <a:avLst/>
                  <a:gdLst>
                    <a:gd name="T0" fmla="*/ 583 w 584"/>
                    <a:gd name="T1" fmla="*/ 0 h 583"/>
                    <a:gd name="T2" fmla="*/ 0 w 584"/>
                    <a:gd name="T3" fmla="*/ 0 h 583"/>
                    <a:gd name="T4" fmla="*/ 583 w 584"/>
                    <a:gd name="T5" fmla="*/ 583 h 583"/>
                    <a:gd name="T6" fmla="*/ 584 w 584"/>
                    <a:gd name="T7" fmla="*/ 583 h 583"/>
                    <a:gd name="T8" fmla="*/ 583 w 584"/>
                    <a:gd name="T9" fmla="*/ 0 h 583"/>
                  </a:gdLst>
                  <a:ahLst/>
                  <a:cxnLst>
                    <a:cxn ang="0">
                      <a:pos x="T0" y="T1"/>
                    </a:cxn>
                    <a:cxn ang="0">
                      <a:pos x="T2" y="T3"/>
                    </a:cxn>
                    <a:cxn ang="0">
                      <a:pos x="T4" y="T5"/>
                    </a:cxn>
                    <a:cxn ang="0">
                      <a:pos x="T6" y="T7"/>
                    </a:cxn>
                    <a:cxn ang="0">
                      <a:pos x="T8" y="T9"/>
                    </a:cxn>
                  </a:cxnLst>
                  <a:rect l="0" t="0" r="r" b="b"/>
                  <a:pathLst>
                    <a:path w="584" h="583">
                      <a:moveTo>
                        <a:pt x="583" y="0"/>
                      </a:moveTo>
                      <a:cubicBezTo>
                        <a:pt x="0" y="0"/>
                        <a:pt x="0" y="0"/>
                        <a:pt x="0" y="0"/>
                      </a:cubicBezTo>
                      <a:cubicBezTo>
                        <a:pt x="0" y="324"/>
                        <a:pt x="259" y="583"/>
                        <a:pt x="583" y="583"/>
                      </a:cubicBezTo>
                      <a:cubicBezTo>
                        <a:pt x="583" y="583"/>
                        <a:pt x="583" y="583"/>
                        <a:pt x="584" y="583"/>
                      </a:cubicBezTo>
                      <a:cubicBezTo>
                        <a:pt x="583" y="0"/>
                        <a:pt x="583" y="0"/>
                        <a:pt x="583" y="0"/>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Freeform 58">
                  <a:extLst>
                    <a:ext uri="{FF2B5EF4-FFF2-40B4-BE49-F238E27FC236}">
                      <a16:creationId xmlns:a16="http://schemas.microsoft.com/office/drawing/2014/main" id="{96225E35-D272-7157-6593-162B0E2C77D6}"/>
                    </a:ext>
                  </a:extLst>
                </p:cNvPr>
                <p:cNvSpPr>
                  <a:spLocks/>
                </p:cNvSpPr>
                <p:nvPr/>
              </p:nvSpPr>
              <p:spPr bwMode="auto">
                <a:xfrm>
                  <a:off x="4460875" y="811213"/>
                  <a:ext cx="2192339" cy="2195512"/>
                </a:xfrm>
                <a:custGeom>
                  <a:avLst/>
                  <a:gdLst>
                    <a:gd name="T0" fmla="*/ 583 w 583"/>
                    <a:gd name="T1" fmla="*/ 584 h 584"/>
                    <a:gd name="T2" fmla="*/ 583 w 583"/>
                    <a:gd name="T3" fmla="*/ 0 h 584"/>
                    <a:gd name="T4" fmla="*/ 0 w 583"/>
                    <a:gd name="T5" fmla="*/ 584 h 584"/>
                    <a:gd name="T6" fmla="*/ 0 w 583"/>
                    <a:gd name="T7" fmla="*/ 584 h 584"/>
                    <a:gd name="T8" fmla="*/ 583 w 583"/>
                    <a:gd name="T9" fmla="*/ 584 h 584"/>
                  </a:gdLst>
                  <a:ahLst/>
                  <a:cxnLst>
                    <a:cxn ang="0">
                      <a:pos x="T0" y="T1"/>
                    </a:cxn>
                    <a:cxn ang="0">
                      <a:pos x="T2" y="T3"/>
                    </a:cxn>
                    <a:cxn ang="0">
                      <a:pos x="T4" y="T5"/>
                    </a:cxn>
                    <a:cxn ang="0">
                      <a:pos x="T6" y="T7"/>
                    </a:cxn>
                    <a:cxn ang="0">
                      <a:pos x="T8" y="T9"/>
                    </a:cxn>
                  </a:cxnLst>
                  <a:rect l="0" t="0" r="r" b="b"/>
                  <a:pathLst>
                    <a:path w="583" h="584">
                      <a:moveTo>
                        <a:pt x="583" y="584"/>
                      </a:moveTo>
                      <a:cubicBezTo>
                        <a:pt x="583" y="0"/>
                        <a:pt x="583" y="0"/>
                        <a:pt x="583" y="0"/>
                      </a:cubicBezTo>
                      <a:cubicBezTo>
                        <a:pt x="259" y="1"/>
                        <a:pt x="0" y="260"/>
                        <a:pt x="0" y="584"/>
                      </a:cubicBezTo>
                      <a:cubicBezTo>
                        <a:pt x="0" y="584"/>
                        <a:pt x="0" y="584"/>
                        <a:pt x="0" y="584"/>
                      </a:cubicBezTo>
                      <a:cubicBezTo>
                        <a:pt x="583" y="584"/>
                        <a:pt x="583" y="584"/>
                        <a:pt x="583" y="584"/>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15" name="Freeform 32">
                <a:extLst>
                  <a:ext uri="{FF2B5EF4-FFF2-40B4-BE49-F238E27FC236}">
                    <a16:creationId xmlns:a16="http://schemas.microsoft.com/office/drawing/2014/main" id="{830CE6C3-AE99-4A21-62B4-9A2C0C252E11}"/>
                  </a:ext>
                </a:extLst>
              </p:cNvPr>
              <p:cNvSpPr>
                <a:spLocks/>
              </p:cNvSpPr>
              <p:nvPr/>
            </p:nvSpPr>
            <p:spPr bwMode="auto">
              <a:xfrm>
                <a:off x="3054148" y="1575050"/>
                <a:ext cx="1518079" cy="1520276"/>
              </a:xfrm>
              <a:custGeom>
                <a:avLst/>
                <a:gdLst>
                  <a:gd name="connsiteX0" fmla="*/ 1644585 w 1644585"/>
                  <a:gd name="connsiteY0" fmla="*/ 0 h 1646966"/>
                  <a:gd name="connsiteX1" fmla="*/ 1644585 w 1644585"/>
                  <a:gd name="connsiteY1" fmla="*/ 535184 h 1646966"/>
                  <a:gd name="connsiteX2" fmla="*/ 1644585 w 1644585"/>
                  <a:gd name="connsiteY2" fmla="*/ 594274 h 1646966"/>
                  <a:gd name="connsiteX3" fmla="*/ 1538260 w 1644585"/>
                  <a:gd name="connsiteY3" fmla="*/ 599643 h 1646966"/>
                  <a:gd name="connsiteX4" fmla="*/ 594216 w 1644585"/>
                  <a:gd name="connsiteY4" fmla="*/ 1645774 h 1646966"/>
                  <a:gd name="connsiteX5" fmla="*/ 594276 w 1644585"/>
                  <a:gd name="connsiteY5" fmla="*/ 1646966 h 1646966"/>
                  <a:gd name="connsiteX6" fmla="*/ 542842 w 1644585"/>
                  <a:gd name="connsiteY6" fmla="*/ 1646966 h 1646966"/>
                  <a:gd name="connsiteX7" fmla="*/ 0 w 1644585"/>
                  <a:gd name="connsiteY7" fmla="*/ 1646966 h 1646966"/>
                  <a:gd name="connsiteX8" fmla="*/ 1644585 w 1644585"/>
                  <a:gd name="connsiteY8"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4585" h="1646966">
                    <a:moveTo>
                      <a:pt x="1644585" y="0"/>
                    </a:moveTo>
                    <a:cubicBezTo>
                      <a:pt x="1644585" y="0"/>
                      <a:pt x="1644585" y="0"/>
                      <a:pt x="1644585" y="535184"/>
                    </a:cubicBezTo>
                    <a:lnTo>
                      <a:pt x="1644585" y="594274"/>
                    </a:lnTo>
                    <a:lnTo>
                      <a:pt x="1538260" y="599643"/>
                    </a:lnTo>
                    <a:cubicBezTo>
                      <a:pt x="1008004" y="653494"/>
                      <a:pt x="594216" y="1101311"/>
                      <a:pt x="594216" y="1645774"/>
                    </a:cubicBezTo>
                    <a:lnTo>
                      <a:pt x="594276" y="1646966"/>
                    </a:lnTo>
                    <a:lnTo>
                      <a:pt x="542842" y="1646966"/>
                    </a:lnTo>
                    <a:cubicBezTo>
                      <a:pt x="385450" y="1646966"/>
                      <a:pt x="205573" y="1646966"/>
                      <a:pt x="0" y="1646966"/>
                    </a:cubicBezTo>
                    <a:cubicBezTo>
                      <a:pt x="0" y="733238"/>
                      <a:pt x="730613" y="2820"/>
                      <a:pt x="1644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6" name="Freeform 34">
                <a:extLst>
                  <a:ext uri="{FF2B5EF4-FFF2-40B4-BE49-F238E27FC236}">
                    <a16:creationId xmlns:a16="http://schemas.microsoft.com/office/drawing/2014/main" id="{CAE252D4-D84B-034C-60D0-F3C852A0F1EC}"/>
                  </a:ext>
                </a:extLst>
              </p:cNvPr>
              <p:cNvSpPr>
                <a:spLocks/>
              </p:cNvSpPr>
              <p:nvPr/>
            </p:nvSpPr>
            <p:spPr bwMode="auto">
              <a:xfrm>
                <a:off x="4573891" y="1575050"/>
                <a:ext cx="1518613" cy="1518613"/>
              </a:xfrm>
              <a:custGeom>
                <a:avLst/>
                <a:gdLst>
                  <a:gd name="connsiteX0" fmla="*/ 1017 w 1645164"/>
                  <a:gd name="connsiteY0" fmla="*/ 0 h 1645164"/>
                  <a:gd name="connsiteX1" fmla="*/ 1645164 w 1645164"/>
                  <a:gd name="connsiteY1" fmla="*/ 1644146 h 1645164"/>
                  <a:gd name="connsiteX2" fmla="*/ 1109980 w 1645164"/>
                  <a:gd name="connsiteY2" fmla="*/ 1645063 h 1645164"/>
                  <a:gd name="connsiteX3" fmla="*/ 1050917 w 1645164"/>
                  <a:gd name="connsiteY3" fmla="*/ 1645164 h 1645164"/>
                  <a:gd name="connsiteX4" fmla="*/ 1045519 w 1645164"/>
                  <a:gd name="connsiteY4" fmla="*/ 1538258 h 1645164"/>
                  <a:gd name="connsiteX5" fmla="*/ 106904 w 1645164"/>
                  <a:gd name="connsiteY5" fmla="*/ 599643 h 1645164"/>
                  <a:gd name="connsiteX6" fmla="*/ 0 w 1645164"/>
                  <a:gd name="connsiteY6" fmla="*/ 594245 h 1645164"/>
                  <a:gd name="connsiteX7" fmla="*/ 86 w 1645164"/>
                  <a:gd name="connsiteY7" fmla="*/ 543628 h 1645164"/>
                  <a:gd name="connsiteX8" fmla="*/ 1017 w 1645164"/>
                  <a:gd name="connsiteY8" fmla="*/ 0 h 16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164" h="1645164">
                    <a:moveTo>
                      <a:pt x="1017" y="0"/>
                    </a:moveTo>
                    <a:cubicBezTo>
                      <a:pt x="911925" y="2820"/>
                      <a:pt x="1642344" y="733238"/>
                      <a:pt x="1645164" y="1644146"/>
                    </a:cubicBezTo>
                    <a:cubicBezTo>
                      <a:pt x="1645164" y="1644146"/>
                      <a:pt x="1645164" y="1644146"/>
                      <a:pt x="1109980" y="1645063"/>
                    </a:cubicBezTo>
                    <a:lnTo>
                      <a:pt x="1050917" y="1645164"/>
                    </a:lnTo>
                    <a:lnTo>
                      <a:pt x="1045519" y="1538258"/>
                    </a:lnTo>
                    <a:cubicBezTo>
                      <a:pt x="995259" y="1043353"/>
                      <a:pt x="601810" y="649903"/>
                      <a:pt x="106904" y="599643"/>
                    </a:cubicBezTo>
                    <a:lnTo>
                      <a:pt x="0" y="594245"/>
                    </a:lnTo>
                    <a:lnTo>
                      <a:pt x="86" y="543628"/>
                    </a:lnTo>
                    <a:cubicBezTo>
                      <a:pt x="356" y="386008"/>
                      <a:pt x="665" y="205871"/>
                      <a:pt x="1017" y="0"/>
                    </a:cubicBez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7" name="Freeform 36">
                <a:extLst>
                  <a:ext uri="{FF2B5EF4-FFF2-40B4-BE49-F238E27FC236}">
                    <a16:creationId xmlns:a16="http://schemas.microsoft.com/office/drawing/2014/main" id="{24BFA793-FB63-14D3-01C5-2A181D0D1063}"/>
                  </a:ext>
                </a:extLst>
              </p:cNvPr>
              <p:cNvSpPr>
                <a:spLocks/>
              </p:cNvSpPr>
              <p:nvPr/>
            </p:nvSpPr>
            <p:spPr bwMode="auto">
              <a:xfrm>
                <a:off x="4573889" y="3093128"/>
                <a:ext cx="1518615" cy="1520276"/>
              </a:xfrm>
              <a:custGeom>
                <a:avLst/>
                <a:gdLst>
                  <a:gd name="connsiteX0" fmla="*/ 1645166 w 1645166"/>
                  <a:gd name="connsiteY0" fmla="*/ 0 h 1646966"/>
                  <a:gd name="connsiteX1" fmla="*/ 1645166 w 1645166"/>
                  <a:gd name="connsiteY1" fmla="*/ 2820 h 1646966"/>
                  <a:gd name="connsiteX2" fmla="*/ 1019 w 1645166"/>
                  <a:gd name="connsiteY2" fmla="*/ 1646966 h 1646966"/>
                  <a:gd name="connsiteX3" fmla="*/ 103 w 1645166"/>
                  <a:gd name="connsiteY3" fmla="*/ 1112699 h 1646966"/>
                  <a:gd name="connsiteX4" fmla="*/ 0 w 1645166"/>
                  <a:gd name="connsiteY4" fmla="*/ 1052719 h 1646966"/>
                  <a:gd name="connsiteX5" fmla="*/ 106906 w 1645166"/>
                  <a:gd name="connsiteY5" fmla="*/ 1047321 h 1646966"/>
                  <a:gd name="connsiteX6" fmla="*/ 1050950 w 1645166"/>
                  <a:gd name="connsiteY6" fmla="*/ 1190 h 1646966"/>
                  <a:gd name="connsiteX7" fmla="*/ 1050942 w 1645166"/>
                  <a:gd name="connsiteY7" fmla="*/ 1018 h 1646966"/>
                  <a:gd name="connsiteX8" fmla="*/ 1101538 w 1645166"/>
                  <a:gd name="connsiteY8" fmla="*/ 931 h 1646966"/>
                  <a:gd name="connsiteX9" fmla="*/ 1645166 w 1645166"/>
                  <a:gd name="connsiteY9" fmla="*/ 0 h 1646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166" h="1646966">
                    <a:moveTo>
                      <a:pt x="1645166" y="0"/>
                    </a:moveTo>
                    <a:cubicBezTo>
                      <a:pt x="1645166" y="2820"/>
                      <a:pt x="1645166" y="2820"/>
                      <a:pt x="1645166" y="2820"/>
                    </a:cubicBezTo>
                    <a:cubicBezTo>
                      <a:pt x="1645166" y="916548"/>
                      <a:pt x="914748" y="1646966"/>
                      <a:pt x="1019" y="1646966"/>
                    </a:cubicBezTo>
                    <a:cubicBezTo>
                      <a:pt x="1019" y="1646966"/>
                      <a:pt x="1019" y="1646966"/>
                      <a:pt x="103" y="1112699"/>
                    </a:cubicBezTo>
                    <a:lnTo>
                      <a:pt x="0" y="1052719"/>
                    </a:lnTo>
                    <a:lnTo>
                      <a:pt x="106906" y="1047321"/>
                    </a:lnTo>
                    <a:cubicBezTo>
                      <a:pt x="637162" y="993471"/>
                      <a:pt x="1050950" y="545654"/>
                      <a:pt x="1050950" y="1190"/>
                    </a:cubicBezTo>
                    <a:lnTo>
                      <a:pt x="1050942" y="1018"/>
                    </a:lnTo>
                    <a:lnTo>
                      <a:pt x="1101538" y="931"/>
                    </a:lnTo>
                    <a:cubicBezTo>
                      <a:pt x="1259158" y="661"/>
                      <a:pt x="1439295" y="353"/>
                      <a:pt x="1645166"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Freeform 38">
                <a:extLst>
                  <a:ext uri="{FF2B5EF4-FFF2-40B4-BE49-F238E27FC236}">
                    <a16:creationId xmlns:a16="http://schemas.microsoft.com/office/drawing/2014/main" id="{73DD52AC-54B6-3C4F-8A98-B501EA805998}"/>
                  </a:ext>
                </a:extLst>
              </p:cNvPr>
              <p:cNvSpPr>
                <a:spLocks/>
              </p:cNvSpPr>
              <p:nvPr/>
            </p:nvSpPr>
            <p:spPr bwMode="auto">
              <a:xfrm>
                <a:off x="3054148" y="3095326"/>
                <a:ext cx="1520277" cy="1518078"/>
              </a:xfrm>
              <a:custGeom>
                <a:avLst/>
                <a:gdLst>
                  <a:gd name="connsiteX0" fmla="*/ 0 w 1646967"/>
                  <a:gd name="connsiteY0" fmla="*/ 0 h 1644584"/>
                  <a:gd name="connsiteX1" fmla="*/ 534268 w 1646967"/>
                  <a:gd name="connsiteY1" fmla="*/ 0 h 1644584"/>
                  <a:gd name="connsiteX2" fmla="*/ 594276 w 1646967"/>
                  <a:gd name="connsiteY2" fmla="*/ 0 h 1644584"/>
                  <a:gd name="connsiteX3" fmla="*/ 599645 w 1646967"/>
                  <a:gd name="connsiteY3" fmla="*/ 106324 h 1644584"/>
                  <a:gd name="connsiteX4" fmla="*/ 1645776 w 1646967"/>
                  <a:gd name="connsiteY4" fmla="*/ 1050368 h 1644584"/>
                  <a:gd name="connsiteX5" fmla="*/ 1645948 w 1646967"/>
                  <a:gd name="connsiteY5" fmla="*/ 1050359 h 1644584"/>
                  <a:gd name="connsiteX6" fmla="*/ 1646036 w 1646967"/>
                  <a:gd name="connsiteY6" fmla="*/ 1101743 h 1644584"/>
                  <a:gd name="connsiteX7" fmla="*/ 1646967 w 1646967"/>
                  <a:gd name="connsiteY7" fmla="*/ 1644584 h 1644584"/>
                  <a:gd name="connsiteX8" fmla="*/ 1644147 w 1646967"/>
                  <a:gd name="connsiteY8" fmla="*/ 1644584 h 1644584"/>
                  <a:gd name="connsiteX9" fmla="*/ 0 w 1646967"/>
                  <a:gd name="connsiteY9" fmla="*/ 0 h 164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6967" h="1644584">
                    <a:moveTo>
                      <a:pt x="0" y="0"/>
                    </a:moveTo>
                    <a:cubicBezTo>
                      <a:pt x="0" y="0"/>
                      <a:pt x="0" y="0"/>
                      <a:pt x="534268" y="0"/>
                    </a:cubicBezTo>
                    <a:lnTo>
                      <a:pt x="594276" y="0"/>
                    </a:lnTo>
                    <a:lnTo>
                      <a:pt x="599645" y="106324"/>
                    </a:lnTo>
                    <a:cubicBezTo>
                      <a:pt x="653496" y="636580"/>
                      <a:pt x="1101313" y="1050368"/>
                      <a:pt x="1645776" y="1050368"/>
                    </a:cubicBezTo>
                    <a:lnTo>
                      <a:pt x="1645948" y="1050359"/>
                    </a:lnTo>
                    <a:lnTo>
                      <a:pt x="1646036" y="1101743"/>
                    </a:lnTo>
                    <a:cubicBezTo>
                      <a:pt x="1646306" y="1259135"/>
                      <a:pt x="1646615" y="1439011"/>
                      <a:pt x="1646967" y="1644584"/>
                    </a:cubicBezTo>
                    <a:cubicBezTo>
                      <a:pt x="1644147" y="1644584"/>
                      <a:pt x="1644147" y="1644584"/>
                      <a:pt x="1644147" y="1644584"/>
                    </a:cubicBezTo>
                    <a:cubicBezTo>
                      <a:pt x="730419" y="1644584"/>
                      <a:pt x="0" y="913971"/>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09" name="Oval 39">
              <a:extLst>
                <a:ext uri="{FF2B5EF4-FFF2-40B4-BE49-F238E27FC236}">
                  <a16:creationId xmlns:a16="http://schemas.microsoft.com/office/drawing/2014/main" id="{ACC7A1B3-1B2E-166C-3F07-50E8235F6416}"/>
                </a:ext>
              </a:extLst>
            </p:cNvPr>
            <p:cNvSpPr/>
            <p:nvPr/>
          </p:nvSpPr>
          <p:spPr bwMode="auto">
            <a:xfrm>
              <a:off x="4160520" y="2680988"/>
              <a:ext cx="822960" cy="822956"/>
            </a:xfrm>
            <a:prstGeom prst="ellipse">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58" name="Group 19">
            <a:extLst>
              <a:ext uri="{FF2B5EF4-FFF2-40B4-BE49-F238E27FC236}">
                <a16:creationId xmlns:a16="http://schemas.microsoft.com/office/drawing/2014/main" id="{6B6DF1EB-5311-349D-A238-322DD1003DA6}"/>
              </a:ext>
            </a:extLst>
          </p:cNvPr>
          <p:cNvGrpSpPr/>
          <p:nvPr/>
        </p:nvGrpSpPr>
        <p:grpSpPr>
          <a:xfrm>
            <a:off x="8964584" y="4181476"/>
            <a:ext cx="2851743" cy="1268682"/>
            <a:chOff x="1341109" y="2811760"/>
            <a:chExt cx="3828315" cy="954783"/>
          </a:xfrm>
        </p:grpSpPr>
        <p:sp>
          <p:nvSpPr>
            <p:cNvPr id="206" name="TextBox 20">
              <a:extLst>
                <a:ext uri="{FF2B5EF4-FFF2-40B4-BE49-F238E27FC236}">
                  <a16:creationId xmlns:a16="http://schemas.microsoft.com/office/drawing/2014/main" id="{9B25B9BD-619B-3705-203E-843B344158B5}"/>
                </a:ext>
              </a:extLst>
            </p:cNvPr>
            <p:cNvSpPr txBox="1"/>
            <p:nvPr/>
          </p:nvSpPr>
          <p:spPr>
            <a:xfrm>
              <a:off x="1341109" y="2811760"/>
              <a:ext cx="3828315" cy="833854"/>
            </a:xfrm>
            <a:prstGeom prst="rect">
              <a:avLst/>
            </a:prstGeom>
            <a:noFill/>
          </p:spPr>
          <p:txBody>
            <a:bodyPr wrap="none" lIns="0" tIns="0" rIns="0" bIns="0" rtlCol="0" anchor="ctr">
              <a:spAutoFit/>
            </a:bodyPr>
            <a:lstStyle/>
            <a:p>
              <a:r>
                <a:rPr lang="en-US" sz="2400" b="1" err="1">
                  <a:solidFill>
                    <a:schemeClr val="accent3"/>
                  </a:solidFill>
                  <a:latin typeface="Quicksand" pitchFamily="2" charset="0"/>
                  <a:ea typeface="Open Sans" panose="020B0606030504020204" pitchFamily="34" charset="0"/>
                  <a:cs typeface="Open Sans" panose="020B0606030504020204" pitchFamily="34" charset="0"/>
                </a:rPr>
                <a:t>Fichier</a:t>
              </a:r>
              <a:r>
                <a:rPr lang="en-US" sz="2400" b="1">
                  <a:solidFill>
                    <a:schemeClr val="accent3"/>
                  </a:solidFill>
                  <a:latin typeface="Quicksand" pitchFamily="2" charset="0"/>
                  <a:ea typeface="Open Sans" panose="020B0606030504020204" pitchFamily="34" charset="0"/>
                  <a:cs typeface="Open Sans" panose="020B0606030504020204" pitchFamily="34" charset="0"/>
                </a:rPr>
                <a:t> de </a:t>
              </a:r>
              <a:r>
                <a:rPr lang="en-US" sz="2400" b="1" err="1">
                  <a:solidFill>
                    <a:schemeClr val="accent3"/>
                  </a:solidFill>
                  <a:latin typeface="Quicksand" pitchFamily="2" charset="0"/>
                  <a:ea typeface="Open Sans" panose="020B0606030504020204" pitchFamily="34" charset="0"/>
                  <a:cs typeface="Open Sans" panose="020B0606030504020204" pitchFamily="34" charset="0"/>
                </a:rPr>
                <a:t>suivi</a:t>
              </a:r>
              <a:r>
                <a:rPr lang="en-US" sz="2400" b="1">
                  <a:solidFill>
                    <a:schemeClr val="accent3"/>
                  </a:solidFill>
                  <a:latin typeface="Quicksand" pitchFamily="2" charset="0"/>
                  <a:ea typeface="Open Sans" panose="020B0606030504020204" pitchFamily="34" charset="0"/>
                  <a:cs typeface="Open Sans" panose="020B0606030504020204" pitchFamily="34" charset="0"/>
                </a:rPr>
                <a:t> des </a:t>
              </a:r>
            </a:p>
            <a:p>
              <a:r>
                <a:rPr lang="en-US" sz="2400" b="1">
                  <a:solidFill>
                    <a:schemeClr val="accent3"/>
                  </a:solidFill>
                  <a:latin typeface="Quicksand" pitchFamily="2" charset="0"/>
                  <a:ea typeface="Open Sans" panose="020B0606030504020204" pitchFamily="34" charset="0"/>
                  <a:cs typeface="Open Sans" panose="020B0606030504020204" pitchFamily="34" charset="0"/>
                </a:rPr>
                <a:t>actions CM/AT</a:t>
              </a:r>
            </a:p>
            <a:p>
              <a:endParaRPr lang="en-US" sz="2400" b="1">
                <a:solidFill>
                  <a:schemeClr val="accent3"/>
                </a:solidFill>
                <a:latin typeface="Quicksand" pitchFamily="2" charset="0"/>
                <a:ea typeface="Open Sans" panose="020B0606030504020204" pitchFamily="34" charset="0"/>
                <a:cs typeface="Open Sans" panose="020B0606030504020204" pitchFamily="34" charset="0"/>
              </a:endParaRPr>
            </a:p>
          </p:txBody>
        </p:sp>
        <p:sp>
          <p:nvSpPr>
            <p:cNvPr id="207" name="TextBox 21">
              <a:extLst>
                <a:ext uri="{FF2B5EF4-FFF2-40B4-BE49-F238E27FC236}">
                  <a16:creationId xmlns:a16="http://schemas.microsoft.com/office/drawing/2014/main" id="{5493DDB3-A580-41D9-E784-2E0CBB629B80}"/>
                </a:ext>
              </a:extLst>
            </p:cNvPr>
            <p:cNvSpPr txBox="1"/>
            <p:nvPr/>
          </p:nvSpPr>
          <p:spPr>
            <a:xfrm>
              <a:off x="1341109" y="3581242"/>
              <a:ext cx="3611891"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9" name="Chevron 22">
            <a:extLst>
              <a:ext uri="{FF2B5EF4-FFF2-40B4-BE49-F238E27FC236}">
                <a16:creationId xmlns:a16="http://schemas.microsoft.com/office/drawing/2014/main" id="{3346D266-7A92-DEDB-CCDE-CFFD2E5BD1C5}"/>
              </a:ext>
            </a:extLst>
          </p:cNvPr>
          <p:cNvSpPr/>
          <p:nvPr/>
        </p:nvSpPr>
        <p:spPr bwMode="auto">
          <a:xfrm flipH="1">
            <a:off x="8579916"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0" name="Group 23">
            <a:extLst>
              <a:ext uri="{FF2B5EF4-FFF2-40B4-BE49-F238E27FC236}">
                <a16:creationId xmlns:a16="http://schemas.microsoft.com/office/drawing/2014/main" id="{2B24C6C7-506A-6B3D-7FAE-A18BEC35E09D}"/>
              </a:ext>
            </a:extLst>
          </p:cNvPr>
          <p:cNvGrpSpPr/>
          <p:nvPr/>
        </p:nvGrpSpPr>
        <p:grpSpPr>
          <a:xfrm>
            <a:off x="8964584" y="2138404"/>
            <a:ext cx="3037691" cy="935493"/>
            <a:chOff x="1341109" y="3089712"/>
            <a:chExt cx="4077941" cy="704032"/>
          </a:xfrm>
        </p:grpSpPr>
        <p:sp>
          <p:nvSpPr>
            <p:cNvPr id="204" name="TextBox 24">
              <a:extLst>
                <a:ext uri="{FF2B5EF4-FFF2-40B4-BE49-F238E27FC236}">
                  <a16:creationId xmlns:a16="http://schemas.microsoft.com/office/drawing/2014/main" id="{4EF95534-D664-8B10-4669-5372752E9EE6}"/>
                </a:ext>
              </a:extLst>
            </p:cNvPr>
            <p:cNvSpPr txBox="1"/>
            <p:nvPr/>
          </p:nvSpPr>
          <p:spPr>
            <a:xfrm>
              <a:off x="1341109" y="3089712"/>
              <a:ext cx="4077941" cy="277951"/>
            </a:xfrm>
            <a:prstGeom prst="rect">
              <a:avLst/>
            </a:prstGeom>
            <a:noFill/>
          </p:spPr>
          <p:txBody>
            <a:bodyPr wrap="none" lIns="0" tIns="0" rIns="0" bIns="0" rtlCol="0" anchor="ctr">
              <a:spAutoFit/>
            </a:bodyPr>
            <a:lstStyle/>
            <a:p>
              <a:r>
                <a:rPr lang="en-US" sz="2400" b="1">
                  <a:solidFill>
                    <a:schemeClr val="accent2"/>
                  </a:solidFill>
                  <a:latin typeface="Quicksand" pitchFamily="2" charset="0"/>
                  <a:ea typeface="Open Sans" panose="020B0606030504020204" pitchFamily="34" charset="0"/>
                  <a:cs typeface="Open Sans" panose="020B0606030504020204" pitchFamily="34" charset="0"/>
                </a:rPr>
                <a:t>Carte des objections</a:t>
              </a:r>
            </a:p>
          </p:txBody>
        </p:sp>
        <p:sp>
          <p:nvSpPr>
            <p:cNvPr id="205" name="TextBox 30">
              <a:extLst>
                <a:ext uri="{FF2B5EF4-FFF2-40B4-BE49-F238E27FC236}">
                  <a16:creationId xmlns:a16="http://schemas.microsoft.com/office/drawing/2014/main" id="{1104FCF4-08C1-9E80-48E0-AFD57EF64743}"/>
                </a:ext>
              </a:extLst>
            </p:cNvPr>
            <p:cNvSpPr txBox="1"/>
            <p:nvPr/>
          </p:nvSpPr>
          <p:spPr>
            <a:xfrm>
              <a:off x="1341109" y="3608443"/>
              <a:ext cx="3611892" cy="185301"/>
            </a:xfrm>
            <a:prstGeom prst="rect">
              <a:avLst/>
            </a:prstGeom>
            <a:noFill/>
          </p:spPr>
          <p:txBody>
            <a:bodyPr wrap="square" lIns="0" tIns="0" rIns="0" bIns="0" rtlCol="0" anchor="ctr">
              <a:spAutoFit/>
            </a:bodyPr>
            <a:lstStyle/>
            <a:p>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1" name="Chevron 40">
            <a:extLst>
              <a:ext uri="{FF2B5EF4-FFF2-40B4-BE49-F238E27FC236}">
                <a16:creationId xmlns:a16="http://schemas.microsoft.com/office/drawing/2014/main" id="{56DD2E87-5A3D-0E9E-9BDF-04198249E21F}"/>
              </a:ext>
            </a:extLst>
          </p:cNvPr>
          <p:cNvSpPr/>
          <p:nvPr/>
        </p:nvSpPr>
        <p:spPr bwMode="auto">
          <a:xfrm flipH="1">
            <a:off x="8579916" y="2447699"/>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2" name="Group 46">
            <a:extLst>
              <a:ext uri="{FF2B5EF4-FFF2-40B4-BE49-F238E27FC236}">
                <a16:creationId xmlns:a16="http://schemas.microsoft.com/office/drawing/2014/main" id="{BD808ED5-C64A-5461-D0F7-CE0E5A8F2FFC}"/>
              </a:ext>
            </a:extLst>
          </p:cNvPr>
          <p:cNvGrpSpPr/>
          <p:nvPr/>
        </p:nvGrpSpPr>
        <p:grpSpPr>
          <a:xfrm flipH="1">
            <a:off x="536888" y="4550808"/>
            <a:ext cx="2690527" cy="899349"/>
            <a:chOff x="1341109" y="3089712"/>
            <a:chExt cx="3611891" cy="676831"/>
          </a:xfrm>
        </p:grpSpPr>
        <p:sp>
          <p:nvSpPr>
            <p:cNvPr id="202" name="TextBox 52">
              <a:extLst>
                <a:ext uri="{FF2B5EF4-FFF2-40B4-BE49-F238E27FC236}">
                  <a16:creationId xmlns:a16="http://schemas.microsoft.com/office/drawing/2014/main" id="{FAA5C47D-4929-A9A5-DDE1-98AF9B244FFE}"/>
                </a:ext>
              </a:extLst>
            </p:cNvPr>
            <p:cNvSpPr txBox="1"/>
            <p:nvPr/>
          </p:nvSpPr>
          <p:spPr>
            <a:xfrm>
              <a:off x="1341109" y="3089712"/>
              <a:ext cx="1325600" cy="277951"/>
            </a:xfrm>
            <a:prstGeom prst="rect">
              <a:avLst/>
            </a:prstGeom>
            <a:noFill/>
          </p:spPr>
          <p:txBody>
            <a:bodyPr wrap="none" lIns="0" tIns="0" rIns="0" bIns="0" rtlCol="0" anchor="ctr">
              <a:spAutoFit/>
            </a:bodyPr>
            <a:lstStyle/>
            <a:p>
              <a:pPr algn="r"/>
              <a:r>
                <a:rPr lang="en-US" sz="2400" b="1">
                  <a:solidFill>
                    <a:schemeClr val="accent4"/>
                  </a:solidFill>
                  <a:latin typeface="Quicksand" pitchFamily="2" charset="0"/>
                  <a:ea typeface="Open Sans" panose="020B0606030504020204" pitchFamily="34" charset="0"/>
                  <a:cs typeface="Open Sans" panose="020B0606030504020204" pitchFamily="34" charset="0"/>
                </a:rPr>
                <a:t>TDB BI</a:t>
              </a:r>
            </a:p>
          </p:txBody>
        </p:sp>
        <p:sp>
          <p:nvSpPr>
            <p:cNvPr id="203" name="TextBox 53">
              <a:extLst>
                <a:ext uri="{FF2B5EF4-FFF2-40B4-BE49-F238E27FC236}">
                  <a16:creationId xmlns:a16="http://schemas.microsoft.com/office/drawing/2014/main" id="{27BD2C2B-1371-C62D-7BE2-C393D2BAF014}"/>
                </a:ext>
              </a:extLst>
            </p:cNvPr>
            <p:cNvSpPr txBox="1"/>
            <p:nvPr/>
          </p:nvSpPr>
          <p:spPr>
            <a:xfrm>
              <a:off x="1341109" y="3581242"/>
              <a:ext cx="3611891"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3" name="Chevron 47">
            <a:extLst>
              <a:ext uri="{FF2B5EF4-FFF2-40B4-BE49-F238E27FC236}">
                <a16:creationId xmlns:a16="http://schemas.microsoft.com/office/drawing/2014/main" id="{3E748751-A0DE-3BCF-9175-8617EFC498C7}"/>
              </a:ext>
            </a:extLst>
          </p:cNvPr>
          <p:cNvSpPr/>
          <p:nvPr/>
        </p:nvSpPr>
        <p:spPr bwMode="auto">
          <a:xfrm>
            <a:off x="3508101" y="4860104"/>
            <a:ext cx="103981" cy="261525"/>
          </a:xfrm>
          <a:prstGeom prst="chevron">
            <a:avLst>
              <a:gd name="adj" fmla="val 69475"/>
            </a:avLst>
          </a:prstGeom>
          <a:solidFill>
            <a:schemeClr val="bg1">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4" name="Group 48">
            <a:extLst>
              <a:ext uri="{FF2B5EF4-FFF2-40B4-BE49-F238E27FC236}">
                <a16:creationId xmlns:a16="http://schemas.microsoft.com/office/drawing/2014/main" id="{E546C8BA-2F07-B204-1B8D-0825C0A7639B}"/>
              </a:ext>
            </a:extLst>
          </p:cNvPr>
          <p:cNvGrpSpPr/>
          <p:nvPr/>
        </p:nvGrpSpPr>
        <p:grpSpPr>
          <a:xfrm flipH="1">
            <a:off x="246443" y="2395689"/>
            <a:ext cx="3620815" cy="935495"/>
            <a:chOff x="1341109" y="3089711"/>
            <a:chExt cx="4887393" cy="704033"/>
          </a:xfrm>
        </p:grpSpPr>
        <p:sp>
          <p:nvSpPr>
            <p:cNvPr id="200" name="TextBox 50">
              <a:extLst>
                <a:ext uri="{FF2B5EF4-FFF2-40B4-BE49-F238E27FC236}">
                  <a16:creationId xmlns:a16="http://schemas.microsoft.com/office/drawing/2014/main" id="{76E32491-D8AE-E809-87EA-7ECE1DCF11DB}"/>
                </a:ext>
              </a:extLst>
            </p:cNvPr>
            <p:cNvSpPr txBox="1"/>
            <p:nvPr/>
          </p:nvSpPr>
          <p:spPr>
            <a:xfrm>
              <a:off x="2143969" y="3089711"/>
              <a:ext cx="4084533" cy="277951"/>
            </a:xfrm>
            <a:prstGeom prst="rect">
              <a:avLst/>
            </a:prstGeom>
            <a:noFill/>
          </p:spPr>
          <p:txBody>
            <a:bodyPr wrap="none" lIns="0" tIns="0" rIns="0" bIns="0" rtlCol="0" anchor="ctr">
              <a:spAutoFit/>
            </a:bodyPr>
            <a:lstStyle/>
            <a:p>
              <a:r>
                <a:rPr lang="en-US" sz="2400" b="1">
                  <a:solidFill>
                    <a:schemeClr val="accent1"/>
                  </a:solidFill>
                  <a:latin typeface="Quicksand" pitchFamily="2" charset="0"/>
                  <a:ea typeface="Open Sans" panose="020B0606030504020204" pitchFamily="34" charset="0"/>
                  <a:cs typeface="Open Sans" panose="020B0606030504020204" pitchFamily="34" charset="0"/>
                </a:rPr>
                <a:t>Kit de communication AT</a:t>
              </a:r>
            </a:p>
          </p:txBody>
        </p:sp>
        <p:sp>
          <p:nvSpPr>
            <p:cNvPr id="201" name="TextBox 51">
              <a:extLst>
                <a:ext uri="{FF2B5EF4-FFF2-40B4-BE49-F238E27FC236}">
                  <a16:creationId xmlns:a16="http://schemas.microsoft.com/office/drawing/2014/main" id="{3315B9E8-D155-6F7F-7171-F10473E6FAD5}"/>
                </a:ext>
              </a:extLst>
            </p:cNvPr>
            <p:cNvSpPr txBox="1"/>
            <p:nvPr/>
          </p:nvSpPr>
          <p:spPr>
            <a:xfrm>
              <a:off x="1341109" y="3608443"/>
              <a:ext cx="3611892" cy="185301"/>
            </a:xfrm>
            <a:prstGeom prst="rect">
              <a:avLst/>
            </a:prstGeom>
            <a:noFill/>
          </p:spPr>
          <p:txBody>
            <a:bodyPr wrap="square" lIns="0" tIns="0" rIns="0" bIns="0" rtlCol="0" anchor="ctr">
              <a:spAutoFit/>
            </a:bodyPr>
            <a:lstStyle/>
            <a:p>
              <a:pPr algn="r"/>
              <a:endPar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Espace réservé du texte 1">
            <a:extLst>
              <a:ext uri="{FF2B5EF4-FFF2-40B4-BE49-F238E27FC236}">
                <a16:creationId xmlns:a16="http://schemas.microsoft.com/office/drawing/2014/main" id="{882DFB89-B80C-BD0A-E6F9-F0A94EAE161D}"/>
              </a:ext>
            </a:extLst>
          </p:cNvPr>
          <p:cNvSpPr>
            <a:spLocks noGrp="1"/>
          </p:cNvSpPr>
          <p:nvPr>
            <p:ph type="body" sz="quarter" idx="10"/>
          </p:nvPr>
        </p:nvSpPr>
        <p:spPr>
          <a:xfrm>
            <a:off x="836424" y="258730"/>
            <a:ext cx="10515600" cy="526900"/>
          </a:xfrm>
        </p:spPr>
        <p:txBody>
          <a:bodyPr/>
          <a:lstStyle/>
          <a:p>
            <a:r>
              <a:rPr lang="fr-FR"/>
              <a:t>Votre boite à outils </a:t>
            </a:r>
          </a:p>
        </p:txBody>
      </p:sp>
      <p:sp>
        <p:nvSpPr>
          <p:cNvPr id="5" name="Rectangle 3">
            <a:extLst>
              <a:ext uri="{FF2B5EF4-FFF2-40B4-BE49-F238E27FC236}">
                <a16:creationId xmlns:a16="http://schemas.microsoft.com/office/drawing/2014/main" id="{9B331910-5BDC-017F-D41E-69D8E28E0EFF}"/>
              </a:ext>
            </a:extLst>
          </p:cNvPr>
          <p:cNvSpPr>
            <a:spLocks noChangeArrowheads="1"/>
          </p:cNvSpPr>
          <p:nvPr/>
        </p:nvSpPr>
        <p:spPr bwMode="auto">
          <a:xfrm>
            <a:off x="8925962" y="5019271"/>
            <a:ext cx="29289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Modèle_Fichier</a:t>
            </a:r>
            <a:r>
              <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a:rPr>
              <a:t> de suivi CM-AT.xlsx</a:t>
            </a:r>
            <a:endParaRPr kumimoji="0" lang="fr-FR" altLang="fr-FR" sz="1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5">
            <a:extLst>
              <a:ext uri="{FF2B5EF4-FFF2-40B4-BE49-F238E27FC236}">
                <a16:creationId xmlns:a16="http://schemas.microsoft.com/office/drawing/2014/main" id="{6D6905B7-EC7F-A689-3212-36631C05021D}"/>
              </a:ext>
            </a:extLst>
          </p:cNvPr>
          <p:cNvSpPr>
            <a:spLocks noChangeArrowheads="1"/>
          </p:cNvSpPr>
          <p:nvPr/>
        </p:nvSpPr>
        <p:spPr bwMode="auto">
          <a:xfrm>
            <a:off x="246443" y="2861432"/>
            <a:ext cx="2456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3"/>
              </a:rPr>
              <a:t>Kit VT pour les AT.xlsx</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F956658-9B37-1F28-5F08-0D606AEF74ED}"/>
              </a:ext>
            </a:extLst>
          </p:cNvPr>
          <p:cNvSpPr txBox="1"/>
          <p:nvPr/>
        </p:nvSpPr>
        <p:spPr>
          <a:xfrm>
            <a:off x="176391" y="5132852"/>
            <a:ext cx="4127147" cy="646331"/>
          </a:xfrm>
          <a:prstGeom prst="rect">
            <a:avLst/>
          </a:prstGeom>
          <a:noFill/>
        </p:spPr>
        <p:txBody>
          <a:bodyPr wrap="square">
            <a:spAutoFit/>
          </a:bodyPr>
          <a:lstStyle/>
          <a:p>
            <a:r>
              <a:rPr lang="fr-FR">
                <a:hlinkClick r:id="rId4"/>
              </a:rPr>
              <a:t>TDBI</a:t>
            </a:r>
            <a:r>
              <a:rPr lang="fr-FR"/>
              <a:t> et </a:t>
            </a:r>
            <a:r>
              <a:rPr lang="fr-FR">
                <a:hlinkClick r:id="rId5"/>
              </a:rPr>
              <a:t>Suivi Indicateurs VT - 1ère réunion du mois.xlsx</a:t>
            </a:r>
            <a:r>
              <a:rPr lang="fr-FR"/>
              <a:t> </a:t>
            </a:r>
          </a:p>
        </p:txBody>
      </p:sp>
      <p:sp>
        <p:nvSpPr>
          <p:cNvPr id="3" name="Rectangle 1">
            <a:extLst>
              <a:ext uri="{FF2B5EF4-FFF2-40B4-BE49-F238E27FC236}">
                <a16:creationId xmlns:a16="http://schemas.microsoft.com/office/drawing/2014/main" id="{679022A4-2C81-63D4-B8B2-6AE924D78F2C}"/>
              </a:ext>
            </a:extLst>
          </p:cNvPr>
          <p:cNvSpPr>
            <a:spLocks noChangeArrowheads="1"/>
          </p:cNvSpPr>
          <p:nvPr/>
        </p:nvSpPr>
        <p:spPr bwMode="auto">
          <a:xfrm>
            <a:off x="8925962" y="2709224"/>
            <a:ext cx="37147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hlinkClick r:id="rId6"/>
              </a:rPr>
              <a:t>20250410_Cartes objections VT.pdf</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4184072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714-41CE-AAA1-A2BF-02F113114EA2}"/>
            </a:ext>
          </a:extLst>
        </p:cNvPr>
        <p:cNvGrpSpPr/>
        <p:nvPr/>
      </p:nvGrpSpPr>
      <p:grpSpPr>
        <a:xfrm>
          <a:off x="0" y="0"/>
          <a:ext cx="0" cy="0"/>
          <a:chOff x="0" y="0"/>
          <a:chExt cx="0" cy="0"/>
        </a:xfrm>
      </p:grpSpPr>
      <p:sp>
        <p:nvSpPr>
          <p:cNvPr id="2921" name="Freeform 60">
            <a:extLst>
              <a:ext uri="{FF2B5EF4-FFF2-40B4-BE49-F238E27FC236}">
                <a16:creationId xmlns:a16="http://schemas.microsoft.com/office/drawing/2014/main" id="{C5434D0C-140A-1C32-3625-FDAF82E2C6C8}"/>
              </a:ext>
            </a:extLst>
          </p:cNvPr>
          <p:cNvSpPr>
            <a:spLocks/>
          </p:cNvSpPr>
          <p:nvPr/>
        </p:nvSpPr>
        <p:spPr bwMode="auto">
          <a:xfrm>
            <a:off x="4440222" y="998698"/>
            <a:ext cx="1753034" cy="1636047"/>
          </a:xfrm>
          <a:custGeom>
            <a:avLst/>
            <a:gdLst>
              <a:gd name="T0" fmla="*/ 1189 w 1224"/>
              <a:gd name="T1" fmla="*/ 344 h 1131"/>
              <a:gd name="T2" fmla="*/ 1100 w 1224"/>
              <a:gd name="T3" fmla="*/ 207 h 1131"/>
              <a:gd name="T4" fmla="*/ 1078 w 1224"/>
              <a:gd name="T5" fmla="*/ 81 h 1131"/>
              <a:gd name="T6" fmla="*/ 923 w 1224"/>
              <a:gd name="T7" fmla="*/ 78 h 1131"/>
              <a:gd name="T8" fmla="*/ 802 w 1224"/>
              <a:gd name="T9" fmla="*/ 139 h 1131"/>
              <a:gd name="T10" fmla="*/ 647 w 1224"/>
              <a:gd name="T11" fmla="*/ 0 h 1131"/>
              <a:gd name="T12" fmla="*/ 462 w 1224"/>
              <a:gd name="T13" fmla="*/ 17 h 1131"/>
              <a:gd name="T14" fmla="*/ 446 w 1224"/>
              <a:gd name="T15" fmla="*/ 132 h 1131"/>
              <a:gd name="T16" fmla="*/ 414 w 1224"/>
              <a:gd name="T17" fmla="*/ 255 h 1131"/>
              <a:gd name="T18" fmla="*/ 310 w 1224"/>
              <a:gd name="T19" fmla="*/ 328 h 1131"/>
              <a:gd name="T20" fmla="*/ 324 w 1224"/>
              <a:gd name="T21" fmla="*/ 410 h 1131"/>
              <a:gd name="T22" fmla="*/ 185 w 1224"/>
              <a:gd name="T23" fmla="*/ 489 h 1131"/>
              <a:gd name="T24" fmla="*/ 78 w 1224"/>
              <a:gd name="T25" fmla="*/ 636 h 1131"/>
              <a:gd name="T26" fmla="*/ 0 w 1224"/>
              <a:gd name="T27" fmla="*/ 708 h 1131"/>
              <a:gd name="T28" fmla="*/ 61 w 1224"/>
              <a:gd name="T29" fmla="*/ 918 h 1131"/>
              <a:gd name="T30" fmla="*/ 132 w 1224"/>
              <a:gd name="T31" fmla="*/ 907 h 1131"/>
              <a:gd name="T32" fmla="*/ 84 w 1224"/>
              <a:gd name="T33" fmla="*/ 960 h 1131"/>
              <a:gd name="T34" fmla="*/ 187 w 1224"/>
              <a:gd name="T35" fmla="*/ 1050 h 1131"/>
              <a:gd name="T36" fmla="*/ 249 w 1224"/>
              <a:gd name="T37" fmla="*/ 1075 h 1131"/>
              <a:gd name="T38" fmla="*/ 304 w 1224"/>
              <a:gd name="T39" fmla="*/ 1040 h 1131"/>
              <a:gd name="T40" fmla="*/ 316 w 1224"/>
              <a:gd name="T41" fmla="*/ 1131 h 1131"/>
              <a:gd name="T42" fmla="*/ 516 w 1224"/>
              <a:gd name="T43" fmla="*/ 1075 h 1131"/>
              <a:gd name="T44" fmla="*/ 577 w 1224"/>
              <a:gd name="T45" fmla="*/ 1126 h 1131"/>
              <a:gd name="T46" fmla="*/ 749 w 1224"/>
              <a:gd name="T47" fmla="*/ 1000 h 1131"/>
              <a:gd name="T48" fmla="*/ 891 w 1224"/>
              <a:gd name="T49" fmla="*/ 982 h 1131"/>
              <a:gd name="T50" fmla="*/ 872 w 1224"/>
              <a:gd name="T51" fmla="*/ 773 h 1131"/>
              <a:gd name="T52" fmla="*/ 1048 w 1224"/>
              <a:gd name="T53" fmla="*/ 658 h 1131"/>
              <a:gd name="T54" fmla="*/ 1184 w 1224"/>
              <a:gd name="T55" fmla="*/ 627 h 1131"/>
              <a:gd name="T56" fmla="*/ 1223 w 1224"/>
              <a:gd name="T57" fmla="*/ 592 h 1131"/>
              <a:gd name="T58" fmla="*/ 1224 w 1224"/>
              <a:gd name="T59" fmla="*/ 592 h 1131"/>
              <a:gd name="T60" fmla="*/ 1148 w 1224"/>
              <a:gd name="T61" fmla="*/ 476 h 1131"/>
              <a:gd name="T62" fmla="*/ 1189 w 1224"/>
              <a:gd name="T63" fmla="*/ 344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131">
                <a:moveTo>
                  <a:pt x="1189" y="344"/>
                </a:moveTo>
                <a:lnTo>
                  <a:pt x="1100" y="207"/>
                </a:lnTo>
                <a:lnTo>
                  <a:pt x="1078" y="81"/>
                </a:lnTo>
                <a:lnTo>
                  <a:pt x="923" y="78"/>
                </a:lnTo>
                <a:lnTo>
                  <a:pt x="802" y="139"/>
                </a:lnTo>
                <a:lnTo>
                  <a:pt x="647" y="0"/>
                </a:lnTo>
                <a:lnTo>
                  <a:pt x="462" y="17"/>
                </a:lnTo>
                <a:lnTo>
                  <a:pt x="446" y="132"/>
                </a:lnTo>
                <a:lnTo>
                  <a:pt x="414" y="255"/>
                </a:lnTo>
                <a:lnTo>
                  <a:pt x="310" y="328"/>
                </a:lnTo>
                <a:lnTo>
                  <a:pt x="324" y="410"/>
                </a:lnTo>
                <a:lnTo>
                  <a:pt x="185" y="489"/>
                </a:lnTo>
                <a:lnTo>
                  <a:pt x="78" y="636"/>
                </a:lnTo>
                <a:lnTo>
                  <a:pt x="0" y="708"/>
                </a:lnTo>
                <a:lnTo>
                  <a:pt x="61" y="918"/>
                </a:lnTo>
                <a:lnTo>
                  <a:pt x="132" y="907"/>
                </a:lnTo>
                <a:lnTo>
                  <a:pt x="84" y="960"/>
                </a:lnTo>
                <a:lnTo>
                  <a:pt x="187" y="1050"/>
                </a:lnTo>
                <a:lnTo>
                  <a:pt x="249" y="1075"/>
                </a:lnTo>
                <a:lnTo>
                  <a:pt x="304" y="1040"/>
                </a:lnTo>
                <a:lnTo>
                  <a:pt x="316" y="1131"/>
                </a:lnTo>
                <a:lnTo>
                  <a:pt x="516" y="1075"/>
                </a:lnTo>
                <a:lnTo>
                  <a:pt x="577" y="1126"/>
                </a:lnTo>
                <a:lnTo>
                  <a:pt x="749" y="1000"/>
                </a:lnTo>
                <a:lnTo>
                  <a:pt x="891" y="982"/>
                </a:lnTo>
                <a:lnTo>
                  <a:pt x="872" y="773"/>
                </a:lnTo>
                <a:lnTo>
                  <a:pt x="1048" y="658"/>
                </a:lnTo>
                <a:lnTo>
                  <a:pt x="1184" y="627"/>
                </a:lnTo>
                <a:lnTo>
                  <a:pt x="1223" y="592"/>
                </a:lnTo>
                <a:lnTo>
                  <a:pt x="1224" y="592"/>
                </a:lnTo>
                <a:lnTo>
                  <a:pt x="1148" y="476"/>
                </a:lnTo>
                <a:lnTo>
                  <a:pt x="1189" y="344"/>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2" name="Freeform 61">
            <a:extLst>
              <a:ext uri="{FF2B5EF4-FFF2-40B4-BE49-F238E27FC236}">
                <a16:creationId xmlns:a16="http://schemas.microsoft.com/office/drawing/2014/main" id="{F8AAF3D3-4EA9-7D69-C500-8F124D8E3DC9}"/>
              </a:ext>
            </a:extLst>
          </p:cNvPr>
          <p:cNvSpPr>
            <a:spLocks/>
          </p:cNvSpPr>
          <p:nvPr/>
        </p:nvSpPr>
        <p:spPr bwMode="auto">
          <a:xfrm>
            <a:off x="5681022" y="1198322"/>
            <a:ext cx="2320189" cy="2543031"/>
          </a:xfrm>
          <a:custGeom>
            <a:avLst/>
            <a:gdLst>
              <a:gd name="T0" fmla="*/ 1086 w 1620"/>
              <a:gd name="T1" fmla="*/ 225 h 1757"/>
              <a:gd name="T2" fmla="*/ 1030 w 1620"/>
              <a:gd name="T3" fmla="*/ 189 h 1757"/>
              <a:gd name="T4" fmla="*/ 1002 w 1620"/>
              <a:gd name="T5" fmla="*/ 91 h 1757"/>
              <a:gd name="T6" fmla="*/ 882 w 1620"/>
              <a:gd name="T7" fmla="*/ 0 h 1757"/>
              <a:gd name="T8" fmla="*/ 773 w 1620"/>
              <a:gd name="T9" fmla="*/ 97 h 1757"/>
              <a:gd name="T10" fmla="*/ 704 w 1620"/>
              <a:gd name="T11" fmla="*/ 305 h 1757"/>
              <a:gd name="T12" fmla="*/ 617 w 1620"/>
              <a:gd name="T13" fmla="*/ 416 h 1757"/>
              <a:gd name="T14" fmla="*/ 471 w 1620"/>
              <a:gd name="T15" fmla="*/ 381 h 1757"/>
              <a:gd name="T16" fmla="*/ 352 w 1620"/>
              <a:gd name="T17" fmla="*/ 455 h 1757"/>
              <a:gd name="T18" fmla="*/ 351 w 1620"/>
              <a:gd name="T19" fmla="*/ 455 h 1757"/>
              <a:gd name="T20" fmla="*/ 312 w 1620"/>
              <a:gd name="T21" fmla="*/ 490 h 1757"/>
              <a:gd name="T22" fmla="*/ 176 w 1620"/>
              <a:gd name="T23" fmla="*/ 521 h 1757"/>
              <a:gd name="T24" fmla="*/ 0 w 1620"/>
              <a:gd name="T25" fmla="*/ 636 h 1757"/>
              <a:gd name="T26" fmla="*/ 19 w 1620"/>
              <a:gd name="T27" fmla="*/ 845 h 1757"/>
              <a:gd name="T28" fmla="*/ 20 w 1620"/>
              <a:gd name="T29" fmla="*/ 845 h 1757"/>
              <a:gd name="T30" fmla="*/ 11 w 1620"/>
              <a:gd name="T31" fmla="*/ 912 h 1757"/>
              <a:gd name="T32" fmla="*/ 81 w 1620"/>
              <a:gd name="T33" fmla="*/ 977 h 1757"/>
              <a:gd name="T34" fmla="*/ 28 w 1620"/>
              <a:gd name="T35" fmla="*/ 1032 h 1757"/>
              <a:gd name="T36" fmla="*/ 128 w 1620"/>
              <a:gd name="T37" fmla="*/ 1113 h 1757"/>
              <a:gd name="T38" fmla="*/ 268 w 1620"/>
              <a:gd name="T39" fmla="*/ 1049 h 1757"/>
              <a:gd name="T40" fmla="*/ 504 w 1620"/>
              <a:gd name="T41" fmla="*/ 1182 h 1757"/>
              <a:gd name="T42" fmla="*/ 615 w 1620"/>
              <a:gd name="T43" fmla="*/ 1280 h 1757"/>
              <a:gd name="T44" fmla="*/ 713 w 1620"/>
              <a:gd name="T45" fmla="*/ 1545 h 1757"/>
              <a:gd name="T46" fmla="*/ 811 w 1620"/>
              <a:gd name="T47" fmla="*/ 1661 h 1757"/>
              <a:gd name="T48" fmla="*/ 1066 w 1620"/>
              <a:gd name="T49" fmla="*/ 1691 h 1757"/>
              <a:gd name="T50" fmla="*/ 1096 w 1620"/>
              <a:gd name="T51" fmla="*/ 1755 h 1757"/>
              <a:gd name="T52" fmla="*/ 1226 w 1620"/>
              <a:gd name="T53" fmla="*/ 1757 h 1757"/>
              <a:gd name="T54" fmla="*/ 1229 w 1620"/>
              <a:gd name="T55" fmla="*/ 1556 h 1757"/>
              <a:gd name="T56" fmla="*/ 1373 w 1620"/>
              <a:gd name="T57" fmla="*/ 1586 h 1757"/>
              <a:gd name="T58" fmla="*/ 1442 w 1620"/>
              <a:gd name="T59" fmla="*/ 1463 h 1757"/>
              <a:gd name="T60" fmla="*/ 1528 w 1620"/>
              <a:gd name="T61" fmla="*/ 1440 h 1757"/>
              <a:gd name="T62" fmla="*/ 1520 w 1620"/>
              <a:gd name="T63" fmla="*/ 1407 h 1757"/>
              <a:gd name="T64" fmla="*/ 1620 w 1620"/>
              <a:gd name="T65" fmla="*/ 1287 h 1757"/>
              <a:gd name="T66" fmla="*/ 1427 w 1620"/>
              <a:gd name="T67" fmla="*/ 1191 h 1757"/>
              <a:gd name="T68" fmla="*/ 1490 w 1620"/>
              <a:gd name="T69" fmla="*/ 1166 h 1757"/>
              <a:gd name="T70" fmla="*/ 1537 w 1620"/>
              <a:gd name="T71" fmla="*/ 1078 h 1757"/>
              <a:gd name="T72" fmla="*/ 1321 w 1620"/>
              <a:gd name="T73" fmla="*/ 974 h 1757"/>
              <a:gd name="T74" fmla="*/ 1286 w 1620"/>
              <a:gd name="T75" fmla="*/ 918 h 1757"/>
              <a:gd name="T76" fmla="*/ 1298 w 1620"/>
              <a:gd name="T77" fmla="*/ 719 h 1757"/>
              <a:gd name="T78" fmla="*/ 1232 w 1620"/>
              <a:gd name="T79" fmla="*/ 517 h 1757"/>
              <a:gd name="T80" fmla="*/ 1134 w 1620"/>
              <a:gd name="T81" fmla="*/ 413 h 1757"/>
              <a:gd name="T82" fmla="*/ 1134 w 1620"/>
              <a:gd name="T83" fmla="*/ 412 h 1757"/>
              <a:gd name="T84" fmla="*/ 1074 w 1620"/>
              <a:gd name="T85" fmla="*/ 293 h 1757"/>
              <a:gd name="T86" fmla="*/ 1086 w 1620"/>
              <a:gd name="T87" fmla="*/ 225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0" h="1757">
                <a:moveTo>
                  <a:pt x="1086" y="225"/>
                </a:moveTo>
                <a:lnTo>
                  <a:pt x="1030" y="189"/>
                </a:lnTo>
                <a:lnTo>
                  <a:pt x="1002" y="91"/>
                </a:lnTo>
                <a:lnTo>
                  <a:pt x="882" y="0"/>
                </a:lnTo>
                <a:lnTo>
                  <a:pt x="773" y="97"/>
                </a:lnTo>
                <a:lnTo>
                  <a:pt x="704" y="305"/>
                </a:lnTo>
                <a:lnTo>
                  <a:pt x="617" y="416"/>
                </a:lnTo>
                <a:lnTo>
                  <a:pt x="471" y="381"/>
                </a:lnTo>
                <a:lnTo>
                  <a:pt x="352" y="455"/>
                </a:lnTo>
                <a:lnTo>
                  <a:pt x="351" y="455"/>
                </a:lnTo>
                <a:lnTo>
                  <a:pt x="312" y="490"/>
                </a:lnTo>
                <a:lnTo>
                  <a:pt x="176" y="521"/>
                </a:lnTo>
                <a:lnTo>
                  <a:pt x="0" y="636"/>
                </a:lnTo>
                <a:lnTo>
                  <a:pt x="19" y="845"/>
                </a:lnTo>
                <a:lnTo>
                  <a:pt x="20" y="845"/>
                </a:lnTo>
                <a:lnTo>
                  <a:pt x="11" y="912"/>
                </a:lnTo>
                <a:lnTo>
                  <a:pt x="81" y="977"/>
                </a:lnTo>
                <a:lnTo>
                  <a:pt x="28" y="1032"/>
                </a:lnTo>
                <a:lnTo>
                  <a:pt x="128" y="1113"/>
                </a:lnTo>
                <a:lnTo>
                  <a:pt x="268" y="1049"/>
                </a:lnTo>
                <a:lnTo>
                  <a:pt x="504" y="1182"/>
                </a:lnTo>
                <a:lnTo>
                  <a:pt x="615" y="1280"/>
                </a:lnTo>
                <a:lnTo>
                  <a:pt x="713" y="1545"/>
                </a:lnTo>
                <a:lnTo>
                  <a:pt x="811" y="1661"/>
                </a:lnTo>
                <a:lnTo>
                  <a:pt x="1066" y="1691"/>
                </a:lnTo>
                <a:lnTo>
                  <a:pt x="1096" y="1755"/>
                </a:lnTo>
                <a:lnTo>
                  <a:pt x="1226" y="1757"/>
                </a:lnTo>
                <a:lnTo>
                  <a:pt x="1229" y="1556"/>
                </a:lnTo>
                <a:lnTo>
                  <a:pt x="1373" y="1586"/>
                </a:lnTo>
                <a:lnTo>
                  <a:pt x="1442" y="1463"/>
                </a:lnTo>
                <a:lnTo>
                  <a:pt x="1528" y="1440"/>
                </a:lnTo>
                <a:lnTo>
                  <a:pt x="1520" y="1407"/>
                </a:lnTo>
                <a:lnTo>
                  <a:pt x="1620" y="1287"/>
                </a:lnTo>
                <a:lnTo>
                  <a:pt x="1427" y="1191"/>
                </a:lnTo>
                <a:lnTo>
                  <a:pt x="1490" y="1166"/>
                </a:lnTo>
                <a:lnTo>
                  <a:pt x="1537" y="1078"/>
                </a:lnTo>
                <a:lnTo>
                  <a:pt x="1321" y="974"/>
                </a:lnTo>
                <a:lnTo>
                  <a:pt x="1286" y="918"/>
                </a:lnTo>
                <a:lnTo>
                  <a:pt x="1298" y="719"/>
                </a:lnTo>
                <a:lnTo>
                  <a:pt x="1232" y="517"/>
                </a:lnTo>
                <a:lnTo>
                  <a:pt x="1134" y="413"/>
                </a:lnTo>
                <a:lnTo>
                  <a:pt x="1134" y="412"/>
                </a:lnTo>
                <a:lnTo>
                  <a:pt x="1074" y="293"/>
                </a:lnTo>
                <a:lnTo>
                  <a:pt x="1086" y="225"/>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24" name="Freeform 63">
            <a:extLst>
              <a:ext uri="{FF2B5EF4-FFF2-40B4-BE49-F238E27FC236}">
                <a16:creationId xmlns:a16="http://schemas.microsoft.com/office/drawing/2014/main" id="{9BD482E3-AE2C-77DC-2417-76E70BF9CD89}"/>
              </a:ext>
            </a:extLst>
          </p:cNvPr>
          <p:cNvSpPr>
            <a:spLocks/>
          </p:cNvSpPr>
          <p:nvPr/>
        </p:nvSpPr>
        <p:spPr bwMode="auto">
          <a:xfrm>
            <a:off x="7305156" y="1120207"/>
            <a:ext cx="1478049" cy="1748877"/>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8" name="Freeform 97">
            <a:extLst>
              <a:ext uri="{FF2B5EF4-FFF2-40B4-BE49-F238E27FC236}">
                <a16:creationId xmlns:a16="http://schemas.microsoft.com/office/drawing/2014/main" id="{AB4F2745-09D3-4750-CA4C-6F7A40CB4674}"/>
              </a:ext>
            </a:extLst>
          </p:cNvPr>
          <p:cNvSpPr>
            <a:spLocks/>
          </p:cNvSpPr>
          <p:nvPr/>
        </p:nvSpPr>
        <p:spPr bwMode="auto">
          <a:xfrm>
            <a:off x="4049228" y="2300909"/>
            <a:ext cx="1821780" cy="1267176"/>
          </a:xfrm>
          <a:custGeom>
            <a:avLst/>
            <a:gdLst>
              <a:gd name="T0" fmla="*/ 523 w 1274"/>
              <a:gd name="T1" fmla="*/ 168 h 876"/>
              <a:gd name="T2" fmla="*/ 461 w 1274"/>
              <a:gd name="T3" fmla="*/ 143 h 876"/>
              <a:gd name="T4" fmla="*/ 358 w 1274"/>
              <a:gd name="T5" fmla="*/ 53 h 876"/>
              <a:gd name="T6" fmla="*/ 406 w 1274"/>
              <a:gd name="T7" fmla="*/ 0 h 876"/>
              <a:gd name="T8" fmla="*/ 335 w 1274"/>
              <a:gd name="T9" fmla="*/ 11 h 876"/>
              <a:gd name="T10" fmla="*/ 162 w 1274"/>
              <a:gd name="T11" fmla="*/ 56 h 876"/>
              <a:gd name="T12" fmla="*/ 162 w 1274"/>
              <a:gd name="T13" fmla="*/ 124 h 876"/>
              <a:gd name="T14" fmla="*/ 217 w 1274"/>
              <a:gd name="T15" fmla="*/ 155 h 876"/>
              <a:gd name="T16" fmla="*/ 116 w 1274"/>
              <a:gd name="T17" fmla="*/ 281 h 876"/>
              <a:gd name="T18" fmla="*/ 146 w 1274"/>
              <a:gd name="T19" fmla="*/ 344 h 876"/>
              <a:gd name="T20" fmla="*/ 82 w 1274"/>
              <a:gd name="T21" fmla="*/ 339 h 876"/>
              <a:gd name="T22" fmla="*/ 0 w 1274"/>
              <a:gd name="T23" fmla="*/ 447 h 876"/>
              <a:gd name="T24" fmla="*/ 122 w 1274"/>
              <a:gd name="T25" fmla="*/ 486 h 876"/>
              <a:gd name="T26" fmla="*/ 46 w 1274"/>
              <a:gd name="T27" fmla="*/ 592 h 876"/>
              <a:gd name="T28" fmla="*/ 162 w 1274"/>
              <a:gd name="T29" fmla="*/ 687 h 876"/>
              <a:gd name="T30" fmla="*/ 208 w 1274"/>
              <a:gd name="T31" fmla="*/ 844 h 876"/>
              <a:gd name="T32" fmla="*/ 437 w 1274"/>
              <a:gd name="T33" fmla="*/ 824 h 876"/>
              <a:gd name="T34" fmla="*/ 475 w 1274"/>
              <a:gd name="T35" fmla="*/ 876 h 876"/>
              <a:gd name="T36" fmla="*/ 610 w 1274"/>
              <a:gd name="T37" fmla="*/ 819 h 876"/>
              <a:gd name="T38" fmla="*/ 559 w 1274"/>
              <a:gd name="T39" fmla="*/ 767 h 876"/>
              <a:gd name="T40" fmla="*/ 827 w 1274"/>
              <a:gd name="T41" fmla="*/ 667 h 876"/>
              <a:gd name="T42" fmla="*/ 838 w 1274"/>
              <a:gd name="T43" fmla="*/ 603 h 876"/>
              <a:gd name="T44" fmla="*/ 950 w 1274"/>
              <a:gd name="T45" fmla="*/ 529 h 876"/>
              <a:gd name="T46" fmla="*/ 972 w 1274"/>
              <a:gd name="T47" fmla="*/ 468 h 876"/>
              <a:gd name="T48" fmla="*/ 931 w 1274"/>
              <a:gd name="T49" fmla="*/ 417 h 876"/>
              <a:gd name="T50" fmla="*/ 1000 w 1274"/>
              <a:gd name="T51" fmla="*/ 391 h 876"/>
              <a:gd name="T52" fmla="*/ 1061 w 1274"/>
              <a:gd name="T53" fmla="*/ 417 h 876"/>
              <a:gd name="T54" fmla="*/ 1274 w 1274"/>
              <a:gd name="T55" fmla="*/ 343 h 876"/>
              <a:gd name="T56" fmla="*/ 1174 w 1274"/>
              <a:gd name="T57" fmla="*/ 262 h 876"/>
              <a:gd name="T58" fmla="*/ 1227 w 1274"/>
              <a:gd name="T59" fmla="*/ 207 h 876"/>
              <a:gd name="T60" fmla="*/ 1157 w 1274"/>
              <a:gd name="T61" fmla="*/ 142 h 876"/>
              <a:gd name="T62" fmla="*/ 1166 w 1274"/>
              <a:gd name="T63" fmla="*/ 75 h 876"/>
              <a:gd name="T64" fmla="*/ 1165 w 1274"/>
              <a:gd name="T65" fmla="*/ 75 h 876"/>
              <a:gd name="T66" fmla="*/ 1023 w 1274"/>
              <a:gd name="T67" fmla="*/ 93 h 876"/>
              <a:gd name="T68" fmla="*/ 851 w 1274"/>
              <a:gd name="T69" fmla="*/ 219 h 876"/>
              <a:gd name="T70" fmla="*/ 790 w 1274"/>
              <a:gd name="T71" fmla="*/ 168 h 876"/>
              <a:gd name="T72" fmla="*/ 590 w 1274"/>
              <a:gd name="T73" fmla="*/ 224 h 876"/>
              <a:gd name="T74" fmla="*/ 578 w 1274"/>
              <a:gd name="T75" fmla="*/ 133 h 876"/>
              <a:gd name="T76" fmla="*/ 523 w 1274"/>
              <a:gd name="T77" fmla="*/ 168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4" h="876">
                <a:moveTo>
                  <a:pt x="523" y="168"/>
                </a:moveTo>
                <a:lnTo>
                  <a:pt x="461" y="143"/>
                </a:lnTo>
                <a:lnTo>
                  <a:pt x="358" y="53"/>
                </a:lnTo>
                <a:lnTo>
                  <a:pt x="406" y="0"/>
                </a:lnTo>
                <a:lnTo>
                  <a:pt x="335" y="11"/>
                </a:lnTo>
                <a:lnTo>
                  <a:pt x="162" y="56"/>
                </a:lnTo>
                <a:lnTo>
                  <a:pt x="162" y="124"/>
                </a:lnTo>
                <a:lnTo>
                  <a:pt x="217" y="155"/>
                </a:lnTo>
                <a:lnTo>
                  <a:pt x="116" y="281"/>
                </a:lnTo>
                <a:lnTo>
                  <a:pt x="146" y="344"/>
                </a:lnTo>
                <a:lnTo>
                  <a:pt x="82" y="339"/>
                </a:lnTo>
                <a:lnTo>
                  <a:pt x="0" y="447"/>
                </a:lnTo>
                <a:lnTo>
                  <a:pt x="122" y="486"/>
                </a:lnTo>
                <a:lnTo>
                  <a:pt x="46" y="592"/>
                </a:lnTo>
                <a:lnTo>
                  <a:pt x="162" y="687"/>
                </a:lnTo>
                <a:lnTo>
                  <a:pt x="208" y="844"/>
                </a:lnTo>
                <a:lnTo>
                  <a:pt x="437" y="824"/>
                </a:lnTo>
                <a:lnTo>
                  <a:pt x="475" y="876"/>
                </a:lnTo>
                <a:lnTo>
                  <a:pt x="610" y="819"/>
                </a:lnTo>
                <a:lnTo>
                  <a:pt x="559" y="767"/>
                </a:lnTo>
                <a:lnTo>
                  <a:pt x="827" y="667"/>
                </a:lnTo>
                <a:lnTo>
                  <a:pt x="838" y="603"/>
                </a:lnTo>
                <a:lnTo>
                  <a:pt x="950" y="529"/>
                </a:lnTo>
                <a:lnTo>
                  <a:pt x="972" y="468"/>
                </a:lnTo>
                <a:lnTo>
                  <a:pt x="931" y="417"/>
                </a:lnTo>
                <a:lnTo>
                  <a:pt x="1000" y="391"/>
                </a:lnTo>
                <a:lnTo>
                  <a:pt x="1061" y="417"/>
                </a:lnTo>
                <a:lnTo>
                  <a:pt x="1274" y="343"/>
                </a:lnTo>
                <a:lnTo>
                  <a:pt x="1174" y="262"/>
                </a:lnTo>
                <a:lnTo>
                  <a:pt x="1227" y="207"/>
                </a:lnTo>
                <a:lnTo>
                  <a:pt x="1157" y="142"/>
                </a:lnTo>
                <a:lnTo>
                  <a:pt x="1166" y="75"/>
                </a:lnTo>
                <a:lnTo>
                  <a:pt x="1165" y="75"/>
                </a:lnTo>
                <a:lnTo>
                  <a:pt x="1023" y="93"/>
                </a:lnTo>
                <a:lnTo>
                  <a:pt x="851" y="219"/>
                </a:lnTo>
                <a:lnTo>
                  <a:pt x="790" y="168"/>
                </a:lnTo>
                <a:lnTo>
                  <a:pt x="590" y="224"/>
                </a:lnTo>
                <a:lnTo>
                  <a:pt x="578" y="133"/>
                </a:lnTo>
                <a:lnTo>
                  <a:pt x="523" y="168"/>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59" name="Freeform 98">
            <a:extLst>
              <a:ext uri="{FF2B5EF4-FFF2-40B4-BE49-F238E27FC236}">
                <a16:creationId xmlns:a16="http://schemas.microsoft.com/office/drawing/2014/main" id="{14AAA0A7-BCD8-A873-43E0-1762FD9D5972}"/>
              </a:ext>
            </a:extLst>
          </p:cNvPr>
          <p:cNvSpPr>
            <a:spLocks/>
          </p:cNvSpPr>
          <p:nvPr/>
        </p:nvSpPr>
        <p:spPr bwMode="auto">
          <a:xfrm>
            <a:off x="5230807" y="2704497"/>
            <a:ext cx="2028019" cy="1662085"/>
          </a:xfrm>
          <a:custGeom>
            <a:avLst/>
            <a:gdLst>
              <a:gd name="T0" fmla="*/ 145 w 1415"/>
              <a:gd name="T1" fmla="*/ 189 h 1149"/>
              <a:gd name="T2" fmla="*/ 123 w 1415"/>
              <a:gd name="T3" fmla="*/ 250 h 1149"/>
              <a:gd name="T4" fmla="*/ 11 w 1415"/>
              <a:gd name="T5" fmla="*/ 324 h 1149"/>
              <a:gd name="T6" fmla="*/ 0 w 1415"/>
              <a:gd name="T7" fmla="*/ 388 h 1149"/>
              <a:gd name="T8" fmla="*/ 33 w 1415"/>
              <a:gd name="T9" fmla="*/ 533 h 1149"/>
              <a:gd name="T10" fmla="*/ 93 w 1415"/>
              <a:gd name="T11" fmla="*/ 561 h 1149"/>
              <a:gd name="T12" fmla="*/ 96 w 1415"/>
              <a:gd name="T13" fmla="*/ 626 h 1149"/>
              <a:gd name="T14" fmla="*/ 150 w 1415"/>
              <a:gd name="T15" fmla="*/ 673 h 1149"/>
              <a:gd name="T16" fmla="*/ 133 w 1415"/>
              <a:gd name="T17" fmla="*/ 797 h 1149"/>
              <a:gd name="T18" fmla="*/ 462 w 1415"/>
              <a:gd name="T19" fmla="*/ 1011 h 1149"/>
              <a:gd name="T20" fmla="*/ 485 w 1415"/>
              <a:gd name="T21" fmla="*/ 1076 h 1149"/>
              <a:gd name="T22" fmla="*/ 526 w 1415"/>
              <a:gd name="T23" fmla="*/ 1129 h 1149"/>
              <a:gd name="T24" fmla="*/ 671 w 1415"/>
              <a:gd name="T25" fmla="*/ 1149 h 1149"/>
              <a:gd name="T26" fmla="*/ 696 w 1415"/>
              <a:gd name="T27" fmla="*/ 1073 h 1149"/>
              <a:gd name="T28" fmla="*/ 762 w 1415"/>
              <a:gd name="T29" fmla="*/ 1062 h 1149"/>
              <a:gd name="T30" fmla="*/ 1038 w 1415"/>
              <a:gd name="T31" fmla="*/ 1094 h 1149"/>
              <a:gd name="T32" fmla="*/ 1115 w 1415"/>
              <a:gd name="T33" fmla="*/ 1047 h 1149"/>
              <a:gd name="T34" fmla="*/ 1134 w 1415"/>
              <a:gd name="T35" fmla="*/ 978 h 1149"/>
              <a:gd name="T36" fmla="*/ 1118 w 1415"/>
              <a:gd name="T37" fmla="*/ 757 h 1149"/>
              <a:gd name="T38" fmla="*/ 1259 w 1415"/>
              <a:gd name="T39" fmla="*/ 806 h 1149"/>
              <a:gd name="T40" fmla="*/ 1337 w 1415"/>
              <a:gd name="T41" fmla="*/ 755 h 1149"/>
              <a:gd name="T42" fmla="*/ 1415 w 1415"/>
              <a:gd name="T43" fmla="*/ 706 h 1149"/>
              <a:gd name="T44" fmla="*/ 1385 w 1415"/>
              <a:gd name="T45" fmla="*/ 642 h 1149"/>
              <a:gd name="T46" fmla="*/ 1130 w 1415"/>
              <a:gd name="T47" fmla="*/ 612 h 1149"/>
              <a:gd name="T48" fmla="*/ 1032 w 1415"/>
              <a:gd name="T49" fmla="*/ 496 h 1149"/>
              <a:gd name="T50" fmla="*/ 934 w 1415"/>
              <a:gd name="T51" fmla="*/ 231 h 1149"/>
              <a:gd name="T52" fmla="*/ 823 w 1415"/>
              <a:gd name="T53" fmla="*/ 133 h 1149"/>
              <a:gd name="T54" fmla="*/ 587 w 1415"/>
              <a:gd name="T55" fmla="*/ 0 h 1149"/>
              <a:gd name="T56" fmla="*/ 447 w 1415"/>
              <a:gd name="T57" fmla="*/ 64 h 1149"/>
              <a:gd name="T58" fmla="*/ 234 w 1415"/>
              <a:gd name="T59" fmla="*/ 138 h 1149"/>
              <a:gd name="T60" fmla="*/ 173 w 1415"/>
              <a:gd name="T61" fmla="*/ 112 h 1149"/>
              <a:gd name="T62" fmla="*/ 104 w 1415"/>
              <a:gd name="T63" fmla="*/ 138 h 1149"/>
              <a:gd name="T64" fmla="*/ 145 w 1415"/>
              <a:gd name="T65" fmla="*/ 18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5" h="1149">
                <a:moveTo>
                  <a:pt x="145" y="189"/>
                </a:moveTo>
                <a:lnTo>
                  <a:pt x="123" y="250"/>
                </a:lnTo>
                <a:lnTo>
                  <a:pt x="11" y="324"/>
                </a:lnTo>
                <a:lnTo>
                  <a:pt x="0" y="388"/>
                </a:lnTo>
                <a:lnTo>
                  <a:pt x="33" y="533"/>
                </a:lnTo>
                <a:lnTo>
                  <a:pt x="93" y="561"/>
                </a:lnTo>
                <a:lnTo>
                  <a:pt x="96" y="626"/>
                </a:lnTo>
                <a:lnTo>
                  <a:pt x="150" y="673"/>
                </a:lnTo>
                <a:lnTo>
                  <a:pt x="133" y="797"/>
                </a:lnTo>
                <a:lnTo>
                  <a:pt x="462" y="1011"/>
                </a:lnTo>
                <a:lnTo>
                  <a:pt x="485" y="1076"/>
                </a:lnTo>
                <a:lnTo>
                  <a:pt x="526" y="1129"/>
                </a:lnTo>
                <a:lnTo>
                  <a:pt x="671" y="1149"/>
                </a:lnTo>
                <a:lnTo>
                  <a:pt x="696" y="1073"/>
                </a:lnTo>
                <a:lnTo>
                  <a:pt x="762" y="1062"/>
                </a:lnTo>
                <a:lnTo>
                  <a:pt x="1038" y="1094"/>
                </a:lnTo>
                <a:lnTo>
                  <a:pt x="1115" y="1047"/>
                </a:lnTo>
                <a:lnTo>
                  <a:pt x="1134" y="978"/>
                </a:lnTo>
                <a:lnTo>
                  <a:pt x="1118" y="757"/>
                </a:lnTo>
                <a:lnTo>
                  <a:pt x="1259" y="806"/>
                </a:lnTo>
                <a:lnTo>
                  <a:pt x="1337" y="755"/>
                </a:lnTo>
                <a:lnTo>
                  <a:pt x="1415" y="706"/>
                </a:lnTo>
                <a:lnTo>
                  <a:pt x="1385" y="642"/>
                </a:lnTo>
                <a:lnTo>
                  <a:pt x="1130" y="612"/>
                </a:lnTo>
                <a:lnTo>
                  <a:pt x="1032" y="496"/>
                </a:lnTo>
                <a:lnTo>
                  <a:pt x="934" y="231"/>
                </a:lnTo>
                <a:lnTo>
                  <a:pt x="823" y="133"/>
                </a:lnTo>
                <a:lnTo>
                  <a:pt x="587" y="0"/>
                </a:lnTo>
                <a:lnTo>
                  <a:pt x="447" y="64"/>
                </a:lnTo>
                <a:lnTo>
                  <a:pt x="234" y="138"/>
                </a:lnTo>
                <a:lnTo>
                  <a:pt x="173" y="112"/>
                </a:lnTo>
                <a:lnTo>
                  <a:pt x="104" y="138"/>
                </a:lnTo>
                <a:lnTo>
                  <a:pt x="145" y="189"/>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0" name="Freeform 99">
            <a:extLst>
              <a:ext uri="{FF2B5EF4-FFF2-40B4-BE49-F238E27FC236}">
                <a16:creationId xmlns:a16="http://schemas.microsoft.com/office/drawing/2014/main" id="{AB2C2F86-BEB2-9610-3763-9124EEDFFEB3}"/>
              </a:ext>
            </a:extLst>
          </p:cNvPr>
          <p:cNvSpPr>
            <a:spLocks/>
          </p:cNvSpPr>
          <p:nvPr/>
        </p:nvSpPr>
        <p:spPr bwMode="auto">
          <a:xfrm>
            <a:off x="2523918" y="2947517"/>
            <a:ext cx="2122546" cy="1540574"/>
          </a:xfrm>
          <a:custGeom>
            <a:avLst/>
            <a:gdLst>
              <a:gd name="T0" fmla="*/ 1002 w 1483"/>
              <a:gd name="T1" fmla="*/ 31 h 1066"/>
              <a:gd name="T2" fmla="*/ 804 w 1483"/>
              <a:gd name="T3" fmla="*/ 8 h 1066"/>
              <a:gd name="T4" fmla="*/ 689 w 1483"/>
              <a:gd name="T5" fmla="*/ 73 h 1066"/>
              <a:gd name="T6" fmla="*/ 497 w 1483"/>
              <a:gd name="T7" fmla="*/ 57 h 1066"/>
              <a:gd name="T8" fmla="*/ 466 w 1483"/>
              <a:gd name="T9" fmla="*/ 114 h 1066"/>
              <a:gd name="T10" fmla="*/ 380 w 1483"/>
              <a:gd name="T11" fmla="*/ 99 h 1066"/>
              <a:gd name="T12" fmla="*/ 380 w 1483"/>
              <a:gd name="T13" fmla="*/ 101 h 1066"/>
              <a:gd name="T14" fmla="*/ 373 w 1483"/>
              <a:gd name="T15" fmla="*/ 167 h 1066"/>
              <a:gd name="T16" fmla="*/ 316 w 1483"/>
              <a:gd name="T17" fmla="*/ 197 h 1066"/>
              <a:gd name="T18" fmla="*/ 300 w 1483"/>
              <a:gd name="T19" fmla="*/ 128 h 1066"/>
              <a:gd name="T20" fmla="*/ 86 w 1483"/>
              <a:gd name="T21" fmla="*/ 191 h 1066"/>
              <a:gd name="T22" fmla="*/ 97 w 1483"/>
              <a:gd name="T23" fmla="*/ 337 h 1066"/>
              <a:gd name="T24" fmla="*/ 0 w 1483"/>
              <a:gd name="T25" fmla="*/ 592 h 1066"/>
              <a:gd name="T26" fmla="*/ 35 w 1483"/>
              <a:gd name="T27" fmla="*/ 654 h 1066"/>
              <a:gd name="T28" fmla="*/ 187 w 1483"/>
              <a:gd name="T29" fmla="*/ 661 h 1066"/>
              <a:gd name="T30" fmla="*/ 188 w 1483"/>
              <a:gd name="T31" fmla="*/ 662 h 1066"/>
              <a:gd name="T32" fmla="*/ 278 w 1483"/>
              <a:gd name="T33" fmla="*/ 651 h 1066"/>
              <a:gd name="T34" fmla="*/ 324 w 1483"/>
              <a:gd name="T35" fmla="*/ 731 h 1066"/>
              <a:gd name="T36" fmla="*/ 399 w 1483"/>
              <a:gd name="T37" fmla="*/ 761 h 1066"/>
              <a:gd name="T38" fmla="*/ 458 w 1483"/>
              <a:gd name="T39" fmla="*/ 961 h 1066"/>
              <a:gd name="T40" fmla="*/ 585 w 1483"/>
              <a:gd name="T41" fmla="*/ 947 h 1066"/>
              <a:gd name="T42" fmla="*/ 618 w 1483"/>
              <a:gd name="T43" fmla="*/ 1015 h 1066"/>
              <a:gd name="T44" fmla="*/ 902 w 1483"/>
              <a:gd name="T45" fmla="*/ 1066 h 1066"/>
              <a:gd name="T46" fmla="*/ 973 w 1483"/>
              <a:gd name="T47" fmla="*/ 1041 h 1066"/>
              <a:gd name="T48" fmla="*/ 1055 w 1483"/>
              <a:gd name="T49" fmla="*/ 918 h 1066"/>
              <a:gd name="T50" fmla="*/ 1316 w 1483"/>
              <a:gd name="T51" fmla="*/ 975 h 1066"/>
              <a:gd name="T52" fmla="*/ 1332 w 1483"/>
              <a:gd name="T53" fmla="*/ 843 h 1066"/>
              <a:gd name="T54" fmla="*/ 1483 w 1483"/>
              <a:gd name="T55" fmla="*/ 703 h 1066"/>
              <a:gd name="T56" fmla="*/ 1272 w 1483"/>
              <a:gd name="T57" fmla="*/ 397 h 1066"/>
              <a:gd name="T58" fmla="*/ 1226 w 1483"/>
              <a:gd name="T59" fmla="*/ 240 h 1066"/>
              <a:gd name="T60" fmla="*/ 1110 w 1483"/>
              <a:gd name="T61" fmla="*/ 145 h 1066"/>
              <a:gd name="T62" fmla="*/ 1186 w 1483"/>
              <a:gd name="T63" fmla="*/ 39 h 1066"/>
              <a:gd name="T64" fmla="*/ 1064 w 1483"/>
              <a:gd name="T65" fmla="*/ 0 h 1066"/>
              <a:gd name="T66" fmla="*/ 1002 w 1483"/>
              <a:gd name="T67" fmla="*/ 31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3" h="1066">
                <a:moveTo>
                  <a:pt x="1002" y="31"/>
                </a:moveTo>
                <a:lnTo>
                  <a:pt x="804" y="8"/>
                </a:lnTo>
                <a:lnTo>
                  <a:pt x="689" y="73"/>
                </a:lnTo>
                <a:lnTo>
                  <a:pt x="497" y="57"/>
                </a:lnTo>
                <a:lnTo>
                  <a:pt x="466" y="114"/>
                </a:lnTo>
                <a:lnTo>
                  <a:pt x="380" y="99"/>
                </a:lnTo>
                <a:lnTo>
                  <a:pt x="380" y="101"/>
                </a:lnTo>
                <a:lnTo>
                  <a:pt x="373" y="167"/>
                </a:lnTo>
                <a:lnTo>
                  <a:pt x="316" y="197"/>
                </a:lnTo>
                <a:lnTo>
                  <a:pt x="300" y="128"/>
                </a:lnTo>
                <a:lnTo>
                  <a:pt x="86" y="191"/>
                </a:lnTo>
                <a:lnTo>
                  <a:pt x="97" y="337"/>
                </a:lnTo>
                <a:lnTo>
                  <a:pt x="0" y="592"/>
                </a:lnTo>
                <a:lnTo>
                  <a:pt x="35" y="654"/>
                </a:lnTo>
                <a:lnTo>
                  <a:pt x="187" y="661"/>
                </a:lnTo>
                <a:lnTo>
                  <a:pt x="188" y="662"/>
                </a:lnTo>
                <a:lnTo>
                  <a:pt x="278" y="651"/>
                </a:lnTo>
                <a:lnTo>
                  <a:pt x="324" y="731"/>
                </a:lnTo>
                <a:lnTo>
                  <a:pt x="399" y="761"/>
                </a:lnTo>
                <a:lnTo>
                  <a:pt x="458" y="961"/>
                </a:lnTo>
                <a:lnTo>
                  <a:pt x="585" y="947"/>
                </a:lnTo>
                <a:lnTo>
                  <a:pt x="618" y="1015"/>
                </a:lnTo>
                <a:lnTo>
                  <a:pt x="902" y="1066"/>
                </a:lnTo>
                <a:lnTo>
                  <a:pt x="973" y="1041"/>
                </a:lnTo>
                <a:lnTo>
                  <a:pt x="1055" y="918"/>
                </a:lnTo>
                <a:lnTo>
                  <a:pt x="1316" y="975"/>
                </a:lnTo>
                <a:lnTo>
                  <a:pt x="1332" y="843"/>
                </a:lnTo>
                <a:lnTo>
                  <a:pt x="1483" y="703"/>
                </a:lnTo>
                <a:lnTo>
                  <a:pt x="1272" y="397"/>
                </a:lnTo>
                <a:lnTo>
                  <a:pt x="1226" y="240"/>
                </a:lnTo>
                <a:lnTo>
                  <a:pt x="1110" y="145"/>
                </a:lnTo>
                <a:lnTo>
                  <a:pt x="1186" y="39"/>
                </a:lnTo>
                <a:lnTo>
                  <a:pt x="1064" y="0"/>
                </a:lnTo>
                <a:lnTo>
                  <a:pt x="1002" y="31"/>
                </a:lnTo>
                <a:close/>
              </a:path>
            </a:pathLst>
          </a:custGeom>
          <a:solidFill>
            <a:srgbClr val="E5B4F2"/>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61" name="Freeform 100">
            <a:extLst>
              <a:ext uri="{FF2B5EF4-FFF2-40B4-BE49-F238E27FC236}">
                <a16:creationId xmlns:a16="http://schemas.microsoft.com/office/drawing/2014/main" id="{A1EE4DBF-2568-3920-1CF8-0F8272278B68}"/>
              </a:ext>
            </a:extLst>
          </p:cNvPr>
          <p:cNvSpPr>
            <a:spLocks/>
          </p:cNvSpPr>
          <p:nvPr/>
        </p:nvSpPr>
        <p:spPr bwMode="auto">
          <a:xfrm>
            <a:off x="3576596" y="3254785"/>
            <a:ext cx="2350266" cy="2477936"/>
          </a:xfrm>
          <a:custGeom>
            <a:avLst/>
            <a:gdLst>
              <a:gd name="T0" fmla="*/ 168 w 1642"/>
              <a:gd name="T1" fmla="*/ 846 h 1713"/>
              <a:gd name="T2" fmla="*/ 6 w 1642"/>
              <a:gd name="T3" fmla="*/ 1102 h 1713"/>
              <a:gd name="T4" fmla="*/ 111 w 1642"/>
              <a:gd name="T5" fmla="*/ 1194 h 1713"/>
              <a:gd name="T6" fmla="*/ 98 w 1642"/>
              <a:gd name="T7" fmla="*/ 1274 h 1713"/>
              <a:gd name="T8" fmla="*/ 168 w 1642"/>
              <a:gd name="T9" fmla="*/ 1269 h 1713"/>
              <a:gd name="T10" fmla="*/ 188 w 1642"/>
              <a:gd name="T11" fmla="*/ 1330 h 1713"/>
              <a:gd name="T12" fmla="*/ 127 w 1642"/>
              <a:gd name="T13" fmla="*/ 1451 h 1713"/>
              <a:gd name="T14" fmla="*/ 0 w 1642"/>
              <a:gd name="T15" fmla="*/ 1526 h 1713"/>
              <a:gd name="T16" fmla="*/ 15 w 1642"/>
              <a:gd name="T17" fmla="*/ 1704 h 1713"/>
              <a:gd name="T18" fmla="*/ 160 w 1642"/>
              <a:gd name="T19" fmla="*/ 1713 h 1713"/>
              <a:gd name="T20" fmla="*/ 212 w 1642"/>
              <a:gd name="T21" fmla="*/ 1663 h 1713"/>
              <a:gd name="T22" fmla="*/ 204 w 1642"/>
              <a:gd name="T23" fmla="*/ 1512 h 1713"/>
              <a:gd name="T24" fmla="*/ 260 w 1642"/>
              <a:gd name="T25" fmla="*/ 1482 h 1713"/>
              <a:gd name="T26" fmla="*/ 416 w 1642"/>
              <a:gd name="T27" fmla="*/ 1535 h 1713"/>
              <a:gd name="T28" fmla="*/ 393 w 1642"/>
              <a:gd name="T29" fmla="*/ 1468 h 1713"/>
              <a:gd name="T30" fmla="*/ 481 w 1642"/>
              <a:gd name="T31" fmla="*/ 1348 h 1713"/>
              <a:gd name="T32" fmla="*/ 546 w 1642"/>
              <a:gd name="T33" fmla="*/ 1325 h 1713"/>
              <a:gd name="T34" fmla="*/ 546 w 1642"/>
              <a:gd name="T35" fmla="*/ 1189 h 1713"/>
              <a:gd name="T36" fmla="*/ 636 w 1642"/>
              <a:gd name="T37" fmla="*/ 1099 h 1713"/>
              <a:gd name="T38" fmla="*/ 699 w 1642"/>
              <a:gd name="T39" fmla="*/ 1074 h 1713"/>
              <a:gd name="T40" fmla="*/ 842 w 1642"/>
              <a:gd name="T41" fmla="*/ 1168 h 1713"/>
              <a:gd name="T42" fmla="*/ 834 w 1642"/>
              <a:gd name="T43" fmla="*/ 1038 h 1713"/>
              <a:gd name="T44" fmla="*/ 957 w 1642"/>
              <a:gd name="T45" fmla="*/ 1001 h 1713"/>
              <a:gd name="T46" fmla="*/ 888 w 1642"/>
              <a:gd name="T47" fmla="*/ 892 h 1713"/>
              <a:gd name="T48" fmla="*/ 953 w 1642"/>
              <a:gd name="T49" fmla="*/ 866 h 1713"/>
              <a:gd name="T50" fmla="*/ 1031 w 1642"/>
              <a:gd name="T51" fmla="*/ 993 h 1713"/>
              <a:gd name="T52" fmla="*/ 1095 w 1642"/>
              <a:gd name="T53" fmla="*/ 982 h 1713"/>
              <a:gd name="T54" fmla="*/ 1110 w 1642"/>
              <a:gd name="T55" fmla="*/ 917 h 1713"/>
              <a:gd name="T56" fmla="*/ 1241 w 1642"/>
              <a:gd name="T57" fmla="*/ 967 h 1713"/>
              <a:gd name="T58" fmla="*/ 1286 w 1642"/>
              <a:gd name="T59" fmla="*/ 915 h 1713"/>
              <a:gd name="T60" fmla="*/ 1480 w 1642"/>
              <a:gd name="T61" fmla="*/ 685 h 1713"/>
              <a:gd name="T62" fmla="*/ 1511 w 1642"/>
              <a:gd name="T63" fmla="*/ 746 h 1713"/>
              <a:gd name="T64" fmla="*/ 1632 w 1642"/>
              <a:gd name="T65" fmla="*/ 706 h 1713"/>
              <a:gd name="T66" fmla="*/ 1642 w 1642"/>
              <a:gd name="T67" fmla="*/ 688 h 1713"/>
              <a:gd name="T68" fmla="*/ 1619 w 1642"/>
              <a:gd name="T69" fmla="*/ 623 h 1713"/>
              <a:gd name="T70" fmla="*/ 1290 w 1642"/>
              <a:gd name="T71" fmla="*/ 409 h 1713"/>
              <a:gd name="T72" fmla="*/ 1307 w 1642"/>
              <a:gd name="T73" fmla="*/ 285 h 1713"/>
              <a:gd name="T74" fmla="*/ 1253 w 1642"/>
              <a:gd name="T75" fmla="*/ 238 h 1713"/>
              <a:gd name="T76" fmla="*/ 1250 w 1642"/>
              <a:gd name="T77" fmla="*/ 173 h 1713"/>
              <a:gd name="T78" fmla="*/ 1190 w 1642"/>
              <a:gd name="T79" fmla="*/ 145 h 1713"/>
              <a:gd name="T80" fmla="*/ 1157 w 1642"/>
              <a:gd name="T81" fmla="*/ 0 h 1713"/>
              <a:gd name="T82" fmla="*/ 889 w 1642"/>
              <a:gd name="T83" fmla="*/ 100 h 1713"/>
              <a:gd name="T84" fmla="*/ 940 w 1642"/>
              <a:gd name="T85" fmla="*/ 152 h 1713"/>
              <a:gd name="T86" fmla="*/ 805 w 1642"/>
              <a:gd name="T87" fmla="*/ 209 h 1713"/>
              <a:gd name="T88" fmla="*/ 767 w 1642"/>
              <a:gd name="T89" fmla="*/ 157 h 1713"/>
              <a:gd name="T90" fmla="*/ 538 w 1642"/>
              <a:gd name="T91" fmla="*/ 177 h 1713"/>
              <a:gd name="T92" fmla="*/ 749 w 1642"/>
              <a:gd name="T93" fmla="*/ 483 h 1713"/>
              <a:gd name="T94" fmla="*/ 598 w 1642"/>
              <a:gd name="T95" fmla="*/ 623 h 1713"/>
              <a:gd name="T96" fmla="*/ 582 w 1642"/>
              <a:gd name="T97" fmla="*/ 755 h 1713"/>
              <a:gd name="T98" fmla="*/ 321 w 1642"/>
              <a:gd name="T99" fmla="*/ 698 h 1713"/>
              <a:gd name="T100" fmla="*/ 239 w 1642"/>
              <a:gd name="T101" fmla="*/ 821 h 1713"/>
              <a:gd name="T102" fmla="*/ 168 w 1642"/>
              <a:gd name="T103" fmla="*/ 84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2" h="1713">
                <a:moveTo>
                  <a:pt x="168" y="846"/>
                </a:moveTo>
                <a:lnTo>
                  <a:pt x="6" y="1102"/>
                </a:lnTo>
                <a:lnTo>
                  <a:pt x="111" y="1194"/>
                </a:lnTo>
                <a:lnTo>
                  <a:pt x="98" y="1274"/>
                </a:lnTo>
                <a:lnTo>
                  <a:pt x="168" y="1269"/>
                </a:lnTo>
                <a:lnTo>
                  <a:pt x="188" y="1330"/>
                </a:lnTo>
                <a:lnTo>
                  <a:pt x="127" y="1451"/>
                </a:lnTo>
                <a:lnTo>
                  <a:pt x="0" y="1526"/>
                </a:lnTo>
                <a:lnTo>
                  <a:pt x="15" y="1704"/>
                </a:lnTo>
                <a:lnTo>
                  <a:pt x="160" y="1713"/>
                </a:lnTo>
                <a:lnTo>
                  <a:pt x="212" y="1663"/>
                </a:lnTo>
                <a:lnTo>
                  <a:pt x="204" y="1512"/>
                </a:lnTo>
                <a:lnTo>
                  <a:pt x="260" y="1482"/>
                </a:lnTo>
                <a:lnTo>
                  <a:pt x="416" y="1535"/>
                </a:lnTo>
                <a:lnTo>
                  <a:pt x="393" y="1468"/>
                </a:lnTo>
                <a:lnTo>
                  <a:pt x="481" y="1348"/>
                </a:lnTo>
                <a:lnTo>
                  <a:pt x="546" y="1325"/>
                </a:lnTo>
                <a:lnTo>
                  <a:pt x="546" y="1189"/>
                </a:lnTo>
                <a:lnTo>
                  <a:pt x="636" y="1099"/>
                </a:lnTo>
                <a:lnTo>
                  <a:pt x="699" y="1074"/>
                </a:lnTo>
                <a:lnTo>
                  <a:pt x="842" y="1168"/>
                </a:lnTo>
                <a:lnTo>
                  <a:pt x="834" y="1038"/>
                </a:lnTo>
                <a:lnTo>
                  <a:pt x="957" y="1001"/>
                </a:lnTo>
                <a:lnTo>
                  <a:pt x="888" y="892"/>
                </a:lnTo>
                <a:lnTo>
                  <a:pt x="953" y="866"/>
                </a:lnTo>
                <a:lnTo>
                  <a:pt x="1031" y="993"/>
                </a:lnTo>
                <a:lnTo>
                  <a:pt x="1095" y="982"/>
                </a:lnTo>
                <a:lnTo>
                  <a:pt x="1110" y="917"/>
                </a:lnTo>
                <a:lnTo>
                  <a:pt x="1241" y="967"/>
                </a:lnTo>
                <a:lnTo>
                  <a:pt x="1286" y="915"/>
                </a:lnTo>
                <a:lnTo>
                  <a:pt x="1480" y="685"/>
                </a:lnTo>
                <a:lnTo>
                  <a:pt x="1511" y="746"/>
                </a:lnTo>
                <a:lnTo>
                  <a:pt x="1632" y="706"/>
                </a:lnTo>
                <a:lnTo>
                  <a:pt x="1642" y="688"/>
                </a:lnTo>
                <a:lnTo>
                  <a:pt x="1619" y="623"/>
                </a:lnTo>
                <a:lnTo>
                  <a:pt x="1290" y="409"/>
                </a:lnTo>
                <a:lnTo>
                  <a:pt x="1307" y="285"/>
                </a:lnTo>
                <a:lnTo>
                  <a:pt x="1253" y="238"/>
                </a:lnTo>
                <a:lnTo>
                  <a:pt x="1250" y="173"/>
                </a:lnTo>
                <a:lnTo>
                  <a:pt x="1190" y="145"/>
                </a:lnTo>
                <a:lnTo>
                  <a:pt x="1157" y="0"/>
                </a:lnTo>
                <a:lnTo>
                  <a:pt x="889" y="100"/>
                </a:lnTo>
                <a:lnTo>
                  <a:pt x="940" y="152"/>
                </a:lnTo>
                <a:lnTo>
                  <a:pt x="805" y="209"/>
                </a:lnTo>
                <a:lnTo>
                  <a:pt x="767" y="157"/>
                </a:lnTo>
                <a:lnTo>
                  <a:pt x="538" y="177"/>
                </a:lnTo>
                <a:lnTo>
                  <a:pt x="749" y="483"/>
                </a:lnTo>
                <a:lnTo>
                  <a:pt x="598" y="623"/>
                </a:lnTo>
                <a:lnTo>
                  <a:pt x="582" y="755"/>
                </a:lnTo>
                <a:lnTo>
                  <a:pt x="321" y="698"/>
                </a:lnTo>
                <a:lnTo>
                  <a:pt x="239" y="821"/>
                </a:lnTo>
                <a:lnTo>
                  <a:pt x="168" y="846"/>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2" name="Freeform 101">
            <a:extLst>
              <a:ext uri="{FF2B5EF4-FFF2-40B4-BE49-F238E27FC236}">
                <a16:creationId xmlns:a16="http://schemas.microsoft.com/office/drawing/2014/main" id="{2066041A-8497-86DD-4DAA-D708D8294668}"/>
              </a:ext>
            </a:extLst>
          </p:cNvPr>
          <p:cNvSpPr>
            <a:spLocks/>
          </p:cNvSpPr>
          <p:nvPr/>
        </p:nvSpPr>
        <p:spPr bwMode="auto">
          <a:xfrm>
            <a:off x="2420798" y="3879694"/>
            <a:ext cx="1422191" cy="1844350"/>
          </a:xfrm>
          <a:custGeom>
            <a:avLst/>
            <a:gdLst>
              <a:gd name="T0" fmla="*/ 691 w 995"/>
              <a:gd name="T1" fmla="*/ 364 h 1277"/>
              <a:gd name="T2" fmla="*/ 658 w 995"/>
              <a:gd name="T3" fmla="*/ 296 h 1277"/>
              <a:gd name="T4" fmla="*/ 531 w 995"/>
              <a:gd name="T5" fmla="*/ 310 h 1277"/>
              <a:gd name="T6" fmla="*/ 472 w 995"/>
              <a:gd name="T7" fmla="*/ 110 h 1277"/>
              <a:gd name="T8" fmla="*/ 397 w 995"/>
              <a:gd name="T9" fmla="*/ 80 h 1277"/>
              <a:gd name="T10" fmla="*/ 351 w 995"/>
              <a:gd name="T11" fmla="*/ 0 h 1277"/>
              <a:gd name="T12" fmla="*/ 261 w 995"/>
              <a:gd name="T13" fmla="*/ 11 h 1277"/>
              <a:gd name="T14" fmla="*/ 317 w 995"/>
              <a:gd name="T15" fmla="*/ 144 h 1277"/>
              <a:gd name="T16" fmla="*/ 284 w 995"/>
              <a:gd name="T17" fmla="*/ 207 h 1277"/>
              <a:gd name="T18" fmla="*/ 350 w 995"/>
              <a:gd name="T19" fmla="*/ 207 h 1277"/>
              <a:gd name="T20" fmla="*/ 361 w 995"/>
              <a:gd name="T21" fmla="*/ 374 h 1277"/>
              <a:gd name="T22" fmla="*/ 300 w 995"/>
              <a:gd name="T23" fmla="*/ 406 h 1277"/>
              <a:gd name="T24" fmla="*/ 319 w 995"/>
              <a:gd name="T25" fmla="*/ 477 h 1277"/>
              <a:gd name="T26" fmla="*/ 134 w 995"/>
              <a:gd name="T27" fmla="*/ 690 h 1277"/>
              <a:gd name="T28" fmla="*/ 143 w 995"/>
              <a:gd name="T29" fmla="*/ 757 h 1277"/>
              <a:gd name="T30" fmla="*/ 66 w 995"/>
              <a:gd name="T31" fmla="*/ 776 h 1277"/>
              <a:gd name="T32" fmla="*/ 29 w 995"/>
              <a:gd name="T33" fmla="*/ 840 h 1277"/>
              <a:gd name="T34" fmla="*/ 0 w 995"/>
              <a:gd name="T35" fmla="*/ 1040 h 1277"/>
              <a:gd name="T36" fmla="*/ 258 w 995"/>
              <a:gd name="T37" fmla="*/ 1267 h 1277"/>
              <a:gd name="T38" fmla="*/ 538 w 995"/>
              <a:gd name="T39" fmla="*/ 1228 h 1277"/>
              <a:gd name="T40" fmla="*/ 596 w 995"/>
              <a:gd name="T41" fmla="*/ 1277 h 1277"/>
              <a:gd name="T42" fmla="*/ 822 w 995"/>
              <a:gd name="T43" fmla="*/ 1273 h 1277"/>
              <a:gd name="T44" fmla="*/ 807 w 995"/>
              <a:gd name="T45" fmla="*/ 1095 h 1277"/>
              <a:gd name="T46" fmla="*/ 934 w 995"/>
              <a:gd name="T47" fmla="*/ 1020 h 1277"/>
              <a:gd name="T48" fmla="*/ 995 w 995"/>
              <a:gd name="T49" fmla="*/ 899 h 1277"/>
              <a:gd name="T50" fmla="*/ 975 w 995"/>
              <a:gd name="T51" fmla="*/ 838 h 1277"/>
              <a:gd name="T52" fmla="*/ 905 w 995"/>
              <a:gd name="T53" fmla="*/ 843 h 1277"/>
              <a:gd name="T54" fmla="*/ 918 w 995"/>
              <a:gd name="T55" fmla="*/ 763 h 1277"/>
              <a:gd name="T56" fmla="*/ 813 w 995"/>
              <a:gd name="T57" fmla="*/ 671 h 1277"/>
              <a:gd name="T58" fmla="*/ 975 w 995"/>
              <a:gd name="T59" fmla="*/ 415 h 1277"/>
              <a:gd name="T60" fmla="*/ 691 w 995"/>
              <a:gd name="T61" fmla="*/ 364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5" h="1277">
                <a:moveTo>
                  <a:pt x="691" y="364"/>
                </a:moveTo>
                <a:lnTo>
                  <a:pt x="658" y="296"/>
                </a:lnTo>
                <a:lnTo>
                  <a:pt x="531" y="310"/>
                </a:lnTo>
                <a:lnTo>
                  <a:pt x="472" y="110"/>
                </a:lnTo>
                <a:lnTo>
                  <a:pt x="397" y="80"/>
                </a:lnTo>
                <a:lnTo>
                  <a:pt x="351" y="0"/>
                </a:lnTo>
                <a:lnTo>
                  <a:pt x="261" y="11"/>
                </a:lnTo>
                <a:lnTo>
                  <a:pt x="317" y="144"/>
                </a:lnTo>
                <a:lnTo>
                  <a:pt x="284" y="207"/>
                </a:lnTo>
                <a:lnTo>
                  <a:pt x="350" y="207"/>
                </a:lnTo>
                <a:lnTo>
                  <a:pt x="361" y="374"/>
                </a:lnTo>
                <a:lnTo>
                  <a:pt x="300" y="406"/>
                </a:lnTo>
                <a:lnTo>
                  <a:pt x="319" y="477"/>
                </a:lnTo>
                <a:lnTo>
                  <a:pt x="134" y="690"/>
                </a:lnTo>
                <a:lnTo>
                  <a:pt x="143" y="757"/>
                </a:lnTo>
                <a:lnTo>
                  <a:pt x="66" y="776"/>
                </a:lnTo>
                <a:lnTo>
                  <a:pt x="29" y="840"/>
                </a:lnTo>
                <a:lnTo>
                  <a:pt x="0" y="1040"/>
                </a:lnTo>
                <a:lnTo>
                  <a:pt x="258" y="1267"/>
                </a:lnTo>
                <a:lnTo>
                  <a:pt x="538" y="1228"/>
                </a:lnTo>
                <a:lnTo>
                  <a:pt x="596" y="1277"/>
                </a:lnTo>
                <a:lnTo>
                  <a:pt x="822" y="1273"/>
                </a:lnTo>
                <a:lnTo>
                  <a:pt x="807" y="1095"/>
                </a:lnTo>
                <a:lnTo>
                  <a:pt x="934" y="1020"/>
                </a:lnTo>
                <a:lnTo>
                  <a:pt x="995" y="899"/>
                </a:lnTo>
                <a:lnTo>
                  <a:pt x="975" y="838"/>
                </a:lnTo>
                <a:lnTo>
                  <a:pt x="905" y="843"/>
                </a:lnTo>
                <a:lnTo>
                  <a:pt x="918" y="763"/>
                </a:lnTo>
                <a:lnTo>
                  <a:pt x="813" y="671"/>
                </a:lnTo>
                <a:lnTo>
                  <a:pt x="975" y="415"/>
                </a:lnTo>
                <a:lnTo>
                  <a:pt x="691" y="364"/>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3" name="Freeform 102">
            <a:extLst>
              <a:ext uri="{FF2B5EF4-FFF2-40B4-BE49-F238E27FC236}">
                <a16:creationId xmlns:a16="http://schemas.microsoft.com/office/drawing/2014/main" id="{C6D36C89-08FB-F60B-FB85-23961666758E}"/>
              </a:ext>
            </a:extLst>
          </p:cNvPr>
          <p:cNvSpPr>
            <a:spLocks/>
          </p:cNvSpPr>
          <p:nvPr/>
        </p:nvSpPr>
        <p:spPr bwMode="auto">
          <a:xfrm>
            <a:off x="4139456" y="4508944"/>
            <a:ext cx="1985053" cy="1501518"/>
          </a:xfrm>
          <a:custGeom>
            <a:avLst/>
            <a:gdLst>
              <a:gd name="T0" fmla="*/ 564 w 1386"/>
              <a:gd name="T1" fmla="*/ 135 h 1040"/>
              <a:gd name="T2" fmla="*/ 441 w 1386"/>
              <a:gd name="T3" fmla="*/ 172 h 1040"/>
              <a:gd name="T4" fmla="*/ 449 w 1386"/>
              <a:gd name="T5" fmla="*/ 302 h 1040"/>
              <a:gd name="T6" fmla="*/ 306 w 1386"/>
              <a:gd name="T7" fmla="*/ 208 h 1040"/>
              <a:gd name="T8" fmla="*/ 243 w 1386"/>
              <a:gd name="T9" fmla="*/ 233 h 1040"/>
              <a:gd name="T10" fmla="*/ 153 w 1386"/>
              <a:gd name="T11" fmla="*/ 323 h 1040"/>
              <a:gd name="T12" fmla="*/ 153 w 1386"/>
              <a:gd name="T13" fmla="*/ 459 h 1040"/>
              <a:gd name="T14" fmla="*/ 88 w 1386"/>
              <a:gd name="T15" fmla="*/ 482 h 1040"/>
              <a:gd name="T16" fmla="*/ 0 w 1386"/>
              <a:gd name="T17" fmla="*/ 602 h 1040"/>
              <a:gd name="T18" fmla="*/ 23 w 1386"/>
              <a:gd name="T19" fmla="*/ 669 h 1040"/>
              <a:gd name="T20" fmla="*/ 251 w 1386"/>
              <a:gd name="T21" fmla="*/ 729 h 1040"/>
              <a:gd name="T22" fmla="*/ 361 w 1386"/>
              <a:gd name="T23" fmla="*/ 829 h 1040"/>
              <a:gd name="T24" fmla="*/ 509 w 1386"/>
              <a:gd name="T25" fmla="*/ 819 h 1040"/>
              <a:gd name="T26" fmla="*/ 640 w 1386"/>
              <a:gd name="T27" fmla="*/ 992 h 1040"/>
              <a:gd name="T28" fmla="*/ 664 w 1386"/>
              <a:gd name="T29" fmla="*/ 925 h 1040"/>
              <a:gd name="T30" fmla="*/ 740 w 1386"/>
              <a:gd name="T31" fmla="*/ 922 h 1040"/>
              <a:gd name="T32" fmla="*/ 983 w 1386"/>
              <a:gd name="T33" fmla="*/ 1038 h 1040"/>
              <a:gd name="T34" fmla="*/ 983 w 1386"/>
              <a:gd name="T35" fmla="*/ 1040 h 1040"/>
              <a:gd name="T36" fmla="*/ 1186 w 1386"/>
              <a:gd name="T37" fmla="*/ 978 h 1040"/>
              <a:gd name="T38" fmla="*/ 1216 w 1386"/>
              <a:gd name="T39" fmla="*/ 918 h 1040"/>
              <a:gd name="T40" fmla="*/ 1386 w 1386"/>
              <a:gd name="T41" fmla="*/ 915 h 1040"/>
              <a:gd name="T42" fmla="*/ 1274 w 1386"/>
              <a:gd name="T43" fmla="*/ 785 h 1040"/>
              <a:gd name="T44" fmla="*/ 1200 w 1386"/>
              <a:gd name="T45" fmla="*/ 814 h 1040"/>
              <a:gd name="T46" fmla="*/ 1121 w 1386"/>
              <a:gd name="T47" fmla="*/ 779 h 1040"/>
              <a:gd name="T48" fmla="*/ 1102 w 1386"/>
              <a:gd name="T49" fmla="*/ 647 h 1040"/>
              <a:gd name="T50" fmla="*/ 1177 w 1386"/>
              <a:gd name="T51" fmla="*/ 633 h 1040"/>
              <a:gd name="T52" fmla="*/ 1204 w 1386"/>
              <a:gd name="T53" fmla="*/ 565 h 1040"/>
              <a:gd name="T54" fmla="*/ 1148 w 1386"/>
              <a:gd name="T55" fmla="*/ 507 h 1040"/>
              <a:gd name="T56" fmla="*/ 1198 w 1386"/>
              <a:gd name="T57" fmla="*/ 456 h 1040"/>
              <a:gd name="T58" fmla="*/ 1194 w 1386"/>
              <a:gd name="T59" fmla="*/ 384 h 1040"/>
              <a:gd name="T60" fmla="*/ 1144 w 1386"/>
              <a:gd name="T61" fmla="*/ 264 h 1040"/>
              <a:gd name="T62" fmla="*/ 944 w 1386"/>
              <a:gd name="T63" fmla="*/ 175 h 1040"/>
              <a:gd name="T64" fmla="*/ 893 w 1386"/>
              <a:gd name="T65" fmla="*/ 49 h 1040"/>
              <a:gd name="T66" fmla="*/ 848 w 1386"/>
              <a:gd name="T67" fmla="*/ 101 h 1040"/>
              <a:gd name="T68" fmla="*/ 717 w 1386"/>
              <a:gd name="T69" fmla="*/ 51 h 1040"/>
              <a:gd name="T70" fmla="*/ 702 w 1386"/>
              <a:gd name="T71" fmla="*/ 116 h 1040"/>
              <a:gd name="T72" fmla="*/ 638 w 1386"/>
              <a:gd name="T73" fmla="*/ 127 h 1040"/>
              <a:gd name="T74" fmla="*/ 560 w 1386"/>
              <a:gd name="T75" fmla="*/ 0 h 1040"/>
              <a:gd name="T76" fmla="*/ 495 w 1386"/>
              <a:gd name="T77" fmla="*/ 26 h 1040"/>
              <a:gd name="T78" fmla="*/ 564 w 1386"/>
              <a:gd name="T79" fmla="*/ 13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6" h="1040">
                <a:moveTo>
                  <a:pt x="564" y="135"/>
                </a:moveTo>
                <a:lnTo>
                  <a:pt x="441" y="172"/>
                </a:lnTo>
                <a:lnTo>
                  <a:pt x="449" y="302"/>
                </a:lnTo>
                <a:lnTo>
                  <a:pt x="306" y="208"/>
                </a:lnTo>
                <a:lnTo>
                  <a:pt x="243" y="233"/>
                </a:lnTo>
                <a:lnTo>
                  <a:pt x="153" y="323"/>
                </a:lnTo>
                <a:lnTo>
                  <a:pt x="153" y="459"/>
                </a:lnTo>
                <a:lnTo>
                  <a:pt x="88" y="482"/>
                </a:lnTo>
                <a:lnTo>
                  <a:pt x="0" y="602"/>
                </a:lnTo>
                <a:lnTo>
                  <a:pt x="23" y="669"/>
                </a:lnTo>
                <a:lnTo>
                  <a:pt x="251" y="729"/>
                </a:lnTo>
                <a:lnTo>
                  <a:pt x="361" y="829"/>
                </a:lnTo>
                <a:lnTo>
                  <a:pt x="509" y="819"/>
                </a:lnTo>
                <a:lnTo>
                  <a:pt x="640" y="992"/>
                </a:lnTo>
                <a:lnTo>
                  <a:pt x="664" y="925"/>
                </a:lnTo>
                <a:lnTo>
                  <a:pt x="740" y="922"/>
                </a:lnTo>
                <a:lnTo>
                  <a:pt x="983" y="1038"/>
                </a:lnTo>
                <a:lnTo>
                  <a:pt x="983" y="1040"/>
                </a:lnTo>
                <a:lnTo>
                  <a:pt x="1186" y="978"/>
                </a:lnTo>
                <a:lnTo>
                  <a:pt x="1216" y="918"/>
                </a:lnTo>
                <a:lnTo>
                  <a:pt x="1386" y="915"/>
                </a:lnTo>
                <a:lnTo>
                  <a:pt x="1274" y="785"/>
                </a:lnTo>
                <a:lnTo>
                  <a:pt x="1200" y="814"/>
                </a:lnTo>
                <a:lnTo>
                  <a:pt x="1121" y="779"/>
                </a:lnTo>
                <a:lnTo>
                  <a:pt x="1102" y="647"/>
                </a:lnTo>
                <a:lnTo>
                  <a:pt x="1177" y="633"/>
                </a:lnTo>
                <a:lnTo>
                  <a:pt x="1204" y="565"/>
                </a:lnTo>
                <a:lnTo>
                  <a:pt x="1148" y="507"/>
                </a:lnTo>
                <a:lnTo>
                  <a:pt x="1198" y="456"/>
                </a:lnTo>
                <a:lnTo>
                  <a:pt x="1194" y="384"/>
                </a:lnTo>
                <a:lnTo>
                  <a:pt x="1144" y="264"/>
                </a:lnTo>
                <a:lnTo>
                  <a:pt x="944" y="175"/>
                </a:lnTo>
                <a:lnTo>
                  <a:pt x="893" y="49"/>
                </a:lnTo>
                <a:lnTo>
                  <a:pt x="848" y="101"/>
                </a:lnTo>
                <a:lnTo>
                  <a:pt x="717" y="51"/>
                </a:lnTo>
                <a:lnTo>
                  <a:pt x="702" y="116"/>
                </a:lnTo>
                <a:lnTo>
                  <a:pt x="638" y="127"/>
                </a:lnTo>
                <a:lnTo>
                  <a:pt x="560" y="0"/>
                </a:lnTo>
                <a:lnTo>
                  <a:pt x="495" y="26"/>
                </a:lnTo>
                <a:lnTo>
                  <a:pt x="564" y="135"/>
                </a:lnTo>
                <a:close/>
              </a:path>
            </a:pathLst>
          </a:custGeom>
          <a:solidFill>
            <a:srgbClr val="44B68D"/>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rgbClr val="44B68D"/>
              </a:solidFill>
            </a:endParaRPr>
          </a:p>
        </p:txBody>
      </p:sp>
      <p:sp>
        <p:nvSpPr>
          <p:cNvPr id="2964" name="Freeform 103">
            <a:extLst>
              <a:ext uri="{FF2B5EF4-FFF2-40B4-BE49-F238E27FC236}">
                <a16:creationId xmlns:a16="http://schemas.microsoft.com/office/drawing/2014/main" id="{2F121680-41B1-70E2-6B7B-80457E0CC8F7}"/>
              </a:ext>
            </a:extLst>
          </p:cNvPr>
          <p:cNvSpPr>
            <a:spLocks/>
          </p:cNvSpPr>
          <p:nvPr/>
        </p:nvSpPr>
        <p:spPr bwMode="auto">
          <a:xfrm>
            <a:off x="5406037" y="4231207"/>
            <a:ext cx="2303004" cy="1601330"/>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solidFill>
                <a:schemeClr val="accent4">
                  <a:lumMod val="60000"/>
                  <a:lumOff val="40000"/>
                </a:schemeClr>
              </a:solidFill>
            </a:endParaRPr>
          </a:p>
        </p:txBody>
      </p:sp>
      <p:sp>
        <p:nvSpPr>
          <p:cNvPr id="2967" name="Freeform 106">
            <a:extLst>
              <a:ext uri="{FF2B5EF4-FFF2-40B4-BE49-F238E27FC236}">
                <a16:creationId xmlns:a16="http://schemas.microsoft.com/office/drawing/2014/main" id="{97BBF421-415D-9AAB-8C92-7A5ECF0612A7}"/>
              </a:ext>
            </a:extLst>
          </p:cNvPr>
          <p:cNvSpPr>
            <a:spLocks/>
          </p:cNvSpPr>
          <p:nvPr/>
        </p:nvSpPr>
        <p:spPr bwMode="auto">
          <a:xfrm>
            <a:off x="5484308" y="5307438"/>
            <a:ext cx="2148324" cy="1197742"/>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4" name="Freeform 113">
            <a:extLst>
              <a:ext uri="{FF2B5EF4-FFF2-40B4-BE49-F238E27FC236}">
                <a16:creationId xmlns:a16="http://schemas.microsoft.com/office/drawing/2014/main" id="{5F3006A6-1A1D-9FC2-9FE6-1F1B1CE4C00B}"/>
              </a:ext>
            </a:extLst>
          </p:cNvPr>
          <p:cNvSpPr>
            <a:spLocks/>
          </p:cNvSpPr>
          <p:nvPr/>
        </p:nvSpPr>
        <p:spPr bwMode="auto">
          <a:xfrm>
            <a:off x="7721930" y="2153042"/>
            <a:ext cx="2315893" cy="2030953"/>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solidFill>
            <a:schemeClr val="accent1">
              <a:lumMod val="60000"/>
              <a:lumOff val="4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975" name="Freeform 114">
            <a:extLst>
              <a:ext uri="{FF2B5EF4-FFF2-40B4-BE49-F238E27FC236}">
                <a16:creationId xmlns:a16="http://schemas.microsoft.com/office/drawing/2014/main" id="{064B4AF5-09DE-3515-0F8C-405EB2F37BB2}"/>
              </a:ext>
            </a:extLst>
          </p:cNvPr>
          <p:cNvSpPr>
            <a:spLocks/>
          </p:cNvSpPr>
          <p:nvPr/>
        </p:nvSpPr>
        <p:spPr bwMode="auto">
          <a:xfrm>
            <a:off x="6690735" y="3151480"/>
            <a:ext cx="2414716" cy="1549253"/>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solidFill>
            <a:srgbClr val="F4BF78"/>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2" name="ZoneTexte 1">
            <a:extLst>
              <a:ext uri="{FF2B5EF4-FFF2-40B4-BE49-F238E27FC236}">
                <a16:creationId xmlns:a16="http://schemas.microsoft.com/office/drawing/2014/main" id="{FEA15392-4536-D203-AF2A-C7A4870D4998}"/>
              </a:ext>
            </a:extLst>
          </p:cNvPr>
          <p:cNvSpPr txBox="1"/>
          <p:nvPr/>
        </p:nvSpPr>
        <p:spPr>
          <a:xfrm>
            <a:off x="317739" y="167701"/>
            <a:ext cx="11487165" cy="830997"/>
          </a:xfrm>
          <a:prstGeom prst="rect">
            <a:avLst/>
          </a:prstGeom>
          <a:noFill/>
        </p:spPr>
        <p:txBody>
          <a:bodyPr wrap="square" rtlCol="0">
            <a:spAutoFit/>
          </a:bodyPr>
          <a:lstStyle/>
          <a:p>
            <a:r>
              <a:rPr lang="fr-FR" sz="2400">
                <a:solidFill>
                  <a:srgbClr val="38BADB"/>
                </a:solidFill>
                <a:latin typeface="Quicksand" pitchFamily="2" charset="0"/>
              </a:rPr>
              <a:t>Vos contacts Chargées de Mission à partir du </a:t>
            </a:r>
            <a:r>
              <a:rPr lang="fr-FR" sz="2400" b="1">
                <a:solidFill>
                  <a:srgbClr val="38BADB"/>
                </a:solidFill>
                <a:latin typeface="Quicksand" pitchFamily="2" charset="0"/>
              </a:rPr>
              <a:t>mois de septembre 2025 : </a:t>
            </a:r>
            <a:r>
              <a:rPr lang="fr-FR" sz="2400" b="1">
                <a:solidFill>
                  <a:srgbClr val="38BADB"/>
                </a:solidFill>
                <a:latin typeface="Quicksand" pitchFamily="2" charset="0"/>
                <a:hlinkClick r:id="rId3"/>
              </a:rPr>
              <a:t>viatrajectoire@esante-occitanie.fr</a:t>
            </a:r>
            <a:r>
              <a:rPr lang="fr-FR" sz="2400" b="1">
                <a:solidFill>
                  <a:srgbClr val="38BADB"/>
                </a:solidFill>
                <a:latin typeface="Quicksand" pitchFamily="2" charset="0"/>
              </a:rPr>
              <a:t> </a:t>
            </a:r>
          </a:p>
        </p:txBody>
      </p:sp>
      <p:sp>
        <p:nvSpPr>
          <p:cNvPr id="3" name="ZoneTexte 2">
            <a:extLst>
              <a:ext uri="{FF2B5EF4-FFF2-40B4-BE49-F238E27FC236}">
                <a16:creationId xmlns:a16="http://schemas.microsoft.com/office/drawing/2014/main" id="{A2CD2B13-D2B9-9E5C-2040-F5C70E43DDB0}"/>
              </a:ext>
            </a:extLst>
          </p:cNvPr>
          <p:cNvSpPr txBox="1"/>
          <p:nvPr/>
        </p:nvSpPr>
        <p:spPr>
          <a:xfrm>
            <a:off x="5082633" y="1673601"/>
            <a:ext cx="914400" cy="369332"/>
          </a:xfrm>
          <a:prstGeom prst="rect">
            <a:avLst/>
          </a:prstGeom>
          <a:noFill/>
        </p:spPr>
        <p:txBody>
          <a:bodyPr wrap="square" rtlCol="0">
            <a:spAutoFit/>
          </a:bodyPr>
          <a:lstStyle/>
          <a:p>
            <a:r>
              <a:rPr lang="fr-FR" b="1"/>
              <a:t>LOT</a:t>
            </a:r>
          </a:p>
        </p:txBody>
      </p:sp>
      <p:sp>
        <p:nvSpPr>
          <p:cNvPr id="4" name="ZoneTexte 3">
            <a:extLst>
              <a:ext uri="{FF2B5EF4-FFF2-40B4-BE49-F238E27FC236}">
                <a16:creationId xmlns:a16="http://schemas.microsoft.com/office/drawing/2014/main" id="{F2B66315-7BB9-CEC4-6667-886866A1C0B3}"/>
              </a:ext>
            </a:extLst>
          </p:cNvPr>
          <p:cNvSpPr txBox="1"/>
          <p:nvPr/>
        </p:nvSpPr>
        <p:spPr>
          <a:xfrm>
            <a:off x="3281308" y="3499936"/>
            <a:ext cx="914400" cy="369332"/>
          </a:xfrm>
          <a:prstGeom prst="rect">
            <a:avLst/>
          </a:prstGeom>
          <a:noFill/>
        </p:spPr>
        <p:txBody>
          <a:bodyPr wrap="square" rtlCol="0">
            <a:spAutoFit/>
          </a:bodyPr>
          <a:lstStyle/>
          <a:p>
            <a:r>
              <a:rPr lang="fr-FR" b="1"/>
              <a:t>GERS</a:t>
            </a:r>
          </a:p>
        </p:txBody>
      </p:sp>
      <p:sp>
        <p:nvSpPr>
          <p:cNvPr id="5" name="ZoneTexte 4">
            <a:extLst>
              <a:ext uri="{FF2B5EF4-FFF2-40B4-BE49-F238E27FC236}">
                <a16:creationId xmlns:a16="http://schemas.microsoft.com/office/drawing/2014/main" id="{87AB7A50-937D-9988-1BED-4F8CF15AA4DE}"/>
              </a:ext>
            </a:extLst>
          </p:cNvPr>
          <p:cNvSpPr txBox="1"/>
          <p:nvPr/>
        </p:nvSpPr>
        <p:spPr>
          <a:xfrm>
            <a:off x="4118427" y="2654173"/>
            <a:ext cx="1364948" cy="646331"/>
          </a:xfrm>
          <a:prstGeom prst="rect">
            <a:avLst/>
          </a:prstGeom>
          <a:noFill/>
        </p:spPr>
        <p:txBody>
          <a:bodyPr wrap="square" rtlCol="0">
            <a:spAutoFit/>
          </a:bodyPr>
          <a:lstStyle/>
          <a:p>
            <a:pPr algn="ctr"/>
            <a:r>
              <a:rPr lang="fr-FR" b="1"/>
              <a:t>TARN-ET-GARONNE</a:t>
            </a:r>
          </a:p>
        </p:txBody>
      </p:sp>
      <p:sp>
        <p:nvSpPr>
          <p:cNvPr id="6" name="ZoneTexte 5">
            <a:extLst>
              <a:ext uri="{FF2B5EF4-FFF2-40B4-BE49-F238E27FC236}">
                <a16:creationId xmlns:a16="http://schemas.microsoft.com/office/drawing/2014/main" id="{33CEB74B-9FD2-B7B7-F058-410B56B381F0}"/>
              </a:ext>
            </a:extLst>
          </p:cNvPr>
          <p:cNvSpPr txBox="1"/>
          <p:nvPr/>
        </p:nvSpPr>
        <p:spPr>
          <a:xfrm>
            <a:off x="5787616" y="3351548"/>
            <a:ext cx="914400" cy="369332"/>
          </a:xfrm>
          <a:prstGeom prst="rect">
            <a:avLst/>
          </a:prstGeom>
          <a:noFill/>
        </p:spPr>
        <p:txBody>
          <a:bodyPr wrap="square" rtlCol="0">
            <a:spAutoFit/>
          </a:bodyPr>
          <a:lstStyle/>
          <a:p>
            <a:r>
              <a:rPr lang="fr-FR" b="1"/>
              <a:t>TARN</a:t>
            </a:r>
          </a:p>
        </p:txBody>
      </p:sp>
      <p:sp>
        <p:nvSpPr>
          <p:cNvPr id="7" name="ZoneTexte 6">
            <a:extLst>
              <a:ext uri="{FF2B5EF4-FFF2-40B4-BE49-F238E27FC236}">
                <a16:creationId xmlns:a16="http://schemas.microsoft.com/office/drawing/2014/main" id="{CFF411B1-B009-11AA-DECC-7A331D7F9073}"/>
              </a:ext>
            </a:extLst>
          </p:cNvPr>
          <p:cNvSpPr txBox="1"/>
          <p:nvPr/>
        </p:nvSpPr>
        <p:spPr>
          <a:xfrm>
            <a:off x="6190583" y="2291584"/>
            <a:ext cx="1196152" cy="369332"/>
          </a:xfrm>
          <a:prstGeom prst="rect">
            <a:avLst/>
          </a:prstGeom>
          <a:noFill/>
        </p:spPr>
        <p:txBody>
          <a:bodyPr wrap="square" rtlCol="0">
            <a:spAutoFit/>
          </a:bodyPr>
          <a:lstStyle/>
          <a:p>
            <a:pPr algn="ctr"/>
            <a:r>
              <a:rPr lang="fr-FR" b="1"/>
              <a:t>AVEYRON</a:t>
            </a:r>
          </a:p>
        </p:txBody>
      </p:sp>
      <p:sp>
        <p:nvSpPr>
          <p:cNvPr id="8" name="ZoneTexte 7">
            <a:extLst>
              <a:ext uri="{FF2B5EF4-FFF2-40B4-BE49-F238E27FC236}">
                <a16:creationId xmlns:a16="http://schemas.microsoft.com/office/drawing/2014/main" id="{EBD05410-F556-7883-81A5-2A6ABB4E3C82}"/>
              </a:ext>
            </a:extLst>
          </p:cNvPr>
          <p:cNvSpPr txBox="1"/>
          <p:nvPr/>
        </p:nvSpPr>
        <p:spPr>
          <a:xfrm>
            <a:off x="2257898" y="4813133"/>
            <a:ext cx="1747990" cy="646331"/>
          </a:xfrm>
          <a:prstGeom prst="rect">
            <a:avLst/>
          </a:prstGeom>
          <a:noFill/>
        </p:spPr>
        <p:txBody>
          <a:bodyPr wrap="square" rtlCol="0">
            <a:spAutoFit/>
          </a:bodyPr>
          <a:lstStyle/>
          <a:p>
            <a:pPr algn="ctr"/>
            <a:r>
              <a:rPr lang="fr-FR" b="1"/>
              <a:t>HAUTES-PYRENEES</a:t>
            </a:r>
          </a:p>
        </p:txBody>
      </p:sp>
      <p:sp>
        <p:nvSpPr>
          <p:cNvPr id="9" name="ZoneTexte 8">
            <a:extLst>
              <a:ext uri="{FF2B5EF4-FFF2-40B4-BE49-F238E27FC236}">
                <a16:creationId xmlns:a16="http://schemas.microsoft.com/office/drawing/2014/main" id="{6D7C572F-0D3E-B1CF-41FE-A5FE7E2CED9E}"/>
              </a:ext>
            </a:extLst>
          </p:cNvPr>
          <p:cNvSpPr txBox="1"/>
          <p:nvPr/>
        </p:nvSpPr>
        <p:spPr>
          <a:xfrm>
            <a:off x="4768555" y="5125359"/>
            <a:ext cx="914400" cy="369332"/>
          </a:xfrm>
          <a:prstGeom prst="rect">
            <a:avLst/>
          </a:prstGeom>
          <a:noFill/>
        </p:spPr>
        <p:txBody>
          <a:bodyPr wrap="square" rtlCol="0">
            <a:spAutoFit/>
          </a:bodyPr>
          <a:lstStyle/>
          <a:p>
            <a:r>
              <a:rPr lang="fr-FR" b="1"/>
              <a:t>ARIEGE</a:t>
            </a:r>
          </a:p>
        </p:txBody>
      </p:sp>
      <p:sp>
        <p:nvSpPr>
          <p:cNvPr id="10" name="ZoneTexte 9">
            <a:extLst>
              <a:ext uri="{FF2B5EF4-FFF2-40B4-BE49-F238E27FC236}">
                <a16:creationId xmlns:a16="http://schemas.microsoft.com/office/drawing/2014/main" id="{601FDD5B-FC6C-4E1E-C3B2-E48F69EC1190}"/>
              </a:ext>
            </a:extLst>
          </p:cNvPr>
          <p:cNvSpPr txBox="1"/>
          <p:nvPr/>
        </p:nvSpPr>
        <p:spPr>
          <a:xfrm>
            <a:off x="4443012" y="3749748"/>
            <a:ext cx="1258342" cy="646331"/>
          </a:xfrm>
          <a:prstGeom prst="rect">
            <a:avLst/>
          </a:prstGeom>
          <a:noFill/>
        </p:spPr>
        <p:txBody>
          <a:bodyPr wrap="square" rtlCol="0">
            <a:spAutoFit/>
          </a:bodyPr>
          <a:lstStyle/>
          <a:p>
            <a:pPr algn="ctr"/>
            <a:r>
              <a:rPr lang="fr-FR" b="1"/>
              <a:t>HAUTE-GARONNE</a:t>
            </a:r>
          </a:p>
        </p:txBody>
      </p:sp>
      <p:sp>
        <p:nvSpPr>
          <p:cNvPr id="11" name="ZoneTexte 10">
            <a:extLst>
              <a:ext uri="{FF2B5EF4-FFF2-40B4-BE49-F238E27FC236}">
                <a16:creationId xmlns:a16="http://schemas.microsoft.com/office/drawing/2014/main" id="{82BD0B33-7A90-ABC1-2EB0-15A9750C6644}"/>
              </a:ext>
            </a:extLst>
          </p:cNvPr>
          <p:cNvSpPr txBox="1"/>
          <p:nvPr/>
        </p:nvSpPr>
        <p:spPr>
          <a:xfrm>
            <a:off x="7685200" y="1891102"/>
            <a:ext cx="914400" cy="369332"/>
          </a:xfrm>
          <a:prstGeom prst="rect">
            <a:avLst/>
          </a:prstGeom>
          <a:noFill/>
        </p:spPr>
        <p:txBody>
          <a:bodyPr wrap="square" rtlCol="0">
            <a:spAutoFit/>
          </a:bodyPr>
          <a:lstStyle/>
          <a:p>
            <a:r>
              <a:rPr lang="fr-FR" b="1"/>
              <a:t>LOZERE</a:t>
            </a:r>
          </a:p>
        </p:txBody>
      </p:sp>
      <p:sp>
        <p:nvSpPr>
          <p:cNvPr id="12" name="ZoneTexte 11">
            <a:extLst>
              <a:ext uri="{FF2B5EF4-FFF2-40B4-BE49-F238E27FC236}">
                <a16:creationId xmlns:a16="http://schemas.microsoft.com/office/drawing/2014/main" id="{45317777-4ABA-EF31-57C5-AB17B17F7141}"/>
              </a:ext>
            </a:extLst>
          </p:cNvPr>
          <p:cNvSpPr txBox="1"/>
          <p:nvPr/>
        </p:nvSpPr>
        <p:spPr>
          <a:xfrm>
            <a:off x="8790395" y="2879699"/>
            <a:ext cx="914400" cy="369332"/>
          </a:xfrm>
          <a:prstGeom prst="rect">
            <a:avLst/>
          </a:prstGeom>
          <a:noFill/>
        </p:spPr>
        <p:txBody>
          <a:bodyPr wrap="square" rtlCol="0">
            <a:spAutoFit/>
          </a:bodyPr>
          <a:lstStyle/>
          <a:p>
            <a:r>
              <a:rPr lang="fr-FR" b="1"/>
              <a:t>GARD</a:t>
            </a:r>
          </a:p>
        </p:txBody>
      </p:sp>
      <p:sp>
        <p:nvSpPr>
          <p:cNvPr id="13" name="ZoneTexte 12">
            <a:extLst>
              <a:ext uri="{FF2B5EF4-FFF2-40B4-BE49-F238E27FC236}">
                <a16:creationId xmlns:a16="http://schemas.microsoft.com/office/drawing/2014/main" id="{99B3C091-4628-5C31-B9D5-BA014AEFBF98}"/>
              </a:ext>
            </a:extLst>
          </p:cNvPr>
          <p:cNvSpPr txBox="1"/>
          <p:nvPr/>
        </p:nvSpPr>
        <p:spPr>
          <a:xfrm>
            <a:off x="7263066" y="3826999"/>
            <a:ext cx="1276927" cy="369332"/>
          </a:xfrm>
          <a:prstGeom prst="rect">
            <a:avLst/>
          </a:prstGeom>
          <a:noFill/>
        </p:spPr>
        <p:txBody>
          <a:bodyPr wrap="square" rtlCol="0">
            <a:spAutoFit/>
          </a:bodyPr>
          <a:lstStyle/>
          <a:p>
            <a:pPr algn="ctr"/>
            <a:r>
              <a:rPr lang="fr-FR" b="1"/>
              <a:t>HERAULT</a:t>
            </a:r>
          </a:p>
        </p:txBody>
      </p:sp>
      <p:sp>
        <p:nvSpPr>
          <p:cNvPr id="14" name="ZoneTexte 13">
            <a:extLst>
              <a:ext uri="{FF2B5EF4-FFF2-40B4-BE49-F238E27FC236}">
                <a16:creationId xmlns:a16="http://schemas.microsoft.com/office/drawing/2014/main" id="{405EFC4D-A0D3-63FC-F5BE-670919420D18}"/>
              </a:ext>
            </a:extLst>
          </p:cNvPr>
          <p:cNvSpPr txBox="1"/>
          <p:nvPr/>
        </p:nvSpPr>
        <p:spPr>
          <a:xfrm>
            <a:off x="6124509" y="4811853"/>
            <a:ext cx="914400" cy="369332"/>
          </a:xfrm>
          <a:prstGeom prst="rect">
            <a:avLst/>
          </a:prstGeom>
          <a:noFill/>
        </p:spPr>
        <p:txBody>
          <a:bodyPr wrap="square" rtlCol="0">
            <a:spAutoFit/>
          </a:bodyPr>
          <a:lstStyle/>
          <a:p>
            <a:r>
              <a:rPr lang="fr-FR" b="1"/>
              <a:t>AUDE</a:t>
            </a:r>
          </a:p>
        </p:txBody>
      </p:sp>
      <p:sp>
        <p:nvSpPr>
          <p:cNvPr id="15" name="ZoneTexte 14">
            <a:extLst>
              <a:ext uri="{FF2B5EF4-FFF2-40B4-BE49-F238E27FC236}">
                <a16:creationId xmlns:a16="http://schemas.microsoft.com/office/drawing/2014/main" id="{B66CC8AA-52F8-6B4D-26F4-C650361F03D2}"/>
              </a:ext>
            </a:extLst>
          </p:cNvPr>
          <p:cNvSpPr txBox="1"/>
          <p:nvPr/>
        </p:nvSpPr>
        <p:spPr>
          <a:xfrm>
            <a:off x="5578593" y="5676770"/>
            <a:ext cx="2215684" cy="646331"/>
          </a:xfrm>
          <a:prstGeom prst="rect">
            <a:avLst/>
          </a:prstGeom>
          <a:noFill/>
        </p:spPr>
        <p:txBody>
          <a:bodyPr wrap="square" rtlCol="0">
            <a:spAutoFit/>
          </a:bodyPr>
          <a:lstStyle/>
          <a:p>
            <a:pPr algn="ctr"/>
            <a:r>
              <a:rPr lang="fr-FR" b="1"/>
              <a:t>PYRENEES- ORIENTALES </a:t>
            </a:r>
          </a:p>
        </p:txBody>
      </p:sp>
      <p:pic>
        <p:nvPicPr>
          <p:cNvPr id="20" name="Picture 4">
            <a:extLst>
              <a:ext uri="{FF2B5EF4-FFF2-40B4-BE49-F238E27FC236}">
                <a16:creationId xmlns:a16="http://schemas.microsoft.com/office/drawing/2014/main" id="{25B5E58C-3EA6-79C1-AA42-3463D30C34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77" t="1510" r="13821" b="21992"/>
          <a:stretch/>
        </p:blipFill>
        <p:spPr bwMode="auto">
          <a:xfrm>
            <a:off x="2490629" y="1478166"/>
            <a:ext cx="837693" cy="822743"/>
          </a:xfrm>
          <a:prstGeom prst="flowChartConnector">
            <a:avLst/>
          </a:prstGeom>
          <a:noFill/>
          <a:ln w="53975">
            <a:solidFill>
              <a:srgbClr val="E5B4F2"/>
            </a:solidFill>
          </a:ln>
          <a:effectLst/>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4DD8A8B4-82FF-C2F0-318A-7A52E4F0DD8D}"/>
              </a:ext>
            </a:extLst>
          </p:cNvPr>
          <p:cNvPicPr>
            <a:picLocks noChangeAspect="1"/>
          </p:cNvPicPr>
          <p:nvPr/>
        </p:nvPicPr>
        <p:blipFill>
          <a:blip r:embed="rId5"/>
          <a:srcRect l="10108" t="495" r="9141" b="17026"/>
          <a:stretch/>
        </p:blipFill>
        <p:spPr>
          <a:xfrm>
            <a:off x="8783205" y="972704"/>
            <a:ext cx="858761" cy="877136"/>
          </a:xfrm>
          <a:prstGeom prst="ellipse">
            <a:avLst/>
          </a:prstGeom>
          <a:solidFill>
            <a:srgbClr val="E50071"/>
          </a:solidFill>
          <a:ln w="57150">
            <a:solidFill>
              <a:srgbClr val="F4BF78"/>
            </a:solidFill>
          </a:ln>
          <a:effectLst/>
        </p:spPr>
      </p:pic>
      <p:pic>
        <p:nvPicPr>
          <p:cNvPr id="22" name="Image 21" descr="Une image contenant Visage humain, personne, sourire, habits&#10;&#10;Description générée automatiquement">
            <a:extLst>
              <a:ext uri="{FF2B5EF4-FFF2-40B4-BE49-F238E27FC236}">
                <a16:creationId xmlns:a16="http://schemas.microsoft.com/office/drawing/2014/main" id="{EF29E6C9-C601-43D4-AC43-DFAC08642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6775" y="4895028"/>
            <a:ext cx="837693" cy="837693"/>
          </a:xfrm>
          <a:prstGeom prst="ellipse">
            <a:avLst/>
          </a:prstGeom>
          <a:ln w="38100">
            <a:solidFill>
              <a:schemeClr val="accent5">
                <a:lumMod val="75000"/>
              </a:schemeClr>
            </a:solidFill>
          </a:ln>
        </p:spPr>
      </p:pic>
      <p:pic>
        <p:nvPicPr>
          <p:cNvPr id="23" name="Image 22" descr="Une image contenant personne, Visage humain, habits, sourire&#10;&#10;Description générée automatiquement">
            <a:extLst>
              <a:ext uri="{FF2B5EF4-FFF2-40B4-BE49-F238E27FC236}">
                <a16:creationId xmlns:a16="http://schemas.microsoft.com/office/drawing/2014/main" id="{B4913EC9-6350-6F58-0041-0D88E0CEC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1189" y="5932153"/>
            <a:ext cx="807319" cy="807319"/>
          </a:xfrm>
          <a:prstGeom prst="ellipse">
            <a:avLst/>
          </a:prstGeom>
          <a:ln w="38100">
            <a:solidFill>
              <a:srgbClr val="44B68D"/>
            </a:solidFill>
          </a:ln>
        </p:spPr>
      </p:pic>
    </p:spTree>
    <p:extLst>
      <p:ext uri="{BB962C8B-B14F-4D97-AF65-F5344CB8AC3E}">
        <p14:creationId xmlns:p14="http://schemas.microsoft.com/office/powerpoint/2010/main" val="957233603"/>
      </p:ext>
    </p:extLst>
  </p:cSld>
  <p:clrMapOvr>
    <a:masterClrMapping/>
  </p:clrMapOvr>
</p:sld>
</file>

<file path=ppt/theme/theme1.xml><?xml version="1.0" encoding="utf-8"?>
<a:theme xmlns:a="http://schemas.openxmlformats.org/drawingml/2006/main" name="nouveau thème o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uveau thème ok" id="{867FAA52-97AD-4270-8C43-A11E4B461E07}" vid="{59498456-ADFB-46EC-A456-0AC433F14726}"/>
    </a:ext>
  </a:extLst>
</a:theme>
</file>

<file path=ppt/theme/theme2.xml><?xml version="1.0" encoding="utf-8"?>
<a:theme xmlns:a="http://schemas.openxmlformats.org/drawingml/2006/main" name="Slides de conten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ctr">
          <a:defRPr sz="3600" b="1" dirty="0">
            <a:solidFill>
              <a:schemeClr val="tx1">
                <a:lumMod val="75000"/>
                <a:lumOff val="25000"/>
              </a:schemeClr>
            </a:solidFill>
            <a:latin typeface="Quicksand" pitchFamily="2" charset="0"/>
            <a:ea typeface="+mn-ea"/>
            <a:cs typeface="Aharoni" panose="02010803020104030203" pitchFamily="2" charset="-79"/>
          </a:defRPr>
        </a:defPPr>
      </a:lstStyle>
    </a:txDef>
  </a:objectDefaults>
  <a:extraClrSchemeLst/>
  <a:extLst>
    <a:ext uri="{05A4C25C-085E-4340-85A3-A5531E510DB2}">
      <thm15:themeFamily xmlns:thm15="http://schemas.microsoft.com/office/thememl/2012/main" name="2023 Beta-test modèle powerpoint v3.potx" id="{E060F8CB-4B41-4F8C-B00A-911E237959F9}" vid="{EC57AC3F-35DC-463E-B746-286151DAE58A}"/>
    </a:ext>
  </a:extLst>
</a:theme>
</file>

<file path=ppt/theme/theme3.xml><?xml version="1.0" encoding="utf-8"?>
<a:theme xmlns:a="http://schemas.openxmlformats.org/drawingml/2006/main" name="Slides avec matric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Beta-test modèle powerpoint v3.potx" id="{E060F8CB-4B41-4F8C-B00A-911E237959F9}" vid="{AF94E11C-F18F-4714-8D60-49FC5EB11CC9}"/>
    </a:ext>
  </a:extLst>
</a:theme>
</file>

<file path=ppt/theme/theme4.xml><?xml version="1.0" encoding="utf-8"?>
<a:theme xmlns:a="http://schemas.openxmlformats.org/drawingml/2006/main" name="Slides mockup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Beta-test modèle powerpoint v3.potx" id="{E060F8CB-4B41-4F8C-B00A-911E237959F9}" vid="{4B05BFA9-0E2D-4BE1-AAB9-7F2A4E4CB883}"/>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a7cc02-f579-403b-9706-1a34385f9866">
      <Terms xmlns="http://schemas.microsoft.com/office/infopath/2007/PartnerControls"/>
    </lcf76f155ced4ddcb4097134ff3c332f>
    <TaxCatchAll xmlns="4b654bf5-04c1-4fe8-98fa-e122cb0f18bf" xsi:nil="true"/>
    <Miseenprod xmlns="01a7cc02-f579-403b-9706-1a34385f9866" xsi:nil="true"/>
    <P_x00e9_riodepr_x00e9_vue xmlns="01a7cc02-f579-403b-9706-1a34385f9866" xsi:nil="true"/>
    <Tempsestim_x00e9_ xmlns="01a7cc02-f579-403b-9706-1a34385f9866" xsi:nil="true"/>
    <Demandefaitepar xmlns="01a7cc02-f579-403b-9706-1a34385f9866">
      <UserInfo>
        <DisplayName/>
        <AccountId xsi:nil="true"/>
        <AccountType/>
      </UserInfo>
    </Demandefaitepar>
    <Formation xmlns="01a7cc02-f579-403b-9706-1a34385f9866" xsi:nil="true"/>
    <Datebutoirpr_x00e9_prod xmlns="01a7cc02-f579-403b-9706-1a34385f9866" xsi:nil="true"/>
    <Etatdelademande xmlns="01a7cc02-f579-403b-9706-1a34385f9866" xsi:nil="true"/>
    <Commentaire xmlns="01a7cc02-f579-403b-9706-1a34385f9866" xsi:nil="true"/>
    <Th_x00e8_me xmlns="01a7cc02-f579-403b-9706-1a34385f986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E25ADDDAC98D43B45461BA867E41CA" ma:contentTypeVersion="23" ma:contentTypeDescription="Crée un document." ma:contentTypeScope="" ma:versionID="aad1afdf7b6e10e108cd127841412408">
  <xsd:schema xmlns:xsd="http://www.w3.org/2001/XMLSchema" xmlns:xs="http://www.w3.org/2001/XMLSchema" xmlns:p="http://schemas.microsoft.com/office/2006/metadata/properties" xmlns:ns2="01a7cc02-f579-403b-9706-1a34385f9866" xmlns:ns3="4b654bf5-04c1-4fe8-98fa-e122cb0f18bf" targetNamespace="http://schemas.microsoft.com/office/2006/metadata/properties" ma:root="true" ma:fieldsID="867da8afb0bd5e12fada42e8142d4836" ns2:_="" ns3:_="">
    <xsd:import namespace="01a7cc02-f579-403b-9706-1a34385f9866"/>
    <xsd:import namespace="4b654bf5-04c1-4fe8-98fa-e122cb0f18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Th_x00e8_me" minOccurs="0"/>
                <xsd:element ref="ns2:P_x00e9_riodepr_x00e9_vue" minOccurs="0"/>
                <xsd:element ref="ns2:Tempsestim_x00e9_" minOccurs="0"/>
                <xsd:element ref="ns2:Demandefaitepar" minOccurs="0"/>
                <xsd:element ref="ns2:Datebutoirpr_x00e9_prod" minOccurs="0"/>
                <xsd:element ref="ns2:Etatdelademande" minOccurs="0"/>
                <xsd:element ref="ns2:Miseenprod" minOccurs="0"/>
                <xsd:element ref="ns2:Commentaire" minOccurs="0"/>
                <xsd:element ref="ns2:Form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7cc02-f579-403b-9706-1a34385f98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h_x00e8_me" ma:index="22" nillable="true" ma:displayName="Thème" ma:format="Dropdown" ma:internalName="Th_x00e8_me">
      <xsd:simpleType>
        <xsd:restriction base="dms:Text">
          <xsd:maxLength value="255"/>
        </xsd:restriction>
      </xsd:simpleType>
    </xsd:element>
    <xsd:element name="P_x00e9_riodepr_x00e9_vue" ma:index="23" nillable="true" ma:displayName="Période prévue" ma:format="Dropdown" ma:internalName="P_x00e9_riodepr_x00e9_vue">
      <xsd:simpleType>
        <xsd:restriction base="dms:Text">
          <xsd:maxLength value="255"/>
        </xsd:restriction>
      </xsd:simpleType>
    </xsd:element>
    <xsd:element name="Tempsestim_x00e9_" ma:index="24" nillable="true" ma:displayName="Temps estimé" ma:format="Dropdown" ma:internalName="Tempsestim_x00e9_">
      <xsd:simpleType>
        <xsd:union memberTypes="dms:Text">
          <xsd:simpleType>
            <xsd:restriction base="dms:Choice">
              <xsd:enumeration value="0.5 jour"/>
              <xsd:enumeration value="1 jour"/>
              <xsd:enumeration value="2 jours"/>
              <xsd:enumeration value="5 jours"/>
              <xsd:enumeration value="10 jours"/>
            </xsd:restriction>
          </xsd:simpleType>
        </xsd:union>
      </xsd:simpleType>
    </xsd:element>
    <xsd:element name="Demandefaitepar" ma:index="25" nillable="true" ma:displayName="Demande faite par" ma:format="Dropdown" ma:list="UserInfo" ma:SharePointGroup="0" ma:internalName="Demandefait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butoirpr_x00e9_prod" ma:index="26" nillable="true" ma:displayName="Date butoir préprod" ma:format="DateOnly" ma:internalName="Datebutoirpr_x00e9_prod">
      <xsd:simpleType>
        <xsd:restriction base="dms:DateTime"/>
      </xsd:simpleType>
    </xsd:element>
    <xsd:element name="Etatdelademande" ma:index="27" nillable="true" ma:displayName="Etat de la demande" ma:format="Dropdown" ma:internalName="Etatdelademande">
      <xsd:simpleType>
        <xsd:restriction base="dms:Choice">
          <xsd:enumeration value="Prévision"/>
          <xsd:enumeration value="A traiter"/>
          <xsd:enumeration value="En cours préprod"/>
          <xsd:enumeration value="Préprod OK"/>
          <xsd:enumeration value="Validé pour prod"/>
          <xsd:enumeration value="En cours prod"/>
          <xsd:enumeration value="Prod ok"/>
        </xsd:restriction>
      </xsd:simpleType>
    </xsd:element>
    <xsd:element name="Miseenprod" ma:index="28" nillable="true" ma:displayName="Mise en prod" ma:format="DateOnly" ma:internalName="Miseenprod">
      <xsd:simpleType>
        <xsd:restriction base="dms:DateTime"/>
      </xsd:simpleType>
    </xsd:element>
    <xsd:element name="Commentaire" ma:index="29" nillable="true" ma:displayName="Commentaire" ma:format="Dropdown" ma:internalName="Commentaire">
      <xsd:simpleType>
        <xsd:restriction base="dms:Text">
          <xsd:maxLength value="255"/>
        </xsd:restriction>
      </xsd:simpleType>
    </xsd:element>
    <xsd:element name="Formation" ma:index="30" nillable="true" ma:displayName="Formation" ma:format="Dropdown" ma:internalName="Formation">
      <xsd:simpleType>
        <xsd:restriction base="dms:Choice">
          <xsd:enumeration value="A faire"/>
          <xsd:enumeration value="Fait"/>
        </xsd:restriction>
      </xsd:simpleType>
    </xsd:element>
  </xsd:schema>
  <xsd:schema xmlns:xsd="http://www.w3.org/2001/XMLSchema" xmlns:xs="http://www.w3.org/2001/XMLSchema" xmlns:dms="http://schemas.microsoft.com/office/2006/documentManagement/types" xmlns:pc="http://schemas.microsoft.com/office/infopath/2007/PartnerControls" targetNamespace="4b654bf5-04c1-4fe8-98fa-e122cb0f18b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2a7694-8266-4df6-a6f9-b73adb19123d}" ma:internalName="TaxCatchAll" ma:showField="CatchAllData" ma:web="4b654bf5-04c1-4fe8-98fa-e122cb0f1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26F7D0-E8C9-4D11-BDF4-AF5788FD32F2}">
  <ds:schemaRefs>
    <ds:schemaRef ds:uri="207cdf1c-9e12-4af2-856a-1b723c53ea9a"/>
    <ds:schemaRef ds:uri="http://schemas.microsoft.com/office/2006/metadata/properties"/>
    <ds:schemaRef ds:uri="http://schemas.microsoft.com/office/2006/documentManagement/types"/>
    <ds:schemaRef ds:uri="http://schemas.openxmlformats.org/package/2006/metadata/core-properties"/>
    <ds:schemaRef ds:uri="553c5ee5-2a65-4640-8298-c97f452c7aa2"/>
    <ds:schemaRef ds:uri="http://purl.org/dc/dcmitype/"/>
    <ds:schemaRef ds:uri="http://purl.org/dc/elements/1.1/"/>
    <ds:schemaRef ds:uri="http://purl.org/dc/terms/"/>
    <ds:schemaRef ds:uri="http://schemas.microsoft.com/office/infopath/2007/PartnerControls"/>
    <ds:schemaRef ds:uri="http://www.w3.org/XML/1998/namespace"/>
    <ds:schemaRef ds:uri="01a7cc02-f579-403b-9706-1a34385f9866"/>
    <ds:schemaRef ds:uri="4b654bf5-04c1-4fe8-98fa-e122cb0f18bf"/>
  </ds:schemaRefs>
</ds:datastoreItem>
</file>

<file path=customXml/itemProps2.xml><?xml version="1.0" encoding="utf-8"?>
<ds:datastoreItem xmlns:ds="http://schemas.openxmlformats.org/officeDocument/2006/customXml" ds:itemID="{771DD31B-73A2-4A74-B562-841654747A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a7cc02-f579-403b-9706-1a34385f9866"/>
    <ds:schemaRef ds:uri="4b654bf5-04c1-4fe8-98fa-e122cb0f18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DDC9DF-617C-4A8B-8BFA-1707B69505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nouveau thème ok</Template>
  <TotalTime>0</TotalTime>
  <Words>36499</Words>
  <Application>Microsoft Office PowerPoint</Application>
  <PresentationFormat>Grand écran</PresentationFormat>
  <Paragraphs>4837</Paragraphs>
  <Slides>208</Slides>
  <Notes>14</Notes>
  <HiddenSlides>0</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208</vt:i4>
      </vt:variant>
    </vt:vector>
  </HeadingPairs>
  <TitlesOfParts>
    <vt:vector size="220" baseType="lpstr">
      <vt:lpstr>Aptos</vt:lpstr>
      <vt:lpstr>Aptos Narrow</vt:lpstr>
      <vt:lpstr>Arial</vt:lpstr>
      <vt:lpstr>Calibri</vt:lpstr>
      <vt:lpstr>Open Sans</vt:lpstr>
      <vt:lpstr>Quicksand</vt:lpstr>
      <vt:lpstr>Source Sans Pro</vt:lpstr>
      <vt:lpstr>Titillium</vt:lpstr>
      <vt:lpstr>nouveau thème ok</vt:lpstr>
      <vt:lpstr>Slides de contenus</vt:lpstr>
      <vt:lpstr>Slides avec matrices</vt:lpstr>
      <vt:lpstr>Slides mockups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HUGONI</dc:creator>
  <cp:lastModifiedBy>Lala NDIAYE</cp:lastModifiedBy>
  <cp:revision>16</cp:revision>
  <dcterms:created xsi:type="dcterms:W3CDTF">2025-04-29T07:39:07Z</dcterms:created>
  <dcterms:modified xsi:type="dcterms:W3CDTF">2025-12-08T10:29:26Z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0x0101001AE25ADDDAC98D43B45461BA867E41CA</vt:lpwstr>
  </property>
  <property fmtid="{D5CDD505-2E9C-101B-9397-08002B2CF9AE}" pid="3" name="MediaServiceImageTags">
    <vt:lpwstr/>
  </property>
  <property fmtid="{D5CDD505-2E9C-101B-9397-08002B2CF9AE}" pid="4" name="Order">
    <vt:r8>9123700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