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4"/>
    <p:sldMasterId id="2147483985" r:id="rId5"/>
    <p:sldMasterId id="2147484093" r:id="rId6"/>
  </p:sldMasterIdLst>
  <p:notesMasterIdLst>
    <p:notesMasterId r:id="rId14"/>
  </p:notesMasterIdLst>
  <p:sldIdLst>
    <p:sldId id="256" r:id="rId7"/>
    <p:sldId id="2147469864" r:id="rId8"/>
    <p:sldId id="2147470389" r:id="rId9"/>
    <p:sldId id="2147472343" r:id="rId10"/>
    <p:sldId id="2147470385" r:id="rId11"/>
    <p:sldId id="905" r:id="rId12"/>
    <p:sldId id="2147470391"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ésentation" id="{86F9D4ED-6C38-4EE6-9C36-55E610F1AB16}">
          <p14:sldIdLst>
            <p14:sldId id="256"/>
            <p14:sldId id="2147469864"/>
            <p14:sldId id="2147470389"/>
            <p14:sldId id="2147472343"/>
            <p14:sldId id="2147470385"/>
            <p14:sldId id="905"/>
            <p14:sldId id="214747039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ED6C4D"/>
    <a:srgbClr val="E50071"/>
    <a:srgbClr val="FAB500"/>
    <a:srgbClr val="5A5A5A"/>
    <a:srgbClr val="97C21D"/>
    <a:srgbClr val="38BADB"/>
    <a:srgbClr val="0060A8"/>
    <a:srgbClr val="C8C8C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015" autoAdjust="0"/>
  </p:normalViewPr>
  <p:slideViewPr>
    <p:cSldViewPr snapToGrid="0">
      <p:cViewPr varScale="1">
        <p:scale>
          <a:sx n="55" d="100"/>
          <a:sy n="55" d="100"/>
        </p:scale>
        <p:origin x="10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4.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xelle VALLET" userId="6ec4bf03-33ba-481e-982e-4f17aa71a167" providerId="ADAL" clId="{AE59E873-A937-41B2-B0EB-88A8D0AF1E2E}"/>
    <pc:docChg chg="delSld modSld modSection">
      <pc:chgData name="Axelle VALLET" userId="6ec4bf03-33ba-481e-982e-4f17aa71a167" providerId="ADAL" clId="{AE59E873-A937-41B2-B0EB-88A8D0AF1E2E}" dt="2025-11-06T12:57:38.667" v="91" actId="20577"/>
      <pc:docMkLst>
        <pc:docMk/>
      </pc:docMkLst>
      <pc:sldChg chg="modSp mod">
        <pc:chgData name="Axelle VALLET" userId="6ec4bf03-33ba-481e-982e-4f17aa71a167" providerId="ADAL" clId="{AE59E873-A937-41B2-B0EB-88A8D0AF1E2E}" dt="2025-11-06T12:57:38.667" v="91" actId="20577"/>
        <pc:sldMkLst>
          <pc:docMk/>
          <pc:sldMk cId="3852289471" sldId="256"/>
        </pc:sldMkLst>
        <pc:spChg chg="mod">
          <ac:chgData name="Axelle VALLET" userId="6ec4bf03-33ba-481e-982e-4f17aa71a167" providerId="ADAL" clId="{AE59E873-A937-41B2-B0EB-88A8D0AF1E2E}" dt="2025-11-06T12:55:55.790" v="28" actId="20577"/>
          <ac:spMkLst>
            <pc:docMk/>
            <pc:sldMk cId="3852289471" sldId="256"/>
            <ac:spMk id="16" creationId="{84F501BF-1688-8D99-BABA-3590F178DBA4}"/>
          </ac:spMkLst>
        </pc:spChg>
        <pc:spChg chg="mod">
          <ac:chgData name="Axelle VALLET" userId="6ec4bf03-33ba-481e-982e-4f17aa71a167" providerId="ADAL" clId="{AE59E873-A937-41B2-B0EB-88A8D0AF1E2E}" dt="2025-11-06T12:57:38.667" v="91" actId="20577"/>
          <ac:spMkLst>
            <pc:docMk/>
            <pc:sldMk cId="3852289471" sldId="256"/>
            <ac:spMk id="18" creationId="{96EF7D07-76D7-EA51-3D41-E1582360FF8E}"/>
          </ac:spMkLst>
        </pc:spChg>
      </pc:sldChg>
      <pc:sldChg chg="del">
        <pc:chgData name="Axelle VALLET" userId="6ec4bf03-33ba-481e-982e-4f17aa71a167" providerId="ADAL" clId="{AE59E873-A937-41B2-B0EB-88A8D0AF1E2E}" dt="2025-11-06T12:55:29.210" v="4" actId="47"/>
        <pc:sldMkLst>
          <pc:docMk/>
          <pc:sldMk cId="2348639697" sldId="257"/>
        </pc:sldMkLst>
      </pc:sldChg>
      <pc:sldChg chg="del">
        <pc:chgData name="Axelle VALLET" userId="6ec4bf03-33ba-481e-982e-4f17aa71a167" providerId="ADAL" clId="{AE59E873-A937-41B2-B0EB-88A8D0AF1E2E}" dt="2025-11-06T12:55:27.460" v="3" actId="47"/>
        <pc:sldMkLst>
          <pc:docMk/>
          <pc:sldMk cId="3534200303" sldId="2147469806"/>
        </pc:sldMkLst>
      </pc:sldChg>
      <pc:sldChg chg="del">
        <pc:chgData name="Axelle VALLET" userId="6ec4bf03-33ba-481e-982e-4f17aa71a167" providerId="ADAL" clId="{AE59E873-A937-41B2-B0EB-88A8D0AF1E2E}" dt="2025-11-06T12:55:26.343" v="2" actId="47"/>
        <pc:sldMkLst>
          <pc:docMk/>
          <pc:sldMk cId="4004617167" sldId="2147469808"/>
        </pc:sldMkLst>
      </pc:sldChg>
      <pc:sldChg chg="del">
        <pc:chgData name="Axelle VALLET" userId="6ec4bf03-33ba-481e-982e-4f17aa71a167" providerId="ADAL" clId="{AE59E873-A937-41B2-B0EB-88A8D0AF1E2E}" dt="2025-11-06T12:55:24.505" v="1" actId="47"/>
        <pc:sldMkLst>
          <pc:docMk/>
          <pc:sldMk cId="3753411936" sldId="2147469810"/>
        </pc:sldMkLst>
      </pc:sldChg>
      <pc:sldChg chg="del">
        <pc:chgData name="Axelle VALLET" userId="6ec4bf03-33ba-481e-982e-4f17aa71a167" providerId="ADAL" clId="{AE59E873-A937-41B2-B0EB-88A8D0AF1E2E}" dt="2025-11-06T12:55:23.854" v="0" actId="47"/>
        <pc:sldMkLst>
          <pc:docMk/>
          <pc:sldMk cId="2728472165" sldId="2147470386"/>
        </pc:sldMkLst>
      </pc:sldChg>
      <pc:sldMasterChg chg="delSldLayout">
        <pc:chgData name="Axelle VALLET" userId="6ec4bf03-33ba-481e-982e-4f17aa71a167" providerId="ADAL" clId="{AE59E873-A937-41B2-B0EB-88A8D0AF1E2E}" dt="2025-11-06T12:55:27.460" v="3" actId="47"/>
        <pc:sldMasterMkLst>
          <pc:docMk/>
          <pc:sldMasterMk cId="987432241" sldId="2147483768"/>
        </pc:sldMasterMkLst>
        <pc:sldLayoutChg chg="del">
          <pc:chgData name="Axelle VALLET" userId="6ec4bf03-33ba-481e-982e-4f17aa71a167" providerId="ADAL" clId="{AE59E873-A937-41B2-B0EB-88A8D0AF1E2E}" dt="2025-11-06T12:55:27.460" v="3" actId="47"/>
          <pc:sldLayoutMkLst>
            <pc:docMk/>
            <pc:sldMasterMk cId="987432241" sldId="2147483768"/>
            <pc:sldLayoutMk cId="829770961" sldId="214748398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17C15B-1C94-4864-8158-28973CF50DFE}" type="datetimeFigureOut">
              <a:rPr lang="fr-FR" smtClean="0"/>
              <a:t>05/11/2025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8299FA-DE7E-45DB-9269-8EBC6AEBFF74}" type="slidenum">
              <a:rPr lang="fr-FR" smtClean="0"/>
              <a:t>‹N°›</a:t>
            </a:fld>
            <a:endParaRPr lang="fr-FR"/>
          </a:p>
        </p:txBody>
      </p:sp>
    </p:spTree>
    <p:extLst>
      <p:ext uri="{BB962C8B-B14F-4D97-AF65-F5344CB8AC3E}">
        <p14:creationId xmlns:p14="http://schemas.microsoft.com/office/powerpoint/2010/main" val="623608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dmp.fr/documents/d/dmp/matrice-habilitation"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JZ</a:t>
            </a: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07828C-7094-4EC0-9173-2D43456512FB}"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77960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lecteur mono-fente répondant au standard PC/SC: </a:t>
            </a:r>
            <a:r>
              <a:rPr lang="fr-FR" b="0" i="0" dirty="0">
                <a:solidFill>
                  <a:srgbClr val="697097"/>
                </a:solidFill>
                <a:effectLst/>
                <a:latin typeface="futura-pt"/>
              </a:rPr>
              <a:t>En indiquant cette dénomination dans un moteur de recherche, vous aurez des propositions de sociétés proposant ce produit. </a:t>
            </a:r>
          </a:p>
          <a:p>
            <a:r>
              <a:rPr lang="fr-FR" b="0" i="0" dirty="0">
                <a:solidFill>
                  <a:srgbClr val="697097"/>
                </a:solidFill>
                <a:effectLst/>
                <a:latin typeface="futura-pt"/>
              </a:rPr>
              <a:t>Le coût du lecteur de carte </a:t>
            </a:r>
            <a:r>
              <a:rPr lang="fr-FR" b="0" i="0" dirty="0" err="1">
                <a:solidFill>
                  <a:srgbClr val="697097"/>
                </a:solidFill>
                <a:effectLst/>
                <a:latin typeface="futura-pt"/>
              </a:rPr>
              <a:t>CPx</a:t>
            </a:r>
            <a:r>
              <a:rPr lang="fr-FR" b="0" i="0" dirty="0">
                <a:solidFill>
                  <a:srgbClr val="697097"/>
                </a:solidFill>
                <a:effectLst/>
                <a:latin typeface="futura-pt"/>
              </a:rPr>
              <a:t> coûte entre 15 à 30 euros.</a:t>
            </a:r>
            <a:endParaRPr lang="fr-FR" dirty="0"/>
          </a:p>
        </p:txBody>
      </p:sp>
      <p:sp>
        <p:nvSpPr>
          <p:cNvPr id="4" name="Espace réservé du numéro de diapositive 3"/>
          <p:cNvSpPr>
            <a:spLocks noGrp="1"/>
          </p:cNvSpPr>
          <p:nvPr>
            <p:ph type="sldNum" sz="quarter" idx="5"/>
          </p:nvPr>
        </p:nvSpPr>
        <p:spPr/>
        <p:txBody>
          <a:bodyPr/>
          <a:lstStyle/>
          <a:p>
            <a:fld id="{948299FA-DE7E-45DB-9269-8EBC6AEBFF74}" type="slidenum">
              <a:rPr lang="fr-FR" smtClean="0"/>
              <a:t>3</a:t>
            </a:fld>
            <a:endParaRPr lang="fr-FR"/>
          </a:p>
        </p:txBody>
      </p:sp>
    </p:spTree>
    <p:extLst>
      <p:ext uri="{BB962C8B-B14F-4D97-AF65-F5344CB8AC3E}">
        <p14:creationId xmlns:p14="http://schemas.microsoft.com/office/powerpoint/2010/main" val="986796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fontAlgn="base">
              <a:buAutoNum type="arabicPeriod"/>
            </a:pPr>
            <a:r>
              <a:rPr lang="fr-FR" dirty="0"/>
              <a:t>Fiabiliser les identités des patients en utilisant une identité de référence</a:t>
            </a:r>
          </a:p>
          <a:p>
            <a:pPr marL="228600" indent="-228600" fontAlgn="base">
              <a:buAutoNum type="arabicPeriod"/>
            </a:pPr>
            <a:r>
              <a:rPr lang="fr-FR" dirty="0"/>
              <a:t> Alimenter et consulter facilement le DMP </a:t>
            </a:r>
          </a:p>
          <a:p>
            <a:pPr marL="228600" indent="-228600" fontAlgn="base">
              <a:buAutoNum type="arabicPeriod"/>
            </a:pPr>
            <a:r>
              <a:rPr lang="fr-FR" dirty="0"/>
              <a:t>Gagner du temps en rattachant plus facilement un document au bon dossier patient </a:t>
            </a:r>
          </a:p>
          <a:p>
            <a:pPr marL="228600" indent="-228600" fontAlgn="base">
              <a:buAutoNum type="arabicPeriod"/>
            </a:pPr>
            <a:r>
              <a:rPr lang="fr-FR" dirty="0"/>
              <a:t>PS :Echanger demain avec les patients de manière sécurisée via Mon espace santé </a:t>
            </a:r>
            <a:endParaRPr lang="en-US" sz="1200" dirty="0"/>
          </a:p>
          <a:p>
            <a:pPr fontAlgn="base"/>
            <a:endParaRPr lang="en-US" sz="1200" dirty="0">
              <a:sym typeface="Wingdings" panose="05000000000000000000" pitchFamily="2" charset="2"/>
            </a:endParaRPr>
          </a:p>
          <a:p>
            <a:pPr marL="342900" indent="-342900" fontAlgn="base">
              <a:buFont typeface="Wingdings" panose="05000000000000000000" pitchFamily="2" charset="2"/>
              <a:buChar char="ð"/>
            </a:pPr>
            <a:r>
              <a:rPr lang="en-US" sz="1200" b="1" i="1" dirty="0"/>
              <a:t>le bon dossier pour le bon patient</a:t>
            </a:r>
            <a:endParaRPr lang="fr-FR" sz="1100" b="0" i="0" u="none" strike="noStrike" baseline="0" dirty="0">
              <a:solidFill>
                <a:srgbClr val="000000"/>
              </a:solidFill>
              <a:latin typeface="Open Sans" panose="020B0606030504020204" pitchFamily="34" charset="0"/>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r>
              <a:rPr lang="en-US" sz="1200" b="1" u="sng" dirty="0" err="1"/>
              <a:t>L’identitovigilance</a:t>
            </a:r>
            <a:r>
              <a:rPr lang="en-US" sz="1200" dirty="0"/>
              <a:t> </a:t>
            </a:r>
            <a:r>
              <a:rPr lang="en-US" sz="1200" dirty="0" err="1"/>
              <a:t>est</a:t>
            </a:r>
            <a:r>
              <a:rPr lang="en-US" sz="1200" dirty="0"/>
              <a:t> </a:t>
            </a:r>
            <a:r>
              <a:rPr lang="en-US" sz="1200" dirty="0" err="1"/>
              <a:t>une</a:t>
            </a:r>
            <a:r>
              <a:rPr lang="en-US" sz="1200" dirty="0"/>
              <a:t> démarche </a:t>
            </a:r>
            <a:r>
              <a:rPr lang="en-US" sz="1200" dirty="0" err="1"/>
              <a:t>qualité</a:t>
            </a:r>
            <a:endParaRPr lang="en-US" sz="1200" dirty="0"/>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lang="en-US" sz="1200" dirty="0"/>
          </a:p>
          <a:p>
            <a:pPr marL="0" marR="0" lvl="0" indent="-228600" fontAlgn="auto">
              <a:lnSpc>
                <a:spcPct val="90000"/>
              </a:lnSpc>
              <a:spcBef>
                <a:spcPts val="0"/>
              </a:spcBef>
              <a:spcAft>
                <a:spcPts val="600"/>
              </a:spcAft>
              <a:buClrTx/>
              <a:buSzTx/>
              <a:buFont typeface="Arial" panose="020B0604020202020204" pitchFamily="34" charset="0"/>
              <a:buChar char="•"/>
              <a:tabLst/>
              <a:defRPr/>
            </a:pPr>
            <a:r>
              <a:rPr lang="en-US" sz="1200" b="1" u="sng" dirty="0"/>
              <a:t>L’INS</a:t>
            </a:r>
            <a:r>
              <a:rPr lang="en-US" sz="1200" dirty="0"/>
              <a:t> </a:t>
            </a:r>
            <a:r>
              <a:rPr lang="en-US" sz="1200" dirty="0" err="1"/>
              <a:t>est</a:t>
            </a:r>
            <a:r>
              <a:rPr lang="en-US" sz="1200" dirty="0"/>
              <a:t> un </a:t>
            </a:r>
            <a:r>
              <a:rPr lang="en-US" sz="1200" dirty="0" err="1"/>
              <a:t>outil</a:t>
            </a:r>
            <a:r>
              <a:rPr lang="en-US" sz="1200" dirty="0"/>
              <a:t>/</a:t>
            </a:r>
            <a:r>
              <a:rPr lang="en-US" sz="1200" dirty="0" err="1"/>
              <a:t>identifiant</a:t>
            </a:r>
            <a:r>
              <a:rPr lang="en-US" sz="1200" dirty="0"/>
              <a:t> qui </a:t>
            </a:r>
            <a:r>
              <a:rPr lang="en-US" sz="1200" dirty="0" err="1"/>
              <a:t>permet</a:t>
            </a:r>
            <a:r>
              <a:rPr lang="en-US" sz="1200" dirty="0"/>
              <a:t> de </a:t>
            </a:r>
            <a:r>
              <a:rPr lang="en-US" sz="1200" dirty="0" err="1"/>
              <a:t>répondre</a:t>
            </a:r>
            <a:r>
              <a:rPr lang="en-US" sz="1200" dirty="0"/>
              <a:t>/</a:t>
            </a:r>
            <a:r>
              <a:rPr lang="en-US" sz="1200" dirty="0" err="1"/>
              <a:t>renforcer</a:t>
            </a:r>
            <a:r>
              <a:rPr lang="en-US" sz="1200" dirty="0"/>
              <a:t> </a:t>
            </a:r>
            <a:r>
              <a:rPr lang="en-US" sz="1200" dirty="0" err="1"/>
              <a:t>cette</a:t>
            </a:r>
            <a:r>
              <a:rPr lang="en-US" sz="1200" dirty="0"/>
              <a:t> démarche</a:t>
            </a:r>
          </a:p>
          <a:p>
            <a:pPr marL="0" marR="0" lvl="0" indent="0" fontAlgn="auto">
              <a:lnSpc>
                <a:spcPct val="90000"/>
              </a:lnSpc>
              <a:spcBef>
                <a:spcPts val="0"/>
              </a:spcBef>
              <a:spcAft>
                <a:spcPts val="600"/>
              </a:spcAft>
              <a:buClrTx/>
              <a:buSzTx/>
              <a:buFont typeface="Arial" panose="020B0604020202020204" pitchFamily="34" charset="0"/>
              <a:buNone/>
              <a:tabLst/>
              <a:defRPr/>
            </a:pPr>
            <a:endParaRPr lang="en-US" sz="1200" dirty="0"/>
          </a:p>
          <a:p>
            <a:pPr marL="0" marR="0" lvl="0" indent="0" fontAlgn="auto">
              <a:lnSpc>
                <a:spcPct val="90000"/>
              </a:lnSpc>
              <a:spcBef>
                <a:spcPts val="0"/>
              </a:spcBef>
              <a:spcAft>
                <a:spcPts val="600"/>
              </a:spcAft>
              <a:buClrTx/>
              <a:buSzTx/>
              <a:buFont typeface="Arial" panose="020B0604020202020204" pitchFamily="34" charset="0"/>
              <a:buNone/>
              <a:tabLst/>
              <a:defRPr/>
            </a:pPr>
            <a:r>
              <a:rPr lang="fr-FR" dirty="0"/>
              <a:t>L’INS permet de désigner chaque usager de manière unique dans tous les logiciels et outils numériques du système de santé, y compris dans le DUI, et permet ainsi de faire le lien entre ceux-ci pour le partager et l'échanger des données de santé (via MSSanté et le DMP) et d’intégrer automatiquement ces données dans les outils numériques au sein du bon dossier. </a:t>
            </a:r>
            <a:endParaRPr lang="en-US" sz="1200" dirty="0"/>
          </a:p>
          <a:p>
            <a:endParaRPr lang="fr-FR" dirty="0"/>
          </a:p>
        </p:txBody>
      </p:sp>
      <p:sp>
        <p:nvSpPr>
          <p:cNvPr id="4" name="Espace réservé du numéro de diapositive 3"/>
          <p:cNvSpPr>
            <a:spLocks noGrp="1"/>
          </p:cNvSpPr>
          <p:nvPr>
            <p:ph type="sldNum" sz="quarter" idx="5"/>
          </p:nvPr>
        </p:nvSpPr>
        <p:spPr/>
        <p:txBody>
          <a:bodyPr/>
          <a:lstStyle/>
          <a:p>
            <a:fld id="{948299FA-DE7E-45DB-9269-8EBC6AEBFF74}" type="slidenum">
              <a:rPr lang="fr-FR" smtClean="0"/>
              <a:t>5</a:t>
            </a:fld>
            <a:endParaRPr lang="fr-FR"/>
          </a:p>
        </p:txBody>
      </p:sp>
    </p:spTree>
    <p:extLst>
      <p:ext uri="{BB962C8B-B14F-4D97-AF65-F5344CB8AC3E}">
        <p14:creationId xmlns:p14="http://schemas.microsoft.com/office/powerpoint/2010/main" val="3088384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baseline="0" dirty="0">
              <a:solidFill>
                <a:srgbClr val="000000"/>
              </a:solidFill>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Le professionnel pourra également </a:t>
            </a:r>
            <a:r>
              <a:rPr lang="fr-FR" sz="1200" b="1" dirty="0"/>
              <a:t>consulter des documents disponibles dans le DMP</a:t>
            </a:r>
            <a:r>
              <a:rPr lang="fr-FR" sz="1200" b="1" dirty="0">
                <a:ea typeface="Calibri"/>
                <a:cs typeface="Calibri"/>
              </a:rPr>
              <a:t> </a:t>
            </a:r>
            <a:r>
              <a:rPr lang="fr-FR" sz="1200" b="1" dirty="0"/>
              <a:t>en fonction de sa profession</a:t>
            </a:r>
            <a:r>
              <a:rPr lang="fr-FR" sz="1200" dirty="0">
                <a:solidFill>
                  <a:schemeClr val="accent3"/>
                </a:solidFill>
              </a:rPr>
              <a:t>*</a:t>
            </a:r>
            <a:r>
              <a:rPr lang="fr-FR" sz="1200" dirty="0">
                <a:ea typeface="Calibri"/>
                <a:cs typeface="Calibri"/>
              </a:rPr>
              <a:t>, </a:t>
            </a:r>
            <a:r>
              <a:rPr lang="fr-FR" sz="1200" dirty="0"/>
              <a:t>sous réserve d’être inscrit au répertoire RPPS, et avec l’accord de l’usager. </a:t>
            </a:r>
            <a:r>
              <a:rPr lang="fr-FR" sz="1200" i="1" dirty="0">
                <a:solidFill>
                  <a:schemeClr val="accent3"/>
                </a:solidFill>
              </a:rPr>
              <a:t>*</a:t>
            </a:r>
            <a:r>
              <a:rPr lang="fr-FR" sz="1200" i="1" dirty="0">
                <a:solidFill>
                  <a:schemeClr val="accent3"/>
                </a:solidFill>
                <a:hlinkClick r:id="rId3">
                  <a:extLst>
                    <a:ext uri="{A12FA001-AC4F-418D-AE19-62706E023703}">
                      <ahyp:hlinkClr xmlns:ahyp="http://schemas.microsoft.com/office/drawing/2018/hyperlinkcolor" val="tx"/>
                    </a:ext>
                  </a:extLst>
                </a:hlinkClick>
              </a:rPr>
              <a:t>Matrice d'habilitations des PS pour le DMP</a:t>
            </a: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baseline="0" dirty="0">
              <a:solidFill>
                <a:srgbClr val="000000"/>
              </a:solidFill>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baseline="0" dirty="0">
                <a:solidFill>
                  <a:srgbClr val="000000"/>
                </a:solidFill>
                <a:latin typeface="Open Sans" panose="020B0606030504020204" pitchFamily="34" charset="0"/>
              </a:rPr>
              <a:t>A gauche: le DMP est au centre, tous les couloirs ainsi que les patients gravitent autour de lui. Il fait des liens entre le patient et son parcours de soin que ce soit en CH, en imagerie, en consultation avec des professionnels libéraux, en urgence, au laboratoire ou encore en établissement </a:t>
            </a:r>
            <a:r>
              <a:rPr lang="fr-FR" sz="1200" b="0" i="0" u="none" strike="noStrike" baseline="0" dirty="0" err="1">
                <a:solidFill>
                  <a:srgbClr val="000000"/>
                </a:solidFill>
                <a:latin typeface="Open Sans" panose="020B0606030504020204" pitchFamily="34" charset="0"/>
              </a:rPr>
              <a:t>medico</a:t>
            </a:r>
            <a:r>
              <a:rPr lang="fr-FR" sz="1200" b="0" i="0" u="none" strike="noStrike" baseline="0" dirty="0">
                <a:solidFill>
                  <a:srgbClr val="000000"/>
                </a:solidFill>
                <a:latin typeface="Open Sans" panose="020B0606030504020204" pitchFamily="34" charset="0"/>
              </a:rPr>
              <a:t> social.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baseline="0" dirty="0">
                <a:solidFill>
                  <a:srgbClr val="000000"/>
                </a:solidFill>
                <a:latin typeface="Open Sans" panose="020B0606030504020204" pitchFamily="34" charset="0"/>
              </a:rPr>
              <a:t>À droite: Pour le patient on parle de Mon espace santé, dans lequel l’usager peut y consulter ces documents de manière centralisée. MES possède plusieurs modules dont le DMP ( citer les autres et faire la précision pour l’agenda): qui va être alimenté et consulté par les professionnels de santé directement depuis leur LPS.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baseline="0" dirty="0">
              <a:solidFill>
                <a:srgbClr val="000000"/>
              </a:solidFill>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Les données intégrées dans  le DMP sont disponibles dans Mon espace santé pour les usagers: consultation de CR ou  </a:t>
            </a:r>
            <a:r>
              <a:rPr lang="fr-FR" sz="1200" dirty="0" err="1"/>
              <a:t>ou</a:t>
            </a:r>
            <a:r>
              <a:rPr lang="fr-FR" sz="1200" dirty="0"/>
              <a:t> partage avec des professionnels de santé. Inversement, les documents présents dans Mon espace santé sont visibles dans le DMP par les professionnels de santé </a:t>
            </a:r>
            <a:r>
              <a:rPr lang="fr-FR" sz="1200" i="1" dirty="0"/>
              <a:t>autorisés</a:t>
            </a:r>
            <a:endParaRPr lang="fr-FR" sz="1200" b="0" i="0" u="none" strike="noStrike" baseline="0" dirty="0">
              <a:solidFill>
                <a:srgbClr val="000000"/>
              </a:solidFill>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baseline="0" dirty="0">
              <a:solidFill>
                <a:srgbClr val="000000"/>
              </a:solidFill>
              <a:latin typeface="Open Sans" panose="020B0606030504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948299FA-DE7E-45DB-9269-8EBC6AEBFF74}" type="slidenum">
              <a:rPr lang="fr-FR" smtClean="0"/>
              <a:t>6</a:t>
            </a:fld>
            <a:endParaRPr lang="fr-FR"/>
          </a:p>
        </p:txBody>
      </p:sp>
    </p:spTree>
    <p:extLst>
      <p:ext uri="{BB962C8B-B14F-4D97-AF65-F5344CB8AC3E}">
        <p14:creationId xmlns:p14="http://schemas.microsoft.com/office/powerpoint/2010/main" val="540911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Les données de santé nécessitent d’être protégées afin de respecter le secret médical, ainsi il est impératif d’avoir recours à des moyens d’identification forte pour y accéder. Les professionnels sont amenés à manipuler des données de santé dites sensible à travers un bouquet de service professionnel et ce quelque soit leur lieu d’exercice.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L’ANS a lancé Pro Santé </a:t>
            </a:r>
            <a:r>
              <a:rPr lang="fr-FR" dirty="0" err="1"/>
              <a:t>Connect</a:t>
            </a:r>
            <a:r>
              <a:rPr lang="fr-FR" dirty="0"/>
              <a:t> qui permet de sécuriser l’authentification (authentification forte à 2 facteurs) des professionnels de santé, du social et du médico-social, pour leur permettre d’accéder à de nombreux services numériques, dont le DUI avec une seule identité numérique et sans avoir besoin de se reconnecter pour passer de l’un à l’autre.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Les professionnels de l’équipe de prise en charge de l’usager, devant accéder à des services numériques (mais n’étant pas aujourd’hui inscrits à l’Annuaire Santé), devront être enregistrés au portail RPPS+ afin de pouvoir disposer d’un numéro RPPS pour générer une e-CPS et donc de pouvoir utiliser le service Pro Santé </a:t>
            </a:r>
            <a:r>
              <a:rPr lang="fr-FR" dirty="0" err="1"/>
              <a:t>Connect</a:t>
            </a:r>
            <a:r>
              <a:rPr lang="fr-FR"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fr-FR" dirty="0"/>
          </a:p>
        </p:txBody>
      </p:sp>
      <p:sp>
        <p:nvSpPr>
          <p:cNvPr id="4" name="Espace réservé du numéro de diapositive 3"/>
          <p:cNvSpPr>
            <a:spLocks noGrp="1"/>
          </p:cNvSpPr>
          <p:nvPr>
            <p:ph type="sldNum" sz="quarter" idx="5"/>
          </p:nvPr>
        </p:nvSpPr>
        <p:spPr/>
        <p:txBody>
          <a:bodyPr/>
          <a:lstStyle/>
          <a:p>
            <a:fld id="{948299FA-DE7E-45DB-9269-8EBC6AEBFF74}" type="slidenum">
              <a:rPr lang="fr-FR" smtClean="0"/>
              <a:t>7</a:t>
            </a:fld>
            <a:endParaRPr lang="fr-FR"/>
          </a:p>
        </p:txBody>
      </p:sp>
    </p:spTree>
    <p:extLst>
      <p:ext uri="{BB962C8B-B14F-4D97-AF65-F5344CB8AC3E}">
        <p14:creationId xmlns:p14="http://schemas.microsoft.com/office/powerpoint/2010/main" val="38409251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svg"/><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11" Type="http://schemas.openxmlformats.org/officeDocument/2006/relationships/image" Target="../media/image17.svg"/><Relationship Id="rId5" Type="http://schemas.openxmlformats.org/officeDocument/2006/relationships/image" Target="../media/image9.svg"/><Relationship Id="rId10" Type="http://schemas.openxmlformats.org/officeDocument/2006/relationships/image" Target="../media/image16.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10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Layouts/_rels/slideLayout1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111.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svg"/><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0.png"/><Relationship Id="rId11" Type="http://schemas.openxmlformats.org/officeDocument/2006/relationships/image" Target="../media/image17.svg"/><Relationship Id="rId5" Type="http://schemas.openxmlformats.org/officeDocument/2006/relationships/image" Target="../media/image9.svg"/><Relationship Id="rId10" Type="http://schemas.openxmlformats.org/officeDocument/2006/relationships/image" Target="../media/image16.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29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29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3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3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84BB2EE2-C2F9-6215-7A03-F1C2E1AB1F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35862" y="5981700"/>
            <a:ext cx="1575138" cy="495300"/>
          </a:xfrm>
          <a:prstGeom prst="rect">
            <a:avLst/>
          </a:prstGeom>
        </p:spPr>
      </p:pic>
      <p:sp>
        <p:nvSpPr>
          <p:cNvPr id="22" name="Titre 1">
            <a:extLst>
              <a:ext uri="{FF2B5EF4-FFF2-40B4-BE49-F238E27FC236}">
                <a16:creationId xmlns:a16="http://schemas.microsoft.com/office/drawing/2014/main" id="{8779B7CD-B870-9CDB-D046-99E8F9DC76D4}"/>
              </a:ext>
            </a:extLst>
          </p:cNvPr>
          <p:cNvSpPr>
            <a:spLocks noGrp="1"/>
          </p:cNvSpPr>
          <p:nvPr>
            <p:ph type="title" hasCustomPrompt="1"/>
          </p:nvPr>
        </p:nvSpPr>
        <p:spPr>
          <a:xfrm>
            <a:off x="6097767" y="2846268"/>
            <a:ext cx="5582575" cy="1210508"/>
          </a:xfrm>
          <a:prstGeom prst="rect">
            <a:avLst/>
          </a:prstGeom>
        </p:spPr>
        <p:txBody>
          <a:bodyPr/>
          <a:lstStyle>
            <a:lvl1pPr>
              <a:defRPr sz="4000" b="1" i="0">
                <a:solidFill>
                  <a:srgbClr val="38BADB"/>
                </a:solidFill>
                <a:latin typeface="Quicksand" pitchFamily="2" charset="0"/>
                <a:ea typeface="Open Sans" charset="0"/>
                <a:cs typeface="Open Sans" charset="0"/>
              </a:defRPr>
            </a:lvl1pPr>
          </a:lstStyle>
          <a:p>
            <a:r>
              <a:rPr lang="fr-FR"/>
              <a:t>Modifiez le titre</a:t>
            </a:r>
          </a:p>
        </p:txBody>
      </p:sp>
      <p:sp>
        <p:nvSpPr>
          <p:cNvPr id="23" name="Espace réservé du texte 25">
            <a:extLst>
              <a:ext uri="{FF2B5EF4-FFF2-40B4-BE49-F238E27FC236}">
                <a16:creationId xmlns:a16="http://schemas.microsoft.com/office/drawing/2014/main" id="{F7C03BD7-9E1C-EC9C-584A-644D3B2D7FB1}"/>
              </a:ext>
            </a:extLst>
          </p:cNvPr>
          <p:cNvSpPr>
            <a:spLocks noGrp="1"/>
          </p:cNvSpPr>
          <p:nvPr>
            <p:ph type="body" sz="quarter" idx="13" hasCustomPrompt="1"/>
          </p:nvPr>
        </p:nvSpPr>
        <p:spPr>
          <a:xfrm>
            <a:off x="6097767" y="434239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pic>
        <p:nvPicPr>
          <p:cNvPr id="26" name="Image 25">
            <a:extLst>
              <a:ext uri="{FF2B5EF4-FFF2-40B4-BE49-F238E27FC236}">
                <a16:creationId xmlns:a16="http://schemas.microsoft.com/office/drawing/2014/main" id="{7D9FB074-A643-5876-6391-0D7145CEB67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9087" b="71716"/>
          <a:stretch/>
        </p:blipFill>
        <p:spPr>
          <a:xfrm rot="10800000">
            <a:off x="6791624" y="0"/>
            <a:ext cx="5400375" cy="1713396"/>
          </a:xfrm>
          <a:prstGeom prst="rect">
            <a:avLst/>
          </a:prstGeom>
          <a:effectLst>
            <a:outerShdw blurRad="50800" dist="38100" dir="5400000" algn="t" rotWithShape="0">
              <a:prstClr val="black">
                <a:alpha val="40000"/>
              </a:prstClr>
            </a:outerShdw>
          </a:effectLst>
        </p:spPr>
      </p:pic>
      <p:pic>
        <p:nvPicPr>
          <p:cNvPr id="27" name="Graphique 26">
            <a:extLst>
              <a:ext uri="{FF2B5EF4-FFF2-40B4-BE49-F238E27FC236}">
                <a16:creationId xmlns:a16="http://schemas.microsoft.com/office/drawing/2014/main" id="{C7178FA2-1BE3-5E63-E2F7-FB6F5266EAB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355508" y="-1370593"/>
            <a:ext cx="7963016" cy="7772400"/>
          </a:xfrm>
          <a:prstGeom prst="rect">
            <a:avLst/>
          </a:prstGeom>
        </p:spPr>
      </p:pic>
      <p:pic>
        <p:nvPicPr>
          <p:cNvPr id="29" name="Image 28">
            <a:extLst>
              <a:ext uri="{FF2B5EF4-FFF2-40B4-BE49-F238E27FC236}">
                <a16:creationId xmlns:a16="http://schemas.microsoft.com/office/drawing/2014/main" id="{535FAF3A-F076-9A56-BB4F-997F75ECDB5B}"/>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26014" t="7502"/>
          <a:stretch/>
        </p:blipFill>
        <p:spPr>
          <a:xfrm>
            <a:off x="0" y="0"/>
            <a:ext cx="5309601" cy="6477000"/>
          </a:xfrm>
          <a:prstGeom prst="rect">
            <a:avLst/>
          </a:prstGeom>
          <a:effectLst>
            <a:outerShdw blurRad="50800" dist="38100" dir="5400000" algn="t" rotWithShape="0">
              <a:prstClr val="black">
                <a:alpha val="40000"/>
              </a:prstClr>
            </a:outerShdw>
          </a:effectLst>
        </p:spPr>
      </p:pic>
      <p:cxnSp>
        <p:nvCxnSpPr>
          <p:cNvPr id="30" name="Straight Connector 8">
            <a:extLst>
              <a:ext uri="{FF2B5EF4-FFF2-40B4-BE49-F238E27FC236}">
                <a16:creationId xmlns:a16="http://schemas.microsoft.com/office/drawing/2014/main" id="{1347A9A8-4AC7-2892-8F8A-8D84478D289E}"/>
              </a:ext>
            </a:extLst>
          </p:cNvPr>
          <p:cNvCxnSpPr>
            <a:cxnSpLocks/>
          </p:cNvCxnSpPr>
          <p:nvPr userDrawn="1"/>
        </p:nvCxnSpPr>
        <p:spPr>
          <a:xfrm>
            <a:off x="6186667" y="418555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6815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3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userDrawn="1"/>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2475" y="2469379"/>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userDrawn="1"/>
        </p:nvSpPr>
        <p:spPr bwMode="auto">
          <a:xfrm rot="10003905">
            <a:off x="376291" y="2229785"/>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userDrawn="1"/>
        </p:nvSpPr>
        <p:spPr>
          <a:xfrm>
            <a:off x="548993" y="2418132"/>
            <a:ext cx="788985" cy="584775"/>
          </a:xfrm>
          <a:prstGeom prst="rect">
            <a:avLst/>
          </a:prstGeom>
          <a:noFill/>
        </p:spPr>
        <p:txBody>
          <a:bodyPr wrap="square" rtlCol="0">
            <a:spAutoFit/>
          </a:bodyPr>
          <a:lstStyle/>
          <a:p>
            <a:pPr algn="ctr"/>
            <a:r>
              <a:rPr lang="fr-FR" sz="3200" b="1" dirty="0">
                <a:solidFill>
                  <a:srgbClr val="38BADB"/>
                </a:solidFill>
                <a:latin typeface="Quicksand" pitchFamily="2" charset="0"/>
              </a:rPr>
              <a:t>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40168" y="2469379"/>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userDrawn="1"/>
        </p:nvSpPr>
        <p:spPr bwMode="auto">
          <a:xfrm rot="10003735">
            <a:off x="8151329" y="2240730"/>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userDrawn="1"/>
        </p:nvSpPr>
        <p:spPr bwMode="auto">
          <a:xfrm rot="10003905">
            <a:off x="8175742" y="2229784"/>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userDrawn="1"/>
        </p:nvSpPr>
        <p:spPr>
          <a:xfrm>
            <a:off x="8296686" y="2418132"/>
            <a:ext cx="788985" cy="584775"/>
          </a:xfrm>
          <a:prstGeom prst="rect">
            <a:avLst/>
          </a:prstGeom>
          <a:noFill/>
        </p:spPr>
        <p:txBody>
          <a:bodyPr wrap="square" rtlCol="0">
            <a:spAutoFit/>
          </a:bodyPr>
          <a:lstStyle/>
          <a:p>
            <a:pPr algn="ctr"/>
            <a:r>
              <a:rPr lang="fr-FR" sz="3200" b="1" dirty="0">
                <a:solidFill>
                  <a:srgbClr val="ED6C4D"/>
                </a:solidFill>
                <a:latin typeface="Quicksand" pitchFamily="2" charset="0"/>
              </a:rPr>
              <a:t>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570518" y="2469379"/>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userDrawn="1"/>
        </p:nvSpPr>
        <p:spPr bwMode="auto">
          <a:xfrm rot="10003735">
            <a:off x="4281679" y="2240730"/>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userDrawn="1"/>
        </p:nvSpPr>
        <p:spPr bwMode="auto">
          <a:xfrm rot="10003905">
            <a:off x="4306092" y="2229784"/>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userDrawn="1"/>
        </p:nvSpPr>
        <p:spPr>
          <a:xfrm>
            <a:off x="4427036" y="2418132"/>
            <a:ext cx="788985" cy="584775"/>
          </a:xfrm>
          <a:prstGeom prst="rect">
            <a:avLst/>
          </a:prstGeom>
          <a:noFill/>
        </p:spPr>
        <p:txBody>
          <a:bodyPr wrap="square" rtlCol="0">
            <a:spAutoFit/>
          </a:bodyPr>
          <a:lstStyle/>
          <a:p>
            <a:pPr algn="ctr"/>
            <a:r>
              <a:rPr lang="fr-FR" sz="3200" b="1" dirty="0">
                <a:solidFill>
                  <a:srgbClr val="FAB500"/>
                </a:solidFill>
                <a:latin typeface="Quicksand" pitchFamily="2" charset="0"/>
              </a:rPr>
              <a:t>2</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1477977" y="2910412"/>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1477977" y="3205686"/>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5359503" y="2910412"/>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5359503" y="3205686"/>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9229153" y="2910412"/>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9229153" y="3205686"/>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2953374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4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userDrawn="1"/>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27976" y="1469621"/>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userDrawn="1"/>
        </p:nvSpPr>
        <p:spPr bwMode="auto">
          <a:xfrm rot="10003905">
            <a:off x="1963550" y="12300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userDrawn="1"/>
        </p:nvSpPr>
        <p:spPr>
          <a:xfrm>
            <a:off x="2084494" y="1418374"/>
            <a:ext cx="788985" cy="584775"/>
          </a:xfrm>
          <a:prstGeom prst="rect">
            <a:avLst/>
          </a:prstGeom>
          <a:noFill/>
        </p:spPr>
        <p:txBody>
          <a:bodyPr wrap="square" rtlCol="0">
            <a:spAutoFit/>
          </a:bodyPr>
          <a:lstStyle/>
          <a:p>
            <a:pPr algn="ctr"/>
            <a:r>
              <a:rPr lang="fr-FR" sz="3200" b="1" dirty="0">
                <a:solidFill>
                  <a:srgbClr val="38BADB"/>
                </a:solidFill>
                <a:latin typeface="Quicksand" pitchFamily="2" charset="0"/>
              </a:rPr>
              <a:t>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227976" y="4247737"/>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userDrawn="1"/>
        </p:nvSpPr>
        <p:spPr bwMode="auto">
          <a:xfrm rot="10003735">
            <a:off x="1939137" y="4019088"/>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userDrawn="1"/>
        </p:nvSpPr>
        <p:spPr bwMode="auto">
          <a:xfrm rot="10003905">
            <a:off x="1963550" y="4008142"/>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userDrawn="1"/>
        </p:nvSpPr>
        <p:spPr>
          <a:xfrm>
            <a:off x="2084494" y="4196490"/>
            <a:ext cx="788985" cy="584775"/>
          </a:xfrm>
          <a:prstGeom prst="rect">
            <a:avLst/>
          </a:prstGeom>
          <a:noFill/>
        </p:spPr>
        <p:txBody>
          <a:bodyPr wrap="square" rtlCol="0">
            <a:spAutoFit/>
          </a:bodyPr>
          <a:lstStyle/>
          <a:p>
            <a:pPr algn="ctr"/>
            <a:r>
              <a:rPr lang="fr-FR" sz="3200" b="1" dirty="0">
                <a:solidFill>
                  <a:srgbClr val="ED6C4D"/>
                </a:solidFill>
                <a:latin typeface="Quicksand" pitchFamily="2" charset="0"/>
              </a:rPr>
              <a:t>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796131" y="1469621"/>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userDrawn="1"/>
        </p:nvSpPr>
        <p:spPr bwMode="auto">
          <a:xfrm rot="10003735">
            <a:off x="6507292" y="12409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userDrawn="1"/>
        </p:nvSpPr>
        <p:spPr bwMode="auto">
          <a:xfrm rot="10003905">
            <a:off x="6531705" y="12300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userDrawn="1"/>
        </p:nvSpPr>
        <p:spPr>
          <a:xfrm>
            <a:off x="6652649" y="1418374"/>
            <a:ext cx="788985" cy="584775"/>
          </a:xfrm>
          <a:prstGeom prst="rect">
            <a:avLst/>
          </a:prstGeom>
          <a:noFill/>
        </p:spPr>
        <p:txBody>
          <a:bodyPr wrap="square" rtlCol="0">
            <a:spAutoFit/>
          </a:bodyPr>
          <a:lstStyle/>
          <a:p>
            <a:pPr algn="ctr"/>
            <a:r>
              <a:rPr lang="fr-FR" sz="3200" b="1" dirty="0">
                <a:solidFill>
                  <a:srgbClr val="FAB500"/>
                </a:solidFill>
                <a:latin typeface="Quicksand" pitchFamily="2" charset="0"/>
              </a:rPr>
              <a:t>2</a:t>
            </a:r>
          </a:p>
        </p:txBody>
      </p:sp>
      <p:pic>
        <p:nvPicPr>
          <p:cNvPr id="38" name="Graphique 37">
            <a:extLst>
              <a:ext uri="{FF2B5EF4-FFF2-40B4-BE49-F238E27FC236}">
                <a16:creationId xmlns:a16="http://schemas.microsoft.com/office/drawing/2014/main" id="{A36FDCE0-9523-BC03-A2EE-8C76D1FD840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829764" y="4247737"/>
            <a:ext cx="3476625" cy="2095500"/>
          </a:xfrm>
          <a:prstGeom prst="rect">
            <a:avLst/>
          </a:prstGeom>
          <a:effectLst>
            <a:outerShdw blurRad="50800" dist="38100" dir="2700000" algn="tl" rotWithShape="0">
              <a:prstClr val="black">
                <a:alpha val="40000"/>
              </a:prstClr>
            </a:outerShdw>
          </a:effectLst>
        </p:spPr>
      </p:pic>
      <p:sp>
        <p:nvSpPr>
          <p:cNvPr id="39" name="AutoShape 1">
            <a:extLst>
              <a:ext uri="{FF2B5EF4-FFF2-40B4-BE49-F238E27FC236}">
                <a16:creationId xmlns:a16="http://schemas.microsoft.com/office/drawing/2014/main" id="{85DFE4D3-7A0F-566C-09BF-0D9B350A6DC9}"/>
              </a:ext>
            </a:extLst>
          </p:cNvPr>
          <p:cNvSpPr>
            <a:spLocks/>
          </p:cNvSpPr>
          <p:nvPr userDrawn="1"/>
        </p:nvSpPr>
        <p:spPr bwMode="auto">
          <a:xfrm rot="10003905">
            <a:off x="6565338" y="4008142"/>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50071"/>
            </a:solidFill>
            <a:miter lim="800000"/>
            <a:headEnd type="none" w="med" len="med"/>
            <a:tailEnd type="none" w="med" len="med"/>
          </a:ln>
        </p:spPr>
        <p:txBody>
          <a:bodyPr lIns="0" tIns="0" rIns="0" bIns="0"/>
          <a:lstStyle/>
          <a:p>
            <a:endParaRPr lang="en-US"/>
          </a:p>
        </p:txBody>
      </p:sp>
      <p:sp>
        <p:nvSpPr>
          <p:cNvPr id="40" name="ZoneTexte 39">
            <a:extLst>
              <a:ext uri="{FF2B5EF4-FFF2-40B4-BE49-F238E27FC236}">
                <a16:creationId xmlns:a16="http://schemas.microsoft.com/office/drawing/2014/main" id="{C048E808-A5BD-36A6-B90D-6AA5E8C46E2D}"/>
              </a:ext>
            </a:extLst>
          </p:cNvPr>
          <p:cNvSpPr txBox="1"/>
          <p:nvPr userDrawn="1"/>
        </p:nvSpPr>
        <p:spPr>
          <a:xfrm>
            <a:off x="6686282" y="4196490"/>
            <a:ext cx="788985" cy="584775"/>
          </a:xfrm>
          <a:prstGeom prst="rect">
            <a:avLst/>
          </a:prstGeom>
          <a:noFill/>
        </p:spPr>
        <p:txBody>
          <a:bodyPr wrap="square" rtlCol="0">
            <a:spAutoFit/>
          </a:bodyPr>
          <a:lstStyle/>
          <a:p>
            <a:pPr algn="ctr"/>
            <a:r>
              <a:rPr lang="fr-FR" sz="3200" b="1" dirty="0">
                <a:solidFill>
                  <a:srgbClr val="E50071"/>
                </a:solidFill>
                <a:latin typeface="Quicksand" pitchFamily="2" charset="0"/>
              </a:rPr>
              <a:t>4</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3013478" y="1910654"/>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3013478" y="22059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a:t>
            </a:r>
          </a:p>
          <a:p>
            <a:pPr lvl="0"/>
            <a:r>
              <a:rPr lang="fr-FR" dirty="0"/>
              <a:t>Lorem ipsum</a:t>
            </a:r>
          </a:p>
          <a:p>
            <a:pPr lvl="0"/>
            <a:r>
              <a:rPr lang="fr-FR" dirty="0"/>
              <a:t>Lorem ipsum</a:t>
            </a:r>
          </a:p>
          <a:p>
            <a:pPr lvl="0"/>
            <a:r>
              <a:rPr lang="fr-FR" dirty="0"/>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7585116" y="1910654"/>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7585116" y="22059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3016961" y="4688770"/>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3016961" y="4984044"/>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5" name="Espace réservé du texte 60">
            <a:extLst>
              <a:ext uri="{FF2B5EF4-FFF2-40B4-BE49-F238E27FC236}">
                <a16:creationId xmlns:a16="http://schemas.microsoft.com/office/drawing/2014/main" id="{AA106C00-8D47-5B95-79C1-B510DBE659FA}"/>
              </a:ext>
            </a:extLst>
          </p:cNvPr>
          <p:cNvSpPr>
            <a:spLocks noGrp="1"/>
          </p:cNvSpPr>
          <p:nvPr>
            <p:ph type="body" sz="quarter" idx="16" hasCustomPrompt="1"/>
          </p:nvPr>
        </p:nvSpPr>
        <p:spPr>
          <a:xfrm>
            <a:off x="7615266" y="4672975"/>
            <a:ext cx="2360612" cy="294880"/>
          </a:xfrm>
          <a:prstGeom prst="rect">
            <a:avLst/>
          </a:prstGeom>
        </p:spPr>
        <p:txBody>
          <a:bodyPr/>
          <a:lstStyle>
            <a:lvl1pPr marL="0" indent="0">
              <a:buNone/>
              <a:defRPr sz="1800" b="1">
                <a:solidFill>
                  <a:srgbClr val="E50071"/>
                </a:solidFill>
                <a:latin typeface="Quicksand" pitchFamily="2" charset="0"/>
              </a:defRPr>
            </a:lvl1pPr>
          </a:lstStyle>
          <a:p>
            <a:pPr lvl="0"/>
            <a:r>
              <a:rPr lang="fr-FR"/>
              <a:t>Titre</a:t>
            </a:r>
          </a:p>
        </p:txBody>
      </p:sp>
      <p:sp>
        <p:nvSpPr>
          <p:cNvPr id="56" name="Espace réservé du texte 62">
            <a:extLst>
              <a:ext uri="{FF2B5EF4-FFF2-40B4-BE49-F238E27FC236}">
                <a16:creationId xmlns:a16="http://schemas.microsoft.com/office/drawing/2014/main" id="{36728054-08E2-CBEA-A186-86CC7CA8F150}"/>
              </a:ext>
            </a:extLst>
          </p:cNvPr>
          <p:cNvSpPr>
            <a:spLocks noGrp="1"/>
          </p:cNvSpPr>
          <p:nvPr>
            <p:ph type="body" sz="quarter" idx="17" hasCustomPrompt="1"/>
          </p:nvPr>
        </p:nvSpPr>
        <p:spPr>
          <a:xfrm>
            <a:off x="7615266" y="4968249"/>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87410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5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userDrawn="1"/>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6596" y="1503221"/>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userDrawn="1"/>
        </p:nvSpPr>
        <p:spPr bwMode="auto">
          <a:xfrm rot="10003905">
            <a:off x="402170"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userDrawn="1"/>
        </p:nvSpPr>
        <p:spPr>
          <a:xfrm>
            <a:off x="523114" y="1451974"/>
            <a:ext cx="788985" cy="584775"/>
          </a:xfrm>
          <a:prstGeom prst="rect">
            <a:avLst/>
          </a:prstGeom>
          <a:noFill/>
        </p:spPr>
        <p:txBody>
          <a:bodyPr wrap="square" rtlCol="0">
            <a:spAutoFit/>
          </a:bodyPr>
          <a:lstStyle/>
          <a:p>
            <a:pPr algn="ctr"/>
            <a:r>
              <a:rPr lang="fr-FR" sz="3200" b="1" dirty="0">
                <a:solidFill>
                  <a:srgbClr val="38BADB"/>
                </a:solidFill>
                <a:latin typeface="Quicksand" pitchFamily="2" charset="0"/>
              </a:rPr>
              <a:t>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14289" y="1503221"/>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userDrawn="1"/>
        </p:nvSpPr>
        <p:spPr bwMode="auto">
          <a:xfrm rot="10003735">
            <a:off x="812545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userDrawn="1"/>
        </p:nvSpPr>
        <p:spPr bwMode="auto">
          <a:xfrm rot="10003905">
            <a:off x="814986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userDrawn="1"/>
        </p:nvSpPr>
        <p:spPr>
          <a:xfrm>
            <a:off x="8270807" y="1451974"/>
            <a:ext cx="788985" cy="584775"/>
          </a:xfrm>
          <a:prstGeom prst="rect">
            <a:avLst/>
          </a:prstGeom>
          <a:noFill/>
        </p:spPr>
        <p:txBody>
          <a:bodyPr wrap="square" rtlCol="0">
            <a:spAutoFit/>
          </a:bodyPr>
          <a:lstStyle/>
          <a:p>
            <a:pPr algn="ctr"/>
            <a:r>
              <a:rPr lang="fr-FR" sz="3200" b="1" dirty="0">
                <a:solidFill>
                  <a:srgbClr val="ED6C4D"/>
                </a:solidFill>
                <a:latin typeface="Quicksand" pitchFamily="2" charset="0"/>
              </a:rPr>
              <a:t>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544639" y="1503221"/>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userDrawn="1"/>
        </p:nvSpPr>
        <p:spPr bwMode="auto">
          <a:xfrm rot="10003735">
            <a:off x="425580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userDrawn="1"/>
        </p:nvSpPr>
        <p:spPr bwMode="auto">
          <a:xfrm rot="10003905">
            <a:off x="428021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userDrawn="1"/>
        </p:nvSpPr>
        <p:spPr>
          <a:xfrm>
            <a:off x="4401157" y="1451974"/>
            <a:ext cx="788985" cy="584775"/>
          </a:xfrm>
          <a:prstGeom prst="rect">
            <a:avLst/>
          </a:prstGeom>
          <a:noFill/>
        </p:spPr>
        <p:txBody>
          <a:bodyPr wrap="square" rtlCol="0">
            <a:spAutoFit/>
          </a:bodyPr>
          <a:lstStyle/>
          <a:p>
            <a:pPr algn="ctr"/>
            <a:r>
              <a:rPr lang="fr-FR" sz="3200" b="1" dirty="0">
                <a:solidFill>
                  <a:srgbClr val="FAB500"/>
                </a:solidFill>
                <a:latin typeface="Quicksand" pitchFamily="2" charset="0"/>
              </a:rPr>
              <a:t>2</a:t>
            </a:r>
          </a:p>
        </p:txBody>
      </p:sp>
      <p:pic>
        <p:nvPicPr>
          <p:cNvPr id="38" name="Graphique 37">
            <a:extLst>
              <a:ext uri="{FF2B5EF4-FFF2-40B4-BE49-F238E27FC236}">
                <a16:creationId xmlns:a16="http://schemas.microsoft.com/office/drawing/2014/main" id="{A36FDCE0-9523-BC03-A2EE-8C76D1FD840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66596" y="4032151"/>
            <a:ext cx="3476625" cy="2095500"/>
          </a:xfrm>
          <a:prstGeom prst="rect">
            <a:avLst/>
          </a:prstGeom>
          <a:effectLst>
            <a:outerShdw blurRad="50800" dist="38100" dir="2700000" algn="tl" rotWithShape="0">
              <a:prstClr val="black">
                <a:alpha val="40000"/>
              </a:prstClr>
            </a:outerShdw>
          </a:effectLst>
        </p:spPr>
      </p:pic>
      <p:sp>
        <p:nvSpPr>
          <p:cNvPr id="39" name="AutoShape 1">
            <a:extLst>
              <a:ext uri="{FF2B5EF4-FFF2-40B4-BE49-F238E27FC236}">
                <a16:creationId xmlns:a16="http://schemas.microsoft.com/office/drawing/2014/main" id="{85DFE4D3-7A0F-566C-09BF-0D9B350A6DC9}"/>
              </a:ext>
            </a:extLst>
          </p:cNvPr>
          <p:cNvSpPr>
            <a:spLocks/>
          </p:cNvSpPr>
          <p:nvPr userDrawn="1"/>
        </p:nvSpPr>
        <p:spPr bwMode="auto">
          <a:xfrm rot="10003905">
            <a:off x="402170"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50071"/>
            </a:solidFill>
            <a:miter lim="800000"/>
            <a:headEnd type="none" w="med" len="med"/>
            <a:tailEnd type="none" w="med" len="med"/>
          </a:ln>
        </p:spPr>
        <p:txBody>
          <a:bodyPr lIns="0" tIns="0" rIns="0" bIns="0"/>
          <a:lstStyle/>
          <a:p>
            <a:endParaRPr lang="en-US"/>
          </a:p>
        </p:txBody>
      </p:sp>
      <p:sp>
        <p:nvSpPr>
          <p:cNvPr id="40" name="ZoneTexte 39">
            <a:extLst>
              <a:ext uri="{FF2B5EF4-FFF2-40B4-BE49-F238E27FC236}">
                <a16:creationId xmlns:a16="http://schemas.microsoft.com/office/drawing/2014/main" id="{C048E808-A5BD-36A6-B90D-6AA5E8C46E2D}"/>
              </a:ext>
            </a:extLst>
          </p:cNvPr>
          <p:cNvSpPr txBox="1"/>
          <p:nvPr userDrawn="1"/>
        </p:nvSpPr>
        <p:spPr>
          <a:xfrm>
            <a:off x="523114" y="3980904"/>
            <a:ext cx="788985" cy="584775"/>
          </a:xfrm>
          <a:prstGeom prst="rect">
            <a:avLst/>
          </a:prstGeom>
          <a:noFill/>
        </p:spPr>
        <p:txBody>
          <a:bodyPr wrap="square" rtlCol="0">
            <a:spAutoFit/>
          </a:bodyPr>
          <a:lstStyle/>
          <a:p>
            <a:pPr algn="ctr"/>
            <a:r>
              <a:rPr lang="fr-FR" sz="3200" b="1" dirty="0">
                <a:solidFill>
                  <a:srgbClr val="E50071"/>
                </a:solidFill>
                <a:latin typeface="Quicksand" pitchFamily="2" charset="0"/>
              </a:rPr>
              <a:t>4</a:t>
            </a:r>
          </a:p>
        </p:txBody>
      </p:sp>
      <p:pic>
        <p:nvPicPr>
          <p:cNvPr id="45" name="Graphique 44">
            <a:extLst>
              <a:ext uri="{FF2B5EF4-FFF2-40B4-BE49-F238E27FC236}">
                <a16:creationId xmlns:a16="http://schemas.microsoft.com/office/drawing/2014/main" id="{CED93E40-469A-7A4F-2168-2D41F59EC115}"/>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4544639" y="4032151"/>
            <a:ext cx="3476625" cy="2095500"/>
          </a:xfrm>
          <a:prstGeom prst="rect">
            <a:avLst/>
          </a:prstGeom>
          <a:effectLst>
            <a:outerShdw blurRad="50800" dist="38100" dir="2700000" algn="tl" rotWithShape="0">
              <a:prstClr val="black">
                <a:alpha val="40000"/>
              </a:prstClr>
            </a:outerShdw>
          </a:effectLst>
        </p:spPr>
      </p:pic>
      <p:sp>
        <p:nvSpPr>
          <p:cNvPr id="46" name="AutoShape 1">
            <a:extLst>
              <a:ext uri="{FF2B5EF4-FFF2-40B4-BE49-F238E27FC236}">
                <a16:creationId xmlns:a16="http://schemas.microsoft.com/office/drawing/2014/main" id="{F144AF65-2300-62CE-2802-0CF91C27EDE0}"/>
              </a:ext>
            </a:extLst>
          </p:cNvPr>
          <p:cNvSpPr>
            <a:spLocks/>
          </p:cNvSpPr>
          <p:nvPr userDrawn="1"/>
        </p:nvSpPr>
        <p:spPr bwMode="auto">
          <a:xfrm rot="10003735">
            <a:off x="425580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47" name="AutoShape 1">
            <a:extLst>
              <a:ext uri="{FF2B5EF4-FFF2-40B4-BE49-F238E27FC236}">
                <a16:creationId xmlns:a16="http://schemas.microsoft.com/office/drawing/2014/main" id="{93733878-AA40-AEA6-5412-4654D110D6A2}"/>
              </a:ext>
            </a:extLst>
          </p:cNvPr>
          <p:cNvSpPr>
            <a:spLocks/>
          </p:cNvSpPr>
          <p:nvPr userDrawn="1"/>
        </p:nvSpPr>
        <p:spPr bwMode="auto">
          <a:xfrm rot="10003905">
            <a:off x="428021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0060A8"/>
            </a:solidFill>
            <a:miter lim="800000"/>
            <a:headEnd type="none" w="med" len="med"/>
            <a:tailEnd type="none" w="med" len="med"/>
          </a:ln>
        </p:spPr>
        <p:txBody>
          <a:bodyPr lIns="0" tIns="0" rIns="0" bIns="0"/>
          <a:lstStyle/>
          <a:p>
            <a:endParaRPr lang="en-US"/>
          </a:p>
        </p:txBody>
      </p:sp>
      <p:sp>
        <p:nvSpPr>
          <p:cNvPr id="48" name="ZoneTexte 47">
            <a:extLst>
              <a:ext uri="{FF2B5EF4-FFF2-40B4-BE49-F238E27FC236}">
                <a16:creationId xmlns:a16="http://schemas.microsoft.com/office/drawing/2014/main" id="{FD0C8AFA-BE6C-CD96-1393-15BF53EA7B81}"/>
              </a:ext>
            </a:extLst>
          </p:cNvPr>
          <p:cNvSpPr txBox="1"/>
          <p:nvPr userDrawn="1"/>
        </p:nvSpPr>
        <p:spPr>
          <a:xfrm>
            <a:off x="4401157" y="3980904"/>
            <a:ext cx="788985" cy="584775"/>
          </a:xfrm>
          <a:prstGeom prst="rect">
            <a:avLst/>
          </a:prstGeom>
          <a:noFill/>
        </p:spPr>
        <p:txBody>
          <a:bodyPr wrap="square" rtlCol="0">
            <a:spAutoFit/>
          </a:bodyPr>
          <a:lstStyle/>
          <a:p>
            <a:pPr algn="ctr"/>
            <a:r>
              <a:rPr lang="fr-FR" sz="3200" b="1" dirty="0">
                <a:solidFill>
                  <a:srgbClr val="0060A8"/>
                </a:solidFill>
                <a:latin typeface="Quicksand" pitchFamily="2" charset="0"/>
              </a:rPr>
              <a:t>5</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1452098" y="1944254"/>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1452098"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5333624" y="1944254"/>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533362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9203274" y="1944254"/>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920327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5" name="Espace réservé du texte 60">
            <a:extLst>
              <a:ext uri="{FF2B5EF4-FFF2-40B4-BE49-F238E27FC236}">
                <a16:creationId xmlns:a16="http://schemas.microsoft.com/office/drawing/2014/main" id="{AA106C00-8D47-5B95-79C1-B510DBE659FA}"/>
              </a:ext>
            </a:extLst>
          </p:cNvPr>
          <p:cNvSpPr>
            <a:spLocks noGrp="1"/>
          </p:cNvSpPr>
          <p:nvPr>
            <p:ph type="body" sz="quarter" idx="16" hasCustomPrompt="1"/>
          </p:nvPr>
        </p:nvSpPr>
        <p:spPr>
          <a:xfrm>
            <a:off x="1452098" y="4457389"/>
            <a:ext cx="2360612" cy="294880"/>
          </a:xfrm>
          <a:prstGeom prst="rect">
            <a:avLst/>
          </a:prstGeom>
        </p:spPr>
        <p:txBody>
          <a:bodyPr/>
          <a:lstStyle>
            <a:lvl1pPr marL="0" indent="0">
              <a:buNone/>
              <a:defRPr sz="1800" b="1">
                <a:solidFill>
                  <a:srgbClr val="E50071"/>
                </a:solidFill>
                <a:latin typeface="Quicksand" pitchFamily="2" charset="0"/>
              </a:defRPr>
            </a:lvl1pPr>
          </a:lstStyle>
          <a:p>
            <a:pPr lvl="0"/>
            <a:r>
              <a:rPr lang="fr-FR"/>
              <a:t>Titre</a:t>
            </a:r>
          </a:p>
        </p:txBody>
      </p:sp>
      <p:sp>
        <p:nvSpPr>
          <p:cNvPr id="56" name="Espace réservé du texte 62">
            <a:extLst>
              <a:ext uri="{FF2B5EF4-FFF2-40B4-BE49-F238E27FC236}">
                <a16:creationId xmlns:a16="http://schemas.microsoft.com/office/drawing/2014/main" id="{36728054-08E2-CBEA-A186-86CC7CA8F150}"/>
              </a:ext>
            </a:extLst>
          </p:cNvPr>
          <p:cNvSpPr>
            <a:spLocks noGrp="1"/>
          </p:cNvSpPr>
          <p:nvPr>
            <p:ph type="body" sz="quarter" idx="17" hasCustomPrompt="1"/>
          </p:nvPr>
        </p:nvSpPr>
        <p:spPr>
          <a:xfrm>
            <a:off x="1452098"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7" name="Espace réservé du texte 60">
            <a:extLst>
              <a:ext uri="{FF2B5EF4-FFF2-40B4-BE49-F238E27FC236}">
                <a16:creationId xmlns:a16="http://schemas.microsoft.com/office/drawing/2014/main" id="{D31CE4AB-120B-55B1-8E84-521C1E8A1E52}"/>
              </a:ext>
            </a:extLst>
          </p:cNvPr>
          <p:cNvSpPr>
            <a:spLocks noGrp="1"/>
          </p:cNvSpPr>
          <p:nvPr>
            <p:ph type="body" sz="quarter" idx="18" hasCustomPrompt="1"/>
          </p:nvPr>
        </p:nvSpPr>
        <p:spPr>
          <a:xfrm>
            <a:off x="5333624" y="4457389"/>
            <a:ext cx="2360612" cy="294880"/>
          </a:xfrm>
          <a:prstGeom prst="rect">
            <a:avLst/>
          </a:prstGeom>
        </p:spPr>
        <p:txBody>
          <a:bodyPr/>
          <a:lstStyle>
            <a:lvl1pPr marL="0" indent="0">
              <a:buNone/>
              <a:defRPr sz="1800" b="1">
                <a:solidFill>
                  <a:srgbClr val="0060A8"/>
                </a:solidFill>
                <a:latin typeface="Quicksand" pitchFamily="2" charset="0"/>
              </a:defRPr>
            </a:lvl1pPr>
          </a:lstStyle>
          <a:p>
            <a:pPr lvl="0"/>
            <a:r>
              <a:rPr lang="fr-FR"/>
              <a:t>Titre</a:t>
            </a:r>
          </a:p>
        </p:txBody>
      </p:sp>
      <p:sp>
        <p:nvSpPr>
          <p:cNvPr id="58" name="Espace réservé du texte 62">
            <a:extLst>
              <a:ext uri="{FF2B5EF4-FFF2-40B4-BE49-F238E27FC236}">
                <a16:creationId xmlns:a16="http://schemas.microsoft.com/office/drawing/2014/main" id="{6D75C0E0-4AEB-E4C2-C317-05C0BA3017B8}"/>
              </a:ext>
            </a:extLst>
          </p:cNvPr>
          <p:cNvSpPr>
            <a:spLocks noGrp="1"/>
          </p:cNvSpPr>
          <p:nvPr>
            <p:ph type="body" sz="quarter" idx="19" hasCustomPrompt="1"/>
          </p:nvPr>
        </p:nvSpPr>
        <p:spPr>
          <a:xfrm>
            <a:off x="5333624"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1030508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mmaire 6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userDrawn="1"/>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6596" y="1503221"/>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userDrawn="1"/>
        </p:nvSpPr>
        <p:spPr bwMode="auto">
          <a:xfrm rot="10003905">
            <a:off x="402170"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userDrawn="1"/>
        </p:nvSpPr>
        <p:spPr>
          <a:xfrm>
            <a:off x="523114" y="1451974"/>
            <a:ext cx="788985" cy="584775"/>
          </a:xfrm>
          <a:prstGeom prst="rect">
            <a:avLst/>
          </a:prstGeom>
          <a:noFill/>
        </p:spPr>
        <p:txBody>
          <a:bodyPr wrap="square" rtlCol="0">
            <a:spAutoFit/>
          </a:bodyPr>
          <a:lstStyle/>
          <a:p>
            <a:pPr algn="ctr"/>
            <a:r>
              <a:rPr lang="fr-FR" sz="3200" b="1" dirty="0">
                <a:solidFill>
                  <a:srgbClr val="38BADB"/>
                </a:solidFill>
                <a:latin typeface="Quicksand" pitchFamily="2" charset="0"/>
              </a:rPr>
              <a:t>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14289" y="1503221"/>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userDrawn="1"/>
        </p:nvSpPr>
        <p:spPr bwMode="auto">
          <a:xfrm rot="10003735">
            <a:off x="812545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userDrawn="1"/>
        </p:nvSpPr>
        <p:spPr bwMode="auto">
          <a:xfrm rot="10003905">
            <a:off x="814986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userDrawn="1"/>
        </p:nvSpPr>
        <p:spPr>
          <a:xfrm>
            <a:off x="8270807" y="1451974"/>
            <a:ext cx="788985" cy="584775"/>
          </a:xfrm>
          <a:prstGeom prst="rect">
            <a:avLst/>
          </a:prstGeom>
          <a:noFill/>
        </p:spPr>
        <p:txBody>
          <a:bodyPr wrap="square" rtlCol="0">
            <a:spAutoFit/>
          </a:bodyPr>
          <a:lstStyle/>
          <a:p>
            <a:pPr algn="ctr"/>
            <a:r>
              <a:rPr lang="fr-FR" sz="3200" b="1" dirty="0">
                <a:solidFill>
                  <a:srgbClr val="ED6C4D"/>
                </a:solidFill>
                <a:latin typeface="Quicksand" pitchFamily="2" charset="0"/>
              </a:rPr>
              <a:t>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544639" y="1503221"/>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userDrawn="1"/>
        </p:nvSpPr>
        <p:spPr bwMode="auto">
          <a:xfrm rot="10003735">
            <a:off x="425580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userDrawn="1"/>
        </p:nvSpPr>
        <p:spPr bwMode="auto">
          <a:xfrm rot="10003905">
            <a:off x="428021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userDrawn="1"/>
        </p:nvSpPr>
        <p:spPr>
          <a:xfrm>
            <a:off x="4401157" y="1451974"/>
            <a:ext cx="788985" cy="584775"/>
          </a:xfrm>
          <a:prstGeom prst="rect">
            <a:avLst/>
          </a:prstGeom>
          <a:noFill/>
        </p:spPr>
        <p:txBody>
          <a:bodyPr wrap="square" rtlCol="0">
            <a:spAutoFit/>
          </a:bodyPr>
          <a:lstStyle/>
          <a:p>
            <a:pPr algn="ctr"/>
            <a:r>
              <a:rPr lang="fr-FR" sz="3200" b="1" dirty="0">
                <a:solidFill>
                  <a:srgbClr val="FAB500"/>
                </a:solidFill>
                <a:latin typeface="Quicksand" pitchFamily="2" charset="0"/>
              </a:rPr>
              <a:t>2</a:t>
            </a:r>
          </a:p>
        </p:txBody>
      </p:sp>
      <p:pic>
        <p:nvPicPr>
          <p:cNvPr id="38" name="Graphique 37">
            <a:extLst>
              <a:ext uri="{FF2B5EF4-FFF2-40B4-BE49-F238E27FC236}">
                <a16:creationId xmlns:a16="http://schemas.microsoft.com/office/drawing/2014/main" id="{A36FDCE0-9523-BC03-A2EE-8C76D1FD840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66596" y="4032151"/>
            <a:ext cx="3476625" cy="2095500"/>
          </a:xfrm>
          <a:prstGeom prst="rect">
            <a:avLst/>
          </a:prstGeom>
          <a:effectLst>
            <a:outerShdw blurRad="50800" dist="38100" dir="2700000" algn="tl" rotWithShape="0">
              <a:prstClr val="black">
                <a:alpha val="40000"/>
              </a:prstClr>
            </a:outerShdw>
          </a:effectLst>
        </p:spPr>
      </p:pic>
      <p:sp>
        <p:nvSpPr>
          <p:cNvPr id="39" name="AutoShape 1">
            <a:extLst>
              <a:ext uri="{FF2B5EF4-FFF2-40B4-BE49-F238E27FC236}">
                <a16:creationId xmlns:a16="http://schemas.microsoft.com/office/drawing/2014/main" id="{85DFE4D3-7A0F-566C-09BF-0D9B350A6DC9}"/>
              </a:ext>
            </a:extLst>
          </p:cNvPr>
          <p:cNvSpPr>
            <a:spLocks/>
          </p:cNvSpPr>
          <p:nvPr userDrawn="1"/>
        </p:nvSpPr>
        <p:spPr bwMode="auto">
          <a:xfrm rot="10003905">
            <a:off x="402170"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50071"/>
            </a:solidFill>
            <a:miter lim="800000"/>
            <a:headEnd type="none" w="med" len="med"/>
            <a:tailEnd type="none" w="med" len="med"/>
          </a:ln>
        </p:spPr>
        <p:txBody>
          <a:bodyPr lIns="0" tIns="0" rIns="0" bIns="0"/>
          <a:lstStyle/>
          <a:p>
            <a:endParaRPr lang="en-US"/>
          </a:p>
        </p:txBody>
      </p:sp>
      <p:sp>
        <p:nvSpPr>
          <p:cNvPr id="40" name="ZoneTexte 39">
            <a:extLst>
              <a:ext uri="{FF2B5EF4-FFF2-40B4-BE49-F238E27FC236}">
                <a16:creationId xmlns:a16="http://schemas.microsoft.com/office/drawing/2014/main" id="{C048E808-A5BD-36A6-B90D-6AA5E8C46E2D}"/>
              </a:ext>
            </a:extLst>
          </p:cNvPr>
          <p:cNvSpPr txBox="1"/>
          <p:nvPr userDrawn="1"/>
        </p:nvSpPr>
        <p:spPr>
          <a:xfrm>
            <a:off x="523114" y="3980904"/>
            <a:ext cx="788985" cy="584775"/>
          </a:xfrm>
          <a:prstGeom prst="rect">
            <a:avLst/>
          </a:prstGeom>
          <a:noFill/>
        </p:spPr>
        <p:txBody>
          <a:bodyPr wrap="square" rtlCol="0">
            <a:spAutoFit/>
          </a:bodyPr>
          <a:lstStyle/>
          <a:p>
            <a:pPr algn="ctr"/>
            <a:r>
              <a:rPr lang="fr-FR" sz="3200" b="1" dirty="0">
                <a:solidFill>
                  <a:srgbClr val="E50071"/>
                </a:solidFill>
                <a:latin typeface="Quicksand" pitchFamily="2" charset="0"/>
              </a:rPr>
              <a:t>4</a:t>
            </a:r>
          </a:p>
        </p:txBody>
      </p:sp>
      <p:pic>
        <p:nvPicPr>
          <p:cNvPr id="41" name="Graphique 40">
            <a:extLst>
              <a:ext uri="{FF2B5EF4-FFF2-40B4-BE49-F238E27FC236}">
                <a16:creationId xmlns:a16="http://schemas.microsoft.com/office/drawing/2014/main" id="{9BDB7A7B-7833-D92C-C8C5-4380C1542C2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8414289" y="4032151"/>
            <a:ext cx="3476625" cy="2095500"/>
          </a:xfrm>
          <a:prstGeom prst="rect">
            <a:avLst/>
          </a:prstGeom>
          <a:effectLst>
            <a:outerShdw blurRad="50800" dist="38100" dir="2700000" algn="tl" rotWithShape="0">
              <a:prstClr val="black">
                <a:alpha val="40000"/>
              </a:prstClr>
            </a:outerShdw>
          </a:effectLst>
        </p:spPr>
      </p:pic>
      <p:sp>
        <p:nvSpPr>
          <p:cNvPr id="42" name="AutoShape 1">
            <a:extLst>
              <a:ext uri="{FF2B5EF4-FFF2-40B4-BE49-F238E27FC236}">
                <a16:creationId xmlns:a16="http://schemas.microsoft.com/office/drawing/2014/main" id="{CB4381FD-9F94-1950-704C-CA8DF45CCF1B}"/>
              </a:ext>
            </a:extLst>
          </p:cNvPr>
          <p:cNvSpPr>
            <a:spLocks/>
          </p:cNvSpPr>
          <p:nvPr userDrawn="1"/>
        </p:nvSpPr>
        <p:spPr bwMode="auto">
          <a:xfrm rot="10003735">
            <a:off x="812545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43" name="AutoShape 1">
            <a:extLst>
              <a:ext uri="{FF2B5EF4-FFF2-40B4-BE49-F238E27FC236}">
                <a16:creationId xmlns:a16="http://schemas.microsoft.com/office/drawing/2014/main" id="{692CB2EE-A79F-8AF2-4EAA-200255A6C096}"/>
              </a:ext>
            </a:extLst>
          </p:cNvPr>
          <p:cNvSpPr>
            <a:spLocks/>
          </p:cNvSpPr>
          <p:nvPr userDrawn="1"/>
        </p:nvSpPr>
        <p:spPr bwMode="auto">
          <a:xfrm rot="10003905">
            <a:off x="814986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97C21D"/>
            </a:solidFill>
            <a:miter lim="800000"/>
            <a:headEnd type="none" w="med" len="med"/>
            <a:tailEnd type="none" w="med" len="med"/>
          </a:ln>
        </p:spPr>
        <p:txBody>
          <a:bodyPr lIns="0" tIns="0" rIns="0" bIns="0"/>
          <a:lstStyle/>
          <a:p>
            <a:endParaRPr lang="en-US"/>
          </a:p>
        </p:txBody>
      </p:sp>
      <p:sp>
        <p:nvSpPr>
          <p:cNvPr id="44" name="ZoneTexte 43">
            <a:extLst>
              <a:ext uri="{FF2B5EF4-FFF2-40B4-BE49-F238E27FC236}">
                <a16:creationId xmlns:a16="http://schemas.microsoft.com/office/drawing/2014/main" id="{D8FB3207-8CBD-C83F-34F2-BBD9D8CD5C53}"/>
              </a:ext>
            </a:extLst>
          </p:cNvPr>
          <p:cNvSpPr txBox="1"/>
          <p:nvPr userDrawn="1"/>
        </p:nvSpPr>
        <p:spPr>
          <a:xfrm>
            <a:off x="8270807" y="3980904"/>
            <a:ext cx="788985" cy="584775"/>
          </a:xfrm>
          <a:prstGeom prst="rect">
            <a:avLst/>
          </a:prstGeom>
          <a:noFill/>
        </p:spPr>
        <p:txBody>
          <a:bodyPr wrap="square" rtlCol="0">
            <a:spAutoFit/>
          </a:bodyPr>
          <a:lstStyle/>
          <a:p>
            <a:pPr algn="ctr"/>
            <a:r>
              <a:rPr lang="fr-FR" sz="3200" b="1" dirty="0">
                <a:solidFill>
                  <a:srgbClr val="97C21D"/>
                </a:solidFill>
                <a:latin typeface="Quicksand" pitchFamily="2" charset="0"/>
              </a:rPr>
              <a:t>6</a:t>
            </a:r>
          </a:p>
        </p:txBody>
      </p:sp>
      <p:pic>
        <p:nvPicPr>
          <p:cNvPr id="45" name="Graphique 44">
            <a:extLst>
              <a:ext uri="{FF2B5EF4-FFF2-40B4-BE49-F238E27FC236}">
                <a16:creationId xmlns:a16="http://schemas.microsoft.com/office/drawing/2014/main" id="{CED93E40-469A-7A4F-2168-2D41F59EC115}"/>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4544639" y="4032151"/>
            <a:ext cx="3476625" cy="2095500"/>
          </a:xfrm>
          <a:prstGeom prst="rect">
            <a:avLst/>
          </a:prstGeom>
          <a:effectLst>
            <a:outerShdw blurRad="50800" dist="38100" dir="2700000" algn="tl" rotWithShape="0">
              <a:prstClr val="black">
                <a:alpha val="40000"/>
              </a:prstClr>
            </a:outerShdw>
          </a:effectLst>
        </p:spPr>
      </p:pic>
      <p:sp>
        <p:nvSpPr>
          <p:cNvPr id="46" name="AutoShape 1">
            <a:extLst>
              <a:ext uri="{FF2B5EF4-FFF2-40B4-BE49-F238E27FC236}">
                <a16:creationId xmlns:a16="http://schemas.microsoft.com/office/drawing/2014/main" id="{F144AF65-2300-62CE-2802-0CF91C27EDE0}"/>
              </a:ext>
            </a:extLst>
          </p:cNvPr>
          <p:cNvSpPr>
            <a:spLocks/>
          </p:cNvSpPr>
          <p:nvPr userDrawn="1"/>
        </p:nvSpPr>
        <p:spPr bwMode="auto">
          <a:xfrm rot="10003735">
            <a:off x="425580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47" name="AutoShape 1">
            <a:extLst>
              <a:ext uri="{FF2B5EF4-FFF2-40B4-BE49-F238E27FC236}">
                <a16:creationId xmlns:a16="http://schemas.microsoft.com/office/drawing/2014/main" id="{93733878-AA40-AEA6-5412-4654D110D6A2}"/>
              </a:ext>
            </a:extLst>
          </p:cNvPr>
          <p:cNvSpPr>
            <a:spLocks/>
          </p:cNvSpPr>
          <p:nvPr userDrawn="1"/>
        </p:nvSpPr>
        <p:spPr bwMode="auto">
          <a:xfrm rot="10003905">
            <a:off x="428021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0060A8"/>
            </a:solidFill>
            <a:miter lim="800000"/>
            <a:headEnd type="none" w="med" len="med"/>
            <a:tailEnd type="none" w="med" len="med"/>
          </a:ln>
        </p:spPr>
        <p:txBody>
          <a:bodyPr lIns="0" tIns="0" rIns="0" bIns="0"/>
          <a:lstStyle/>
          <a:p>
            <a:endParaRPr lang="en-US"/>
          </a:p>
        </p:txBody>
      </p:sp>
      <p:sp>
        <p:nvSpPr>
          <p:cNvPr id="48" name="ZoneTexte 47">
            <a:extLst>
              <a:ext uri="{FF2B5EF4-FFF2-40B4-BE49-F238E27FC236}">
                <a16:creationId xmlns:a16="http://schemas.microsoft.com/office/drawing/2014/main" id="{FD0C8AFA-BE6C-CD96-1393-15BF53EA7B81}"/>
              </a:ext>
            </a:extLst>
          </p:cNvPr>
          <p:cNvSpPr txBox="1"/>
          <p:nvPr userDrawn="1"/>
        </p:nvSpPr>
        <p:spPr>
          <a:xfrm>
            <a:off x="4401157" y="3980904"/>
            <a:ext cx="788985" cy="584775"/>
          </a:xfrm>
          <a:prstGeom prst="rect">
            <a:avLst/>
          </a:prstGeom>
          <a:noFill/>
        </p:spPr>
        <p:txBody>
          <a:bodyPr wrap="square" rtlCol="0">
            <a:spAutoFit/>
          </a:bodyPr>
          <a:lstStyle/>
          <a:p>
            <a:pPr algn="ctr"/>
            <a:r>
              <a:rPr lang="fr-FR" sz="3200" b="1" dirty="0">
                <a:solidFill>
                  <a:srgbClr val="0060A8"/>
                </a:solidFill>
                <a:latin typeface="Quicksand" pitchFamily="2" charset="0"/>
              </a:rPr>
              <a:t>5</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1452098" y="1944254"/>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1452098"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5333624" y="1944254"/>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533362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9203274" y="1944254"/>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920327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5" name="Espace réservé du texte 60">
            <a:extLst>
              <a:ext uri="{FF2B5EF4-FFF2-40B4-BE49-F238E27FC236}">
                <a16:creationId xmlns:a16="http://schemas.microsoft.com/office/drawing/2014/main" id="{AA106C00-8D47-5B95-79C1-B510DBE659FA}"/>
              </a:ext>
            </a:extLst>
          </p:cNvPr>
          <p:cNvSpPr>
            <a:spLocks noGrp="1"/>
          </p:cNvSpPr>
          <p:nvPr>
            <p:ph type="body" sz="quarter" idx="16" hasCustomPrompt="1"/>
          </p:nvPr>
        </p:nvSpPr>
        <p:spPr>
          <a:xfrm>
            <a:off x="1452098" y="4457389"/>
            <a:ext cx="2360612" cy="294880"/>
          </a:xfrm>
          <a:prstGeom prst="rect">
            <a:avLst/>
          </a:prstGeom>
        </p:spPr>
        <p:txBody>
          <a:bodyPr/>
          <a:lstStyle>
            <a:lvl1pPr marL="0" indent="0">
              <a:buNone/>
              <a:defRPr sz="1800" b="1">
                <a:solidFill>
                  <a:srgbClr val="E50071"/>
                </a:solidFill>
                <a:latin typeface="Quicksand" pitchFamily="2" charset="0"/>
              </a:defRPr>
            </a:lvl1pPr>
          </a:lstStyle>
          <a:p>
            <a:pPr lvl="0"/>
            <a:r>
              <a:rPr lang="fr-FR"/>
              <a:t>Titre</a:t>
            </a:r>
          </a:p>
        </p:txBody>
      </p:sp>
      <p:sp>
        <p:nvSpPr>
          <p:cNvPr id="56" name="Espace réservé du texte 62">
            <a:extLst>
              <a:ext uri="{FF2B5EF4-FFF2-40B4-BE49-F238E27FC236}">
                <a16:creationId xmlns:a16="http://schemas.microsoft.com/office/drawing/2014/main" id="{36728054-08E2-CBEA-A186-86CC7CA8F150}"/>
              </a:ext>
            </a:extLst>
          </p:cNvPr>
          <p:cNvSpPr>
            <a:spLocks noGrp="1"/>
          </p:cNvSpPr>
          <p:nvPr>
            <p:ph type="body" sz="quarter" idx="17" hasCustomPrompt="1"/>
          </p:nvPr>
        </p:nvSpPr>
        <p:spPr>
          <a:xfrm>
            <a:off x="1452098"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7" name="Espace réservé du texte 60">
            <a:extLst>
              <a:ext uri="{FF2B5EF4-FFF2-40B4-BE49-F238E27FC236}">
                <a16:creationId xmlns:a16="http://schemas.microsoft.com/office/drawing/2014/main" id="{D31CE4AB-120B-55B1-8E84-521C1E8A1E52}"/>
              </a:ext>
            </a:extLst>
          </p:cNvPr>
          <p:cNvSpPr>
            <a:spLocks noGrp="1"/>
          </p:cNvSpPr>
          <p:nvPr>
            <p:ph type="body" sz="quarter" idx="18" hasCustomPrompt="1"/>
          </p:nvPr>
        </p:nvSpPr>
        <p:spPr>
          <a:xfrm>
            <a:off x="5333624" y="4457389"/>
            <a:ext cx="2360612" cy="294880"/>
          </a:xfrm>
          <a:prstGeom prst="rect">
            <a:avLst/>
          </a:prstGeom>
        </p:spPr>
        <p:txBody>
          <a:bodyPr/>
          <a:lstStyle>
            <a:lvl1pPr marL="0" indent="0">
              <a:buNone/>
              <a:defRPr sz="1800" b="1">
                <a:solidFill>
                  <a:srgbClr val="0060A8"/>
                </a:solidFill>
                <a:latin typeface="Quicksand" pitchFamily="2" charset="0"/>
              </a:defRPr>
            </a:lvl1pPr>
          </a:lstStyle>
          <a:p>
            <a:pPr lvl="0"/>
            <a:r>
              <a:rPr lang="fr-FR"/>
              <a:t>Titre</a:t>
            </a:r>
          </a:p>
        </p:txBody>
      </p:sp>
      <p:sp>
        <p:nvSpPr>
          <p:cNvPr id="58" name="Espace réservé du texte 62">
            <a:extLst>
              <a:ext uri="{FF2B5EF4-FFF2-40B4-BE49-F238E27FC236}">
                <a16:creationId xmlns:a16="http://schemas.microsoft.com/office/drawing/2014/main" id="{6D75C0E0-4AEB-E4C2-C317-05C0BA3017B8}"/>
              </a:ext>
            </a:extLst>
          </p:cNvPr>
          <p:cNvSpPr>
            <a:spLocks noGrp="1"/>
          </p:cNvSpPr>
          <p:nvPr>
            <p:ph type="body" sz="quarter" idx="19" hasCustomPrompt="1"/>
          </p:nvPr>
        </p:nvSpPr>
        <p:spPr>
          <a:xfrm>
            <a:off x="5333624"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9" name="Espace réservé du texte 60">
            <a:extLst>
              <a:ext uri="{FF2B5EF4-FFF2-40B4-BE49-F238E27FC236}">
                <a16:creationId xmlns:a16="http://schemas.microsoft.com/office/drawing/2014/main" id="{0705203A-B012-CD17-3990-E7B92DDBE4CD}"/>
              </a:ext>
            </a:extLst>
          </p:cNvPr>
          <p:cNvSpPr>
            <a:spLocks noGrp="1"/>
          </p:cNvSpPr>
          <p:nvPr>
            <p:ph type="body" sz="quarter" idx="20" hasCustomPrompt="1"/>
          </p:nvPr>
        </p:nvSpPr>
        <p:spPr>
          <a:xfrm>
            <a:off x="9203274" y="4457389"/>
            <a:ext cx="2360612" cy="294880"/>
          </a:xfrm>
          <a:prstGeom prst="rect">
            <a:avLst/>
          </a:prstGeom>
        </p:spPr>
        <p:txBody>
          <a:bodyPr/>
          <a:lstStyle>
            <a:lvl1pPr marL="0" indent="0">
              <a:buNone/>
              <a:defRPr sz="1800" b="1">
                <a:solidFill>
                  <a:srgbClr val="97C21D"/>
                </a:solidFill>
                <a:latin typeface="Quicksand" pitchFamily="2" charset="0"/>
              </a:defRPr>
            </a:lvl1pPr>
          </a:lstStyle>
          <a:p>
            <a:pPr lvl="0"/>
            <a:r>
              <a:rPr lang="fr-FR"/>
              <a:t>Titre</a:t>
            </a:r>
          </a:p>
        </p:txBody>
      </p:sp>
      <p:sp>
        <p:nvSpPr>
          <p:cNvPr id="60" name="Espace réservé du texte 62">
            <a:extLst>
              <a:ext uri="{FF2B5EF4-FFF2-40B4-BE49-F238E27FC236}">
                <a16:creationId xmlns:a16="http://schemas.microsoft.com/office/drawing/2014/main" id="{DB4052D6-97F1-F721-5C71-511706DA07E3}"/>
              </a:ext>
            </a:extLst>
          </p:cNvPr>
          <p:cNvSpPr>
            <a:spLocks noGrp="1"/>
          </p:cNvSpPr>
          <p:nvPr>
            <p:ph type="body" sz="quarter" idx="21" hasCustomPrompt="1"/>
          </p:nvPr>
        </p:nvSpPr>
        <p:spPr>
          <a:xfrm>
            <a:off x="9203274"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1819389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itre turquois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38BADB"/>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38BADB"/>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dirty="0">
                <a:solidFill>
                  <a:srgbClr val="38BADB"/>
                </a:solidFill>
                <a:latin typeface="Quicksand" pitchFamily="2" charset="0"/>
              </a:rPr>
              <a:t>1</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38BADB"/>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2903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itre jaun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FAB500"/>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FAB500"/>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dirty="0">
                <a:solidFill>
                  <a:srgbClr val="FAB500"/>
                </a:solidFill>
                <a:latin typeface="Quicksand" pitchFamily="2" charset="0"/>
              </a:rPr>
              <a:t>2</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FAB500"/>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ED6C4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FAB500"/>
                </a:gs>
                <a:gs pos="100000">
                  <a:srgbClr val="ED6C4D"/>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37236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pitre orang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D6C4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dirty="0">
                <a:solidFill>
                  <a:srgbClr val="ED6C4D"/>
                </a:solidFill>
                <a:latin typeface="Quicksand" pitchFamily="2" charset="0"/>
              </a:rPr>
              <a:t>3</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D6C4D"/>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chemeClr val="accent2">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19997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pitre fuscia">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50071"/>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50071"/>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dirty="0">
                <a:solidFill>
                  <a:srgbClr val="E50071"/>
                </a:solidFill>
                <a:latin typeface="Quicksand" pitchFamily="2" charset="0"/>
              </a:rPr>
              <a:t>4</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50071"/>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chemeClr val="accent5">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E50071"/>
                </a:gs>
                <a:gs pos="100000">
                  <a:srgbClr val="EF85B4"/>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08344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itre bleu">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0060A8"/>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0060A8"/>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dirty="0">
                <a:solidFill>
                  <a:srgbClr val="0060A8"/>
                </a:solidFill>
                <a:latin typeface="Quicksand" pitchFamily="2" charset="0"/>
              </a:rPr>
              <a:t>5</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0060A8"/>
                </a:solidFill>
                <a:latin typeface="Quicksand" pitchFamily="2" charset="0"/>
              </a:defRPr>
            </a:lvl1pPr>
          </a:lstStyle>
          <a:p>
            <a:pPr lvl="0"/>
            <a:r>
              <a:rPr lang="fr-FR" dirty="0"/>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80212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itre vert">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97C21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97C21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dirty="0">
                <a:solidFill>
                  <a:srgbClr val="97C21D"/>
                </a:solidFill>
                <a:latin typeface="Quicksand" pitchFamily="2" charset="0"/>
              </a:rPr>
              <a:t>6</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97C21D"/>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chemeClr val="accent4">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97C21D"/>
                </a:gs>
                <a:gs pos="100000">
                  <a:srgbClr val="E0E15A"/>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241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ous-chapitre turquoise">
    <p:bg>
      <p:bgRef idx="1001">
        <a:schemeClr val="bg1"/>
      </p:bgRef>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38BADB"/>
          </a:solidFill>
          <a:ln w="254000" cap="flat">
            <a:solidFill>
              <a:srgbClr val="38BADB"/>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38BADB"/>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30211"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sp>
        <p:nvSpPr>
          <p:cNvPr id="2" name="Espace réservé du texte 2">
            <a:extLst>
              <a:ext uri="{FF2B5EF4-FFF2-40B4-BE49-F238E27FC236}">
                <a16:creationId xmlns:a16="http://schemas.microsoft.com/office/drawing/2014/main" id="{07B49615-37AF-F431-35B6-B47070F5DED7}"/>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dirty="0"/>
              <a:t>1</a:t>
            </a:r>
          </a:p>
        </p:txBody>
      </p:sp>
      <p:cxnSp>
        <p:nvCxnSpPr>
          <p:cNvPr id="4" name="Straight Connector 8">
            <a:extLst>
              <a:ext uri="{FF2B5EF4-FFF2-40B4-BE49-F238E27FC236}">
                <a16:creationId xmlns:a16="http://schemas.microsoft.com/office/drawing/2014/main" id="{754630D0-79AD-4B44-3314-9FAC7D6DE237}"/>
              </a:ext>
            </a:extLst>
          </p:cNvPr>
          <p:cNvCxnSpPr>
            <a:cxnSpLocks/>
          </p:cNvCxnSpPr>
          <p:nvPr userDrawn="1"/>
        </p:nvCxnSpPr>
        <p:spPr>
          <a:xfrm>
            <a:off x="36192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54510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ous-chapitre jaun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FAB500"/>
          </a:solidFill>
          <a:ln w="254000" cap="flat">
            <a:solidFill>
              <a:srgbClr val="FAB500"/>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FAB500"/>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ED6C4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FAB500"/>
                </a:gs>
                <a:gs pos="100000">
                  <a:srgbClr val="ED6C4D"/>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2A0034A9-C5BC-683A-9AF2-BEC83A9B8425}"/>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dirty="0"/>
              <a:t>2</a:t>
            </a:r>
          </a:p>
        </p:txBody>
      </p:sp>
    </p:spTree>
    <p:extLst>
      <p:ext uri="{BB962C8B-B14F-4D97-AF65-F5344CB8AC3E}">
        <p14:creationId xmlns:p14="http://schemas.microsoft.com/office/powerpoint/2010/main" val="36338216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us-chapitre orang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ED6C4D"/>
          </a:solidFill>
          <a:ln w="254000" cap="flat">
            <a:solidFill>
              <a:srgbClr val="ED6C4D"/>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ED6C4D"/>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chemeClr val="accent2">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07B49615-37AF-F431-35B6-B47070F5DED7}"/>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dirty="0"/>
              <a:t>3</a:t>
            </a:r>
          </a:p>
        </p:txBody>
      </p:sp>
    </p:spTree>
    <p:extLst>
      <p:ext uri="{BB962C8B-B14F-4D97-AF65-F5344CB8AC3E}">
        <p14:creationId xmlns:p14="http://schemas.microsoft.com/office/powerpoint/2010/main" val="3041198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us-chapitre fuscia">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E50071"/>
          </a:solidFill>
          <a:ln w="254000" cap="flat">
            <a:solidFill>
              <a:srgbClr val="E50071"/>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E50071"/>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chemeClr val="accent5">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E50071"/>
                </a:gs>
                <a:gs pos="100000">
                  <a:srgbClr val="EF85B4"/>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013CDE64-07DE-5D5D-C04D-31776088E705}"/>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dirty="0"/>
              <a:t>4</a:t>
            </a:r>
          </a:p>
        </p:txBody>
      </p:sp>
    </p:spTree>
    <p:extLst>
      <p:ext uri="{BB962C8B-B14F-4D97-AF65-F5344CB8AC3E}">
        <p14:creationId xmlns:p14="http://schemas.microsoft.com/office/powerpoint/2010/main" val="3790432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us-chapitre bleu">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0060A8"/>
          </a:solidFill>
          <a:ln w="254000" cap="flat">
            <a:solidFill>
              <a:srgbClr val="0060A8"/>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0060A8"/>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A0618C9D-9E01-2517-2223-BC9C9384D693}"/>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dirty="0"/>
              <a:t>5</a:t>
            </a:r>
          </a:p>
        </p:txBody>
      </p:sp>
    </p:spTree>
    <p:extLst>
      <p:ext uri="{BB962C8B-B14F-4D97-AF65-F5344CB8AC3E}">
        <p14:creationId xmlns:p14="http://schemas.microsoft.com/office/powerpoint/2010/main" val="6705890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ous-chapitre vert">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97C21D"/>
          </a:solidFill>
          <a:ln w="254000" cap="flat">
            <a:solidFill>
              <a:srgbClr val="97C21D"/>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97C21D"/>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chemeClr val="accent4">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97C21D"/>
                </a:gs>
                <a:gs pos="100000">
                  <a:srgbClr val="E0E15A"/>
                </a:gs>
              </a:gsLst>
              <a:lin ang="2700000" scaled="0"/>
            </a:gradFill>
          </a:ln>
        </p:spPr>
        <p:style>
          <a:lnRef idx="1">
            <a:schemeClr val="accent1"/>
          </a:lnRef>
          <a:fillRef idx="0">
            <a:schemeClr val="accent1"/>
          </a:fillRef>
          <a:effectRef idx="0">
            <a:schemeClr val="accent1"/>
          </a:effectRef>
          <a:fontRef idx="minor">
            <a:schemeClr val="tx1"/>
          </a:fontRef>
        </p:style>
      </p:cxnSp>
      <p:sp>
        <p:nvSpPr>
          <p:cNvPr id="4" name="Espace réservé du texte 2">
            <a:extLst>
              <a:ext uri="{FF2B5EF4-FFF2-40B4-BE49-F238E27FC236}">
                <a16:creationId xmlns:a16="http://schemas.microsoft.com/office/drawing/2014/main" id="{DD8E207D-C711-1DBE-EF7E-5EE902C66161}"/>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dirty="0"/>
              <a:t>6</a:t>
            </a:r>
          </a:p>
        </p:txBody>
      </p:sp>
    </p:spTree>
    <p:extLst>
      <p:ext uri="{BB962C8B-B14F-4D97-AF65-F5344CB8AC3E}">
        <p14:creationId xmlns:p14="http://schemas.microsoft.com/office/powerpoint/2010/main" val="13179878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urquoise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710172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Jaune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12367989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range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42214924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uscia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9769475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eu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20447672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ert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4897071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urquoise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BE3B7B45-36A8-8CBA-24C7-800DCD8F7EB2}"/>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32728643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Jaune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17D204F1-D21F-1EE6-572C-69C564183A0D}"/>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29401227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range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9752C80F-B5F1-1A7C-0F7B-B530CB2EA15A}"/>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8362769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scia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673B9926-BDEA-E3C5-392B-DB1F98DF46C0}"/>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1033781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eu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2A218436-94B2-2E04-74C2-873258150A58}"/>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28980125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ert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355D68A6-1C3B-8850-7D29-CA0B0DEEF111}"/>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132527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urquoise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5" name="Espace réservé du texte 11">
            <a:extLst>
              <a:ext uri="{FF2B5EF4-FFF2-40B4-BE49-F238E27FC236}">
                <a16:creationId xmlns:a16="http://schemas.microsoft.com/office/drawing/2014/main" id="{E65B1AA4-3A24-113C-B957-75D41AF7CA32}"/>
              </a:ext>
            </a:extLst>
          </p:cNvPr>
          <p:cNvSpPr>
            <a:spLocks noGrp="1"/>
          </p:cNvSpPr>
          <p:nvPr>
            <p:ph type="body" sz="quarter" idx="15" hasCustomPrompt="1"/>
          </p:nvPr>
        </p:nvSpPr>
        <p:spPr>
          <a:xfrm>
            <a:off x="1231030" y="4889182"/>
            <a:ext cx="2148840" cy="826878"/>
          </a:xfrm>
          <a:prstGeom prst="rect">
            <a:avLst/>
          </a:prstGeom>
        </p:spPr>
        <p:txBody>
          <a:bodyPr/>
          <a:lstStyle>
            <a:lvl1pPr marL="0" indent="0">
              <a:buNone/>
              <a:defRPr sz="1100" b="0" i="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7" name="Espace réservé du texte 11">
            <a:extLst>
              <a:ext uri="{FF2B5EF4-FFF2-40B4-BE49-F238E27FC236}">
                <a16:creationId xmlns:a16="http://schemas.microsoft.com/office/drawing/2014/main" id="{E16880C5-70C7-C2F1-CD43-AA67F46052E1}"/>
              </a:ext>
            </a:extLst>
          </p:cNvPr>
          <p:cNvSpPr>
            <a:spLocks noGrp="1"/>
          </p:cNvSpPr>
          <p:nvPr>
            <p:ph type="body" sz="quarter" idx="17" hasCustomPrompt="1"/>
          </p:nvPr>
        </p:nvSpPr>
        <p:spPr>
          <a:xfrm>
            <a:off x="4155205" y="4889182"/>
            <a:ext cx="2148840" cy="826878"/>
          </a:xfrm>
          <a:prstGeom prst="rect">
            <a:avLst/>
          </a:prstGeom>
        </p:spPr>
        <p:txBody>
          <a:bodyPr/>
          <a:lstStyle>
            <a:lvl1pPr marL="0" indent="0">
              <a:buNone/>
              <a:defRPr sz="1100" b="0" i="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37741020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Jaune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57396" y="3801426"/>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dirty="0"/>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9" name="Espace réservé du texte 11">
            <a:extLst>
              <a:ext uri="{FF2B5EF4-FFF2-40B4-BE49-F238E27FC236}">
                <a16:creationId xmlns:a16="http://schemas.microsoft.com/office/drawing/2014/main" id="{B39150E8-5548-D00F-5325-B73C0CF68979}"/>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a:t>
            </a:r>
            <a:endParaRPr lang="fr-FR" dirty="0"/>
          </a:p>
        </p:txBody>
      </p:sp>
      <p:sp>
        <p:nvSpPr>
          <p:cNvPr id="10" name="Espace réservé du texte 11">
            <a:extLst>
              <a:ext uri="{FF2B5EF4-FFF2-40B4-BE49-F238E27FC236}">
                <a16:creationId xmlns:a16="http://schemas.microsoft.com/office/drawing/2014/main" id="{3286CB37-447B-BB67-3081-0E3C58E3F8F3}"/>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11810403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range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94A09044-354F-BF34-6BAA-D025F64544FE}"/>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a:t>
            </a:r>
            <a:endParaRPr lang="fr-FR" dirty="0"/>
          </a:p>
        </p:txBody>
      </p:sp>
      <p:sp>
        <p:nvSpPr>
          <p:cNvPr id="9" name="Espace réservé du texte 11">
            <a:extLst>
              <a:ext uri="{FF2B5EF4-FFF2-40B4-BE49-F238E27FC236}">
                <a16:creationId xmlns:a16="http://schemas.microsoft.com/office/drawing/2014/main" id="{DC28AD20-BD81-C144-5DDC-1F54ED9C2BBB}"/>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39107422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scia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75A9B1B6-74E2-8A9F-89E3-4C09FA08E8EF}"/>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a:t>
            </a:r>
            <a:endParaRPr lang="fr-FR" dirty="0"/>
          </a:p>
        </p:txBody>
      </p:sp>
      <p:sp>
        <p:nvSpPr>
          <p:cNvPr id="9" name="Espace réservé du texte 11">
            <a:extLst>
              <a:ext uri="{FF2B5EF4-FFF2-40B4-BE49-F238E27FC236}">
                <a16:creationId xmlns:a16="http://schemas.microsoft.com/office/drawing/2014/main" id="{4A3A97B5-02CC-93CF-D6F7-080FB4F84F8B}"/>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33420375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eu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30F1E817-DCAE-F9BA-3CD9-7680FF100129}"/>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a:t>
            </a:r>
            <a:endParaRPr lang="fr-FR" dirty="0"/>
          </a:p>
        </p:txBody>
      </p:sp>
      <p:sp>
        <p:nvSpPr>
          <p:cNvPr id="9" name="Espace réservé du texte 11">
            <a:extLst>
              <a:ext uri="{FF2B5EF4-FFF2-40B4-BE49-F238E27FC236}">
                <a16:creationId xmlns:a16="http://schemas.microsoft.com/office/drawing/2014/main" id="{B7804729-96E3-9169-DE6B-68F8946135B9}"/>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37019006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ert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D658DEAF-A5A5-0D93-9EF4-B808BFBA696C}"/>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a:t>
            </a:r>
            <a:endParaRPr lang="fr-FR" dirty="0"/>
          </a:p>
        </p:txBody>
      </p:sp>
      <p:sp>
        <p:nvSpPr>
          <p:cNvPr id="9" name="Espace réservé du texte 11">
            <a:extLst>
              <a:ext uri="{FF2B5EF4-FFF2-40B4-BE49-F238E27FC236}">
                <a16:creationId xmlns:a16="http://schemas.microsoft.com/office/drawing/2014/main" id="{DA2D218B-B3A4-FFFE-27FB-1B9235DC80CA}"/>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23643763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urquoise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42526291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Jaune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9992570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range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2173750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uscia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851385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eu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38974287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Vert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4169052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urquoise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2026285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Jaune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5446987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range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7591919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uscia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4226247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eu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4404623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Vert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4580386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Jaune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bg2"/>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8" y="1187156"/>
            <a:ext cx="3673703" cy="477041"/>
          </a:xfrm>
          <a:prstGeom prst="rect">
            <a:avLst/>
          </a:prstGeom>
        </p:spPr>
        <p:txBody>
          <a:bodyPr/>
          <a:lstStyle>
            <a:lvl1pPr marL="0" indent="0" algn="ctr">
              <a:buNone/>
              <a:defRPr sz="2800" b="1">
                <a:solidFill>
                  <a:schemeClr val="bg2"/>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chemeClr val="bg2"/>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848" y="3819599"/>
            <a:ext cx="3674543" cy="565150"/>
          </a:xfrm>
          <a:prstGeom prst="rect">
            <a:avLst/>
          </a:prstGeom>
        </p:spPr>
        <p:txBody>
          <a:bodyPr/>
          <a:lstStyle>
            <a:lvl1pPr marL="0" indent="0" algn="ctr">
              <a:buNone/>
              <a:defRPr sz="2800" b="1">
                <a:solidFill>
                  <a:schemeClr val="bg2"/>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chemeClr val="bg2"/>
                </a:solidFill>
                <a:latin typeface="Quicksand" pitchFamily="2" charset="0"/>
              </a:defRPr>
            </a:lvl1pPr>
          </a:lstStyle>
          <a:p>
            <a:pPr lvl="0"/>
            <a:r>
              <a:rPr lang="fr-FR" dirty="0"/>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5232719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Jaune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accent3"/>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7297041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range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accent2"/>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4280723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uscia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accent5"/>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35566720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eu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tx2"/>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26550495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ert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97C21D"/>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0312817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urquoise_6">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chemeClr val="bg2"/>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chemeClr val="bg2"/>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chemeClr val="bg2"/>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37115308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Jaune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chemeClr val="accent3"/>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chemeClr val="accent3"/>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chemeClr val="accent3"/>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872380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Orange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chemeClr val="accent2"/>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chemeClr val="accent2"/>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chemeClr val="accent2"/>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6329014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uscia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E50071"/>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2684251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eu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chemeClr val="accent1"/>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chemeClr val="accent1"/>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chemeClr val="accent1"/>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1"/>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95514355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Vert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chemeClr val="accent4"/>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chemeClr val="accent4"/>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chemeClr val="accent4"/>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9986425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urquoise_7">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bg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98570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Jaune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807312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Orange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611962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uscia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995809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eu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0060A8"/>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358702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Vert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34509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urquoise_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B3CC172A-574B-1AED-F0E6-8E885D76F980}"/>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lanhh</a:t>
            </a:r>
            <a:r>
              <a:rPr lang="fr-FR" b="0" i="0" dirty="0">
                <a:solidFill>
                  <a:srgbClr val="000000"/>
                </a:solidFill>
                <a:effectLst/>
                <a:latin typeface="Open Sans" panose="020B0606030504020204" pitchFamily="34" charset="0"/>
              </a:rPr>
              <a:t>.</a:t>
            </a:r>
            <a:endParaRPr lang="fr-FR" dirty="0"/>
          </a:p>
        </p:txBody>
      </p:sp>
      <p:sp>
        <p:nvSpPr>
          <p:cNvPr id="5" name="Espace réservé du texte 11">
            <a:extLst>
              <a:ext uri="{FF2B5EF4-FFF2-40B4-BE49-F238E27FC236}">
                <a16:creationId xmlns:a16="http://schemas.microsoft.com/office/drawing/2014/main" id="{9043434F-D0F8-C87F-A998-8FB6842F7D6B}"/>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lanhh</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366867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Jaune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rgbClr val="FAB5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rgbClr val="FAB500"/>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A19D4B74-C476-02A9-E4BD-4D4FF2C28FB3}"/>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lanhh</a:t>
            </a:r>
            <a:r>
              <a:rPr lang="fr-FR" b="0" i="0" dirty="0">
                <a:solidFill>
                  <a:srgbClr val="000000"/>
                </a:solidFill>
                <a:effectLst/>
                <a:latin typeface="Open Sans" panose="020B0606030504020204" pitchFamily="34" charset="0"/>
              </a:rPr>
              <a:t>.</a:t>
            </a:r>
            <a:endParaRPr lang="fr-FR" dirty="0"/>
          </a:p>
        </p:txBody>
      </p:sp>
      <p:sp>
        <p:nvSpPr>
          <p:cNvPr id="4" name="Espace réservé du texte 11">
            <a:extLst>
              <a:ext uri="{FF2B5EF4-FFF2-40B4-BE49-F238E27FC236}">
                <a16:creationId xmlns:a16="http://schemas.microsoft.com/office/drawing/2014/main" id="{3050F4C5-B981-7E94-6371-6A20D31E17D3}"/>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lanhh</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3286710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Orange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14EF5BAD-9D25-D77D-183E-AA32EED930F6}"/>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lanhh</a:t>
            </a:r>
            <a:r>
              <a:rPr lang="fr-FR" b="0" i="0" dirty="0">
                <a:solidFill>
                  <a:srgbClr val="000000"/>
                </a:solidFill>
                <a:effectLst/>
                <a:latin typeface="Open Sans" panose="020B0606030504020204" pitchFamily="34" charset="0"/>
              </a:rPr>
              <a:t>.</a:t>
            </a:r>
            <a:endParaRPr lang="fr-FR" dirty="0"/>
          </a:p>
        </p:txBody>
      </p:sp>
      <p:sp>
        <p:nvSpPr>
          <p:cNvPr id="4" name="Espace réservé du texte 11">
            <a:extLst>
              <a:ext uri="{FF2B5EF4-FFF2-40B4-BE49-F238E27FC236}">
                <a16:creationId xmlns:a16="http://schemas.microsoft.com/office/drawing/2014/main" id="{0335689E-18DB-8923-06EA-7E6C3D1DFA17}"/>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lanhh</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891514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uscia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79AA05FA-D29E-66D0-E9C8-95DD03519FED}"/>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lanhh</a:t>
            </a:r>
            <a:r>
              <a:rPr lang="fr-FR" b="0" i="0" dirty="0">
                <a:solidFill>
                  <a:srgbClr val="000000"/>
                </a:solidFill>
                <a:effectLst/>
                <a:latin typeface="Open Sans" panose="020B0606030504020204" pitchFamily="34" charset="0"/>
              </a:rPr>
              <a:t>.</a:t>
            </a:r>
            <a:endParaRPr lang="fr-FR" dirty="0"/>
          </a:p>
        </p:txBody>
      </p:sp>
      <p:sp>
        <p:nvSpPr>
          <p:cNvPr id="4" name="Espace réservé du texte 11">
            <a:extLst>
              <a:ext uri="{FF2B5EF4-FFF2-40B4-BE49-F238E27FC236}">
                <a16:creationId xmlns:a16="http://schemas.microsoft.com/office/drawing/2014/main" id="{E211BEFB-AA03-CBD8-AE5A-BFC3C3D801DA}"/>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lanhh</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2278578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eu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702C5DFE-2198-B5DE-7771-5B9FBDB3A484}"/>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lanhh</a:t>
            </a:r>
            <a:r>
              <a:rPr lang="fr-FR" b="0" i="0" dirty="0">
                <a:solidFill>
                  <a:srgbClr val="000000"/>
                </a:solidFill>
                <a:effectLst/>
                <a:latin typeface="Open Sans" panose="020B0606030504020204" pitchFamily="34" charset="0"/>
              </a:rPr>
              <a:t>.</a:t>
            </a:r>
            <a:endParaRPr lang="fr-FR" dirty="0"/>
          </a:p>
        </p:txBody>
      </p:sp>
      <p:sp>
        <p:nvSpPr>
          <p:cNvPr id="4" name="Espace réservé du texte 11">
            <a:extLst>
              <a:ext uri="{FF2B5EF4-FFF2-40B4-BE49-F238E27FC236}">
                <a16:creationId xmlns:a16="http://schemas.microsoft.com/office/drawing/2014/main" id="{B5C47BDE-76C7-0A8E-932C-212E351F98F7}"/>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lanhh</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1956400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Vert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F6AF9ACC-C82D-43B3-17DE-72876F65B8E3}"/>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lanhh</a:t>
            </a:r>
            <a:r>
              <a:rPr lang="fr-FR" b="0" i="0" dirty="0">
                <a:solidFill>
                  <a:srgbClr val="000000"/>
                </a:solidFill>
                <a:effectLst/>
                <a:latin typeface="Open Sans" panose="020B0606030504020204" pitchFamily="34" charset="0"/>
              </a:rPr>
              <a:t>.</a:t>
            </a:r>
            <a:endParaRPr lang="fr-FR" dirty="0"/>
          </a:p>
        </p:txBody>
      </p:sp>
      <p:sp>
        <p:nvSpPr>
          <p:cNvPr id="4" name="Espace réservé du texte 11">
            <a:extLst>
              <a:ext uri="{FF2B5EF4-FFF2-40B4-BE49-F238E27FC236}">
                <a16:creationId xmlns:a16="http://schemas.microsoft.com/office/drawing/2014/main" id="{75D9BE3A-A6F7-95DA-569C-2A785745334A}"/>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lanhh</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4267428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urquoise_9">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944389" y="1532674"/>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2210" y="334518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689409" y="1277694"/>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02087" y="3084397"/>
            <a:ext cx="1035424" cy="1035424"/>
          </a:xfrm>
          <a:prstGeom prst="ellipse">
            <a:avLst/>
          </a:prstGeom>
          <a:noFill/>
          <a:ln w="28575">
            <a:solidFill>
              <a:srgbClr val="38BADB"/>
            </a:solidFill>
          </a:ln>
        </p:spPr>
        <p:txBody>
          <a:bodyPr lIns="0" tIns="0" rIns="0" bIns="0" rtlCol="0" anchor="ctr"/>
          <a:lstStyle/>
          <a:p>
            <a:pPr algn="ctr"/>
            <a:endParaRPr lang="en-US" dirty="0"/>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928689" y="1213315"/>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928689" y="165496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33811" y="3291438"/>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33811" y="3769880"/>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42531695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Jaune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chemeClr val="accent3"/>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chemeClr val="accent3"/>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chemeClr val="accent3"/>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3"/>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3"/>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3"/>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4637482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Orange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2"/>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2"/>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2"/>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8402205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uscia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chemeClr val="accent5"/>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chemeClr val="accent5"/>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chemeClr val="accent5"/>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5"/>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5"/>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5"/>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6411580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eu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chemeClr val="tx2"/>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chemeClr val="tx2"/>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chemeClr val="tx2"/>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tx2"/>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tx2"/>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tx2"/>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34876249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Vert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chemeClr val="accent4"/>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chemeClr val="accent4"/>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chemeClr val="accent4"/>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4"/>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4"/>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4"/>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8158961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urquoise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bg2"/>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bg2"/>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bg2"/>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bg2"/>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bg2"/>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bg2"/>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409006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Jaune_12">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3"/>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3"/>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3"/>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accent3"/>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accent3"/>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accent3"/>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28343095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range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41004515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Fuscia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5"/>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5"/>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5"/>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accent5"/>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accent5"/>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accent5"/>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9236578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eu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tx2"/>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tx2"/>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tx2"/>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tx2"/>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tx2"/>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tx2"/>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8414818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Vert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4"/>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4"/>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4"/>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accent4"/>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accent4"/>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accent4"/>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30716320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urquoise_11">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9222973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Jaune_13">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1690168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Orange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42697530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Fuscia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6169045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leu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0551626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Vert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rgbClr val="97C21D"/>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5554226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urquoise_12">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39281328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Jaune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145022572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Orange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15650284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Fuscia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379306640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leu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1"/>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1349052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Vert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265962435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urquoise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112889100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Jaune_15">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105906103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Orange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30329803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Fuscia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193365122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leu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407118774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Vert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dirty="0"/>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329175351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11">
            <a:extLst>
              <a:ext uri="{FF2B5EF4-FFF2-40B4-BE49-F238E27FC236}">
                <a16:creationId xmlns:a16="http://schemas.microsoft.com/office/drawing/2014/main" id="{ACC43269-0AD1-7C13-E81D-47C2EBF1C281}"/>
              </a:ext>
            </a:extLst>
          </p:cNvPr>
          <p:cNvSpPr>
            <a:spLocks noGrp="1"/>
          </p:cNvSpPr>
          <p:nvPr>
            <p:ph type="body" sz="quarter" idx="14" hasCustomPrompt="1"/>
          </p:nvPr>
        </p:nvSpPr>
        <p:spPr>
          <a:xfrm>
            <a:off x="838199" y="2070340"/>
            <a:ext cx="10515600" cy="389913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et quasi </a:t>
            </a:r>
            <a:r>
              <a:rPr lang="fr-FR" b="0" i="0" dirty="0" err="1">
                <a:solidFill>
                  <a:srgbClr val="000000"/>
                </a:solidFill>
                <a:effectLst/>
                <a:latin typeface="Open Sans" panose="020B0606030504020204" pitchFamily="34" charset="0"/>
              </a:rPr>
              <a:t>architecto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beatae</a:t>
            </a:r>
            <a:r>
              <a:rPr lang="fr-FR" b="0" i="0" dirty="0">
                <a:solidFill>
                  <a:srgbClr val="000000"/>
                </a:solidFill>
                <a:effectLst/>
                <a:latin typeface="Open Sans" panose="020B0606030504020204" pitchFamily="34" charset="0"/>
              </a:rPr>
              <a:t> vitae dicta </a:t>
            </a:r>
            <a:r>
              <a:rPr lang="fr-FR" b="0" i="0" dirty="0" err="1">
                <a:solidFill>
                  <a:srgbClr val="000000"/>
                </a:solidFill>
                <a:effectLst/>
                <a:latin typeface="Open Sans" panose="020B0606030504020204" pitchFamily="34" charset="0"/>
              </a:rPr>
              <a:t>sunt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explicabo</a:t>
            </a:r>
            <a:r>
              <a:rPr lang="fr-FR" b="0" i="0" dirty="0">
                <a:solidFill>
                  <a:srgbClr val="000000"/>
                </a:solidFill>
                <a:effectLst/>
                <a:latin typeface="Open Sans" panose="020B0606030504020204" pitchFamily="34" charset="0"/>
              </a:rPr>
              <a:t>. </a:t>
            </a:r>
          </a:p>
          <a:p>
            <a:pPr lvl="0"/>
            <a:r>
              <a:rPr lang="fr-FR" b="0" i="0" dirty="0">
                <a:solidFill>
                  <a:srgbClr val="000000"/>
                </a:solidFill>
                <a:effectLst/>
                <a:latin typeface="Open Sans" panose="020B0606030504020204" pitchFamily="34" charset="0"/>
              </a:rPr>
              <a:t>Nemo </a:t>
            </a:r>
            <a:r>
              <a:rPr lang="fr-FR" b="0" i="0" dirty="0" err="1">
                <a:solidFill>
                  <a:srgbClr val="000000"/>
                </a:solidFill>
                <a:effectLst/>
                <a:latin typeface="Open Sans" panose="020B0606030504020204" pitchFamily="34" charset="0"/>
              </a:rPr>
              <a:t>enim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quia </a:t>
            </a:r>
            <a:r>
              <a:rPr lang="fr-FR" b="0" i="0" dirty="0" err="1">
                <a:solidFill>
                  <a:srgbClr val="000000"/>
                </a:solidFill>
                <a:effectLst/>
                <a:latin typeface="Open Sans" panose="020B0606030504020204" pitchFamily="34" charset="0"/>
              </a:rPr>
              <a:t>voluptas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aspernatur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aut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odit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aut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fugit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quia </a:t>
            </a:r>
            <a:r>
              <a:rPr lang="fr-FR" b="0" i="0" dirty="0" err="1">
                <a:solidFill>
                  <a:srgbClr val="000000"/>
                </a:solidFill>
                <a:effectLst/>
                <a:latin typeface="Open Sans" panose="020B0606030504020204" pitchFamily="34" charset="0"/>
              </a:rPr>
              <a:t>consequuntur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magni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eos</a:t>
            </a:r>
            <a:r>
              <a:rPr lang="fr-FR" b="0" i="0" dirty="0">
                <a:solidFill>
                  <a:srgbClr val="000000"/>
                </a:solidFill>
                <a:effectLst/>
                <a:latin typeface="Open Sans" panose="020B0606030504020204" pitchFamily="34" charset="0"/>
              </a:rPr>
              <a:t> qui </a:t>
            </a:r>
            <a:r>
              <a:rPr lang="fr-FR" b="0" i="0" dirty="0" err="1">
                <a:solidFill>
                  <a:srgbClr val="000000"/>
                </a:solidFill>
                <a:effectLst/>
                <a:latin typeface="Open Sans" panose="020B0606030504020204" pitchFamily="34" charset="0"/>
              </a:rPr>
              <a:t>ratione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sequi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nesciunt</a:t>
            </a:r>
            <a:r>
              <a:rPr lang="fr-FR" b="0" i="0" dirty="0">
                <a:solidFill>
                  <a:srgbClr val="000000"/>
                </a:solidFill>
                <a:effectLst/>
                <a:latin typeface="Open Sans" panose="020B0606030504020204" pitchFamily="34" charset="0"/>
              </a:rPr>
              <a:t>. </a:t>
            </a:r>
          </a:p>
          <a:p>
            <a:pPr lvl="0"/>
            <a:r>
              <a:rPr lang="fr-FR" b="0" i="0" dirty="0" err="1">
                <a:solidFill>
                  <a:srgbClr val="000000"/>
                </a:solidFill>
                <a:effectLst/>
                <a:latin typeface="Open Sans" panose="020B0606030504020204" pitchFamily="34" charset="0"/>
              </a:rPr>
              <a:t>Neque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porro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quisquam</a:t>
            </a:r>
            <a:r>
              <a:rPr lang="fr-FR" b="0" i="0" dirty="0">
                <a:solidFill>
                  <a:srgbClr val="000000"/>
                </a:solidFill>
                <a:effectLst/>
                <a:latin typeface="Open Sans" panose="020B0606030504020204" pitchFamily="34" charset="0"/>
              </a:rPr>
              <a:t> est, qui </a:t>
            </a:r>
            <a:r>
              <a:rPr lang="fr-FR" b="0" i="0" dirty="0" err="1">
                <a:solidFill>
                  <a:srgbClr val="000000"/>
                </a:solidFill>
                <a:effectLst/>
                <a:latin typeface="Open Sans" panose="020B0606030504020204" pitchFamily="34" charset="0"/>
              </a:rPr>
              <a:t>dolorem</a:t>
            </a:r>
            <a:r>
              <a:rPr lang="fr-FR" b="0" i="0" dirty="0">
                <a:solidFill>
                  <a:srgbClr val="000000"/>
                </a:solidFill>
                <a:effectLst/>
                <a:latin typeface="Open Sans" panose="020B0606030504020204" pitchFamily="34" charset="0"/>
              </a:rPr>
              <a:t> ipsum quia </a:t>
            </a:r>
            <a:r>
              <a:rPr lang="fr-FR" b="0" i="0" dirty="0" err="1">
                <a:solidFill>
                  <a:srgbClr val="000000"/>
                </a:solidFill>
                <a:effectLst/>
                <a:latin typeface="Open Sans" panose="020B0606030504020204" pitchFamily="34" charset="0"/>
              </a:rPr>
              <a:t>dolor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amet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consectetur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adipisci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velit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quia non </a:t>
            </a:r>
            <a:r>
              <a:rPr lang="fr-FR" b="0" i="0" dirty="0" err="1">
                <a:solidFill>
                  <a:srgbClr val="000000"/>
                </a:solidFill>
                <a:effectLst/>
                <a:latin typeface="Open Sans" panose="020B0606030504020204" pitchFamily="34" charset="0"/>
              </a:rPr>
              <a:t>numquam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eius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modi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tempora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incidunt</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labore</a:t>
            </a:r>
            <a:r>
              <a:rPr lang="fr-FR" b="0" i="0" dirty="0">
                <a:solidFill>
                  <a:srgbClr val="000000"/>
                </a:solidFill>
                <a:effectLst/>
                <a:latin typeface="Open Sans" panose="020B0606030504020204" pitchFamily="34" charset="0"/>
              </a:rPr>
              <a:t> et </a:t>
            </a:r>
            <a:r>
              <a:rPr lang="fr-FR" b="0" i="0" dirty="0" err="1">
                <a:solidFill>
                  <a:srgbClr val="000000"/>
                </a:solidFill>
                <a:effectLst/>
                <a:latin typeface="Open Sans" panose="020B0606030504020204" pitchFamily="34" charset="0"/>
              </a:rPr>
              <a:t>dolore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magnam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aliquam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quaerat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p>
          <a:p>
            <a:pPr lvl="0"/>
            <a:r>
              <a:rPr lang="fr-FR" b="0" i="0" dirty="0">
                <a:solidFill>
                  <a:srgbClr val="000000"/>
                </a:solidFill>
                <a:effectLst/>
                <a:latin typeface="Open Sans" panose="020B0606030504020204" pitchFamily="34" charset="0"/>
              </a:rPr>
              <a:t>Ut </a:t>
            </a:r>
            <a:r>
              <a:rPr lang="fr-FR" b="0" i="0" dirty="0" err="1">
                <a:solidFill>
                  <a:srgbClr val="000000"/>
                </a:solidFill>
                <a:effectLst/>
                <a:latin typeface="Open Sans" panose="020B0606030504020204" pitchFamily="34" charset="0"/>
              </a:rPr>
              <a:t>enim</a:t>
            </a:r>
            <a:r>
              <a:rPr lang="fr-FR" b="0" i="0" dirty="0">
                <a:solidFill>
                  <a:srgbClr val="000000"/>
                </a:solidFill>
                <a:effectLst/>
                <a:latin typeface="Open Sans" panose="020B0606030504020204" pitchFamily="34" charset="0"/>
              </a:rPr>
              <a:t> ad minima </a:t>
            </a:r>
            <a:r>
              <a:rPr lang="fr-FR" b="0" i="0" dirty="0" err="1">
                <a:solidFill>
                  <a:srgbClr val="000000"/>
                </a:solidFill>
                <a:effectLst/>
                <a:latin typeface="Open Sans" panose="020B0606030504020204" pitchFamily="34" charset="0"/>
              </a:rPr>
              <a:t>veniam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quis</a:t>
            </a:r>
            <a:r>
              <a:rPr lang="fr-FR" b="0" i="0" dirty="0">
                <a:solidFill>
                  <a:srgbClr val="000000"/>
                </a:solidFill>
                <a:effectLst/>
                <a:latin typeface="Open Sans" panose="020B0606030504020204" pitchFamily="34" charset="0"/>
              </a:rPr>
              <a:t> nostrum </a:t>
            </a:r>
            <a:r>
              <a:rPr lang="fr-FR" b="0" i="0" dirty="0" err="1">
                <a:solidFill>
                  <a:srgbClr val="000000"/>
                </a:solidFill>
                <a:effectLst/>
                <a:latin typeface="Open Sans" panose="020B0606030504020204" pitchFamily="34" charset="0"/>
              </a:rPr>
              <a:t>exercitationem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ullam</a:t>
            </a:r>
            <a:r>
              <a:rPr lang="fr-FR" b="0" i="0" dirty="0">
                <a:solidFill>
                  <a:srgbClr val="000000"/>
                </a:solidFill>
                <a:effectLst/>
                <a:latin typeface="Open Sans" panose="020B0606030504020204" pitchFamily="34" charset="0"/>
              </a:rPr>
              <a:t> corporis </a:t>
            </a:r>
            <a:r>
              <a:rPr lang="fr-FR" b="0" i="0" dirty="0" err="1">
                <a:solidFill>
                  <a:srgbClr val="000000"/>
                </a:solidFill>
                <a:effectLst/>
                <a:latin typeface="Open Sans" panose="020B0606030504020204" pitchFamily="34" charset="0"/>
              </a:rPr>
              <a:t>suscipit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laboriosam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nisi</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aliquid</a:t>
            </a:r>
            <a:r>
              <a:rPr lang="fr-FR" b="0" i="0" dirty="0">
                <a:solidFill>
                  <a:srgbClr val="000000"/>
                </a:solidFill>
                <a:effectLst/>
                <a:latin typeface="Open Sans" panose="020B0606030504020204" pitchFamily="34" charset="0"/>
              </a:rPr>
              <a:t> ex </a:t>
            </a:r>
            <a:r>
              <a:rPr lang="fr-FR" b="0" i="0" dirty="0" err="1">
                <a:solidFill>
                  <a:srgbClr val="000000"/>
                </a:solidFill>
                <a:effectLst/>
                <a:latin typeface="Open Sans" panose="020B0606030504020204" pitchFamily="34" charset="0"/>
              </a:rPr>
              <a:t>ea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commodi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consequatur</a:t>
            </a:r>
            <a:r>
              <a:rPr lang="fr-FR" b="0" i="0" dirty="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dirty="0" err="1">
                <a:solidFill>
                  <a:srgbClr val="000000"/>
                </a:solidFill>
                <a:effectLst/>
                <a:latin typeface="Open Sans" panose="020B0606030504020204" pitchFamily="34" charset="0"/>
              </a:rPr>
              <a:t>Neque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porro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quisquam</a:t>
            </a:r>
            <a:r>
              <a:rPr lang="fr-FR" b="0" i="0" dirty="0">
                <a:solidFill>
                  <a:srgbClr val="000000"/>
                </a:solidFill>
                <a:effectLst/>
                <a:latin typeface="Open Sans" panose="020B0606030504020204" pitchFamily="34" charset="0"/>
              </a:rPr>
              <a:t> est, qui </a:t>
            </a:r>
            <a:r>
              <a:rPr lang="fr-FR" b="0" i="0" dirty="0" err="1">
                <a:solidFill>
                  <a:srgbClr val="000000"/>
                </a:solidFill>
                <a:effectLst/>
                <a:latin typeface="Open Sans" panose="020B0606030504020204" pitchFamily="34" charset="0"/>
              </a:rPr>
              <a:t>dolorem</a:t>
            </a:r>
            <a:r>
              <a:rPr lang="fr-FR" b="0" i="0" dirty="0">
                <a:solidFill>
                  <a:srgbClr val="000000"/>
                </a:solidFill>
                <a:effectLst/>
                <a:latin typeface="Open Sans" panose="020B0606030504020204" pitchFamily="34" charset="0"/>
              </a:rPr>
              <a:t> ipsum quia </a:t>
            </a:r>
            <a:r>
              <a:rPr lang="fr-FR" b="0" i="0" dirty="0" err="1">
                <a:solidFill>
                  <a:srgbClr val="000000"/>
                </a:solidFill>
                <a:effectLst/>
                <a:latin typeface="Open Sans" panose="020B0606030504020204" pitchFamily="34" charset="0"/>
              </a:rPr>
              <a:t>dolor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amet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consectetur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adipisci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velit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quia non </a:t>
            </a:r>
            <a:r>
              <a:rPr lang="fr-FR" b="0" i="0" dirty="0" err="1">
                <a:solidFill>
                  <a:srgbClr val="000000"/>
                </a:solidFill>
                <a:effectLst/>
                <a:latin typeface="Open Sans" panose="020B0606030504020204" pitchFamily="34" charset="0"/>
              </a:rPr>
              <a:t>numquam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eius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modi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tempora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incidunt</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labore</a:t>
            </a:r>
            <a:r>
              <a:rPr lang="fr-FR" b="0" i="0" dirty="0">
                <a:solidFill>
                  <a:srgbClr val="000000"/>
                </a:solidFill>
                <a:effectLst/>
                <a:latin typeface="Open Sans" panose="020B0606030504020204" pitchFamily="34" charset="0"/>
              </a:rPr>
              <a:t> et </a:t>
            </a:r>
            <a:r>
              <a:rPr lang="fr-FR" b="0" i="0" dirty="0" err="1">
                <a:solidFill>
                  <a:srgbClr val="000000"/>
                </a:solidFill>
                <a:effectLst/>
                <a:latin typeface="Open Sans" panose="020B0606030504020204" pitchFamily="34" charset="0"/>
              </a:rPr>
              <a:t>dolore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magnam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aliquam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quaerat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p>
          <a:p>
            <a:pPr lvl="0"/>
            <a:endParaRPr lang="fr-FR" dirty="0"/>
          </a:p>
        </p:txBody>
      </p:sp>
      <p:sp>
        <p:nvSpPr>
          <p:cNvPr id="4" name="Espace réservé du texte 8">
            <a:extLst>
              <a:ext uri="{FF2B5EF4-FFF2-40B4-BE49-F238E27FC236}">
                <a16:creationId xmlns:a16="http://schemas.microsoft.com/office/drawing/2014/main" id="{80995070-A6BC-2B1F-D03B-A3AC2DF4876A}"/>
              </a:ext>
            </a:extLst>
          </p:cNvPr>
          <p:cNvSpPr>
            <a:spLocks noGrp="1"/>
          </p:cNvSpPr>
          <p:nvPr>
            <p:ph type="body" sz="quarter" idx="11" hasCustomPrompt="1"/>
          </p:nvPr>
        </p:nvSpPr>
        <p:spPr>
          <a:xfrm>
            <a:off x="838200" y="1250830"/>
            <a:ext cx="10515599" cy="617939"/>
          </a:xfrm>
          <a:prstGeom prst="rect">
            <a:avLst/>
          </a:prstGeom>
        </p:spPr>
        <p:txBody>
          <a:bodyPr/>
          <a:lstStyle>
            <a:lvl1pPr marL="0" indent="0">
              <a:buNone/>
              <a:defRPr sz="2000" b="1">
                <a:solidFill>
                  <a:schemeClr val="tx1"/>
                </a:solidFill>
                <a:latin typeface="Quicksand" pitchFamily="2" charset="0"/>
              </a:defRPr>
            </a:lvl1pPr>
          </a:lstStyle>
          <a:p>
            <a:pPr lvl="0"/>
            <a:r>
              <a:rPr lang="fr-FR" dirty="0"/>
              <a:t>Titre de niveau #1</a:t>
            </a:r>
          </a:p>
        </p:txBody>
      </p:sp>
    </p:spTree>
    <p:extLst>
      <p:ext uri="{BB962C8B-B14F-4D97-AF65-F5344CB8AC3E}">
        <p14:creationId xmlns:p14="http://schemas.microsoft.com/office/powerpoint/2010/main" val="131655599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76514748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71520012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66D99AF2-3FC8-FE85-05FA-F017EDAFA60D}"/>
              </a:ext>
            </a:extLst>
          </p:cNvPr>
          <p:cNvSpPr>
            <a:spLocks/>
          </p:cNvSpPr>
          <p:nvPr userDrawn="1"/>
        </p:nvSpPr>
        <p:spPr bwMode="auto">
          <a:xfrm rot="6754542">
            <a:off x="6025616" y="365757"/>
            <a:ext cx="7123414" cy="6939023"/>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38BADB"/>
            </a:solidFill>
            <a:miter lim="800000"/>
            <a:headEnd type="none" w="med" len="med"/>
            <a:tailEnd type="none" w="med" len="med"/>
          </a:ln>
        </p:spPr>
        <p:txBody>
          <a:bodyPr lIns="0" tIns="0" rIns="0" bIns="0"/>
          <a:lstStyle/>
          <a:p>
            <a:endParaRPr lang="en-US"/>
          </a:p>
        </p:txBody>
      </p:sp>
      <p:pic>
        <p:nvPicPr>
          <p:cNvPr id="5" name="Image 4">
            <a:extLst>
              <a:ext uri="{FF2B5EF4-FFF2-40B4-BE49-F238E27FC236}">
                <a16:creationId xmlns:a16="http://schemas.microsoft.com/office/drawing/2014/main" id="{E0EAD149-F17D-BA3B-76CF-3063919D28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9691" y="5981700"/>
            <a:ext cx="1575138" cy="495300"/>
          </a:xfrm>
          <a:prstGeom prst="rect">
            <a:avLst/>
          </a:prstGeom>
        </p:spPr>
      </p:pic>
      <p:sp>
        <p:nvSpPr>
          <p:cNvPr id="6" name="Titre 1">
            <a:extLst>
              <a:ext uri="{FF2B5EF4-FFF2-40B4-BE49-F238E27FC236}">
                <a16:creationId xmlns:a16="http://schemas.microsoft.com/office/drawing/2014/main" id="{5781203C-7E43-AFB1-D194-F51ADD9D7419}"/>
              </a:ext>
            </a:extLst>
          </p:cNvPr>
          <p:cNvSpPr>
            <a:spLocks noGrp="1"/>
          </p:cNvSpPr>
          <p:nvPr>
            <p:ph type="title" hasCustomPrompt="1"/>
          </p:nvPr>
        </p:nvSpPr>
        <p:spPr>
          <a:xfrm>
            <a:off x="409691" y="1583525"/>
            <a:ext cx="5582575" cy="1210508"/>
          </a:xfrm>
          <a:prstGeom prst="rect">
            <a:avLst/>
          </a:prstGeom>
        </p:spPr>
        <p:txBody>
          <a:bodyPr/>
          <a:lstStyle>
            <a:lvl1pPr>
              <a:defRPr sz="4000" b="1" i="0">
                <a:solidFill>
                  <a:srgbClr val="38BADB"/>
                </a:solidFill>
                <a:latin typeface="Quicksand" pitchFamily="2" charset="0"/>
                <a:ea typeface="Open Sans" charset="0"/>
                <a:cs typeface="Open Sans" charset="0"/>
              </a:defRPr>
            </a:lvl1pPr>
          </a:lstStyle>
          <a:p>
            <a:r>
              <a:rPr lang="fr-FR"/>
              <a:t>Merci pour</a:t>
            </a:r>
            <a:br>
              <a:rPr lang="fr-FR"/>
            </a:br>
            <a:r>
              <a:rPr lang="fr-FR"/>
              <a:t>votre attention</a:t>
            </a:r>
          </a:p>
        </p:txBody>
      </p:sp>
      <p:sp>
        <p:nvSpPr>
          <p:cNvPr id="7" name="Espace réservé du texte 25">
            <a:extLst>
              <a:ext uri="{FF2B5EF4-FFF2-40B4-BE49-F238E27FC236}">
                <a16:creationId xmlns:a16="http://schemas.microsoft.com/office/drawing/2014/main" id="{514BC62A-622B-C476-909E-01E8E2EA9337}"/>
              </a:ext>
            </a:extLst>
          </p:cNvPr>
          <p:cNvSpPr>
            <a:spLocks noGrp="1"/>
          </p:cNvSpPr>
          <p:nvPr>
            <p:ph type="body" sz="quarter" idx="13" hasCustomPrompt="1"/>
          </p:nvPr>
        </p:nvSpPr>
        <p:spPr>
          <a:xfrm>
            <a:off x="409691" y="3079650"/>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Avez-vous des questions ?</a:t>
            </a:r>
          </a:p>
        </p:txBody>
      </p:sp>
      <p:cxnSp>
        <p:nvCxnSpPr>
          <p:cNvPr id="8" name="Straight Connector 8">
            <a:extLst>
              <a:ext uri="{FF2B5EF4-FFF2-40B4-BE49-F238E27FC236}">
                <a16:creationId xmlns:a16="http://schemas.microsoft.com/office/drawing/2014/main" id="{DF2CFE3A-A219-7B4F-8DA7-5EDFC702E69D}"/>
              </a:ext>
            </a:extLst>
          </p:cNvPr>
          <p:cNvCxnSpPr>
            <a:cxnSpLocks/>
          </p:cNvCxnSpPr>
          <p:nvPr userDrawn="1"/>
        </p:nvCxnSpPr>
        <p:spPr>
          <a:xfrm>
            <a:off x="498591" y="2922814"/>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
        <p:nvSpPr>
          <p:cNvPr id="13" name="AutoShape 1">
            <a:extLst>
              <a:ext uri="{FF2B5EF4-FFF2-40B4-BE49-F238E27FC236}">
                <a16:creationId xmlns:a16="http://schemas.microsoft.com/office/drawing/2014/main" id="{6B100DF9-B44E-AAB2-FDEC-EBDC06832A6A}"/>
              </a:ext>
            </a:extLst>
          </p:cNvPr>
          <p:cNvSpPr>
            <a:spLocks/>
          </p:cNvSpPr>
          <p:nvPr userDrawn="1"/>
        </p:nvSpPr>
        <p:spPr bwMode="auto">
          <a:xfrm>
            <a:off x="6390180" y="465514"/>
            <a:ext cx="6406989" cy="6241143"/>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blipFill dpi="0" rotWithShape="1">
            <a:blip r:embed="rId3">
              <a:extLst>
                <a:ext uri="{28A0092B-C50C-407E-A947-70E740481C1C}">
                  <a14:useLocalDpi xmlns:a14="http://schemas.microsoft.com/office/drawing/2010/main" val="0"/>
                </a:ext>
              </a:extLst>
            </a:blip>
            <a:srcRect/>
            <a:stretch>
              <a:fillRect l="-95044" r="-6096"/>
            </a:stretch>
          </a:blipFill>
          <a:ln w="381000" cap="flat">
            <a:noFill/>
            <a:miter lim="800000"/>
            <a:headEnd type="none" w="med" len="med"/>
            <a:tailEnd type="none" w="med" len="med"/>
          </a:ln>
        </p:spPr>
        <p:txBody>
          <a:bodyPr lIns="0" tIns="0" rIns="0" bIns="0"/>
          <a:lstStyle/>
          <a:p>
            <a:endParaRPr lang="en-US"/>
          </a:p>
        </p:txBody>
      </p:sp>
    </p:spTree>
    <p:extLst>
      <p:ext uri="{BB962C8B-B14F-4D97-AF65-F5344CB8AC3E}">
        <p14:creationId xmlns:p14="http://schemas.microsoft.com/office/powerpoint/2010/main" val="353708089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82706304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84BB2EE2-C2F9-6215-7A03-F1C2E1AB1F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35862" y="5981700"/>
            <a:ext cx="1575138" cy="495300"/>
          </a:xfrm>
          <a:prstGeom prst="rect">
            <a:avLst/>
          </a:prstGeom>
        </p:spPr>
      </p:pic>
      <p:sp>
        <p:nvSpPr>
          <p:cNvPr id="22" name="Titre 1">
            <a:extLst>
              <a:ext uri="{FF2B5EF4-FFF2-40B4-BE49-F238E27FC236}">
                <a16:creationId xmlns:a16="http://schemas.microsoft.com/office/drawing/2014/main" id="{8779B7CD-B870-9CDB-D046-99E8F9DC76D4}"/>
              </a:ext>
            </a:extLst>
          </p:cNvPr>
          <p:cNvSpPr>
            <a:spLocks noGrp="1"/>
          </p:cNvSpPr>
          <p:nvPr>
            <p:ph type="title" hasCustomPrompt="1"/>
          </p:nvPr>
        </p:nvSpPr>
        <p:spPr>
          <a:xfrm>
            <a:off x="6097767" y="2846268"/>
            <a:ext cx="5582575" cy="1210508"/>
          </a:xfrm>
          <a:prstGeom prst="rect">
            <a:avLst/>
          </a:prstGeom>
        </p:spPr>
        <p:txBody>
          <a:bodyPr/>
          <a:lstStyle>
            <a:lvl1pPr>
              <a:defRPr sz="4000" b="1" i="0">
                <a:solidFill>
                  <a:srgbClr val="38BADB"/>
                </a:solidFill>
                <a:latin typeface="Quicksand" pitchFamily="2" charset="0"/>
                <a:ea typeface="Open Sans" charset="0"/>
                <a:cs typeface="Open Sans" charset="0"/>
              </a:defRPr>
            </a:lvl1pPr>
          </a:lstStyle>
          <a:p>
            <a:r>
              <a:rPr lang="fr-FR"/>
              <a:t>Modifiez le titre</a:t>
            </a:r>
          </a:p>
        </p:txBody>
      </p:sp>
      <p:sp>
        <p:nvSpPr>
          <p:cNvPr id="23" name="Espace réservé du texte 25">
            <a:extLst>
              <a:ext uri="{FF2B5EF4-FFF2-40B4-BE49-F238E27FC236}">
                <a16:creationId xmlns:a16="http://schemas.microsoft.com/office/drawing/2014/main" id="{F7C03BD7-9E1C-EC9C-584A-644D3B2D7FB1}"/>
              </a:ext>
            </a:extLst>
          </p:cNvPr>
          <p:cNvSpPr>
            <a:spLocks noGrp="1"/>
          </p:cNvSpPr>
          <p:nvPr>
            <p:ph type="body" sz="quarter" idx="13" hasCustomPrompt="1"/>
          </p:nvPr>
        </p:nvSpPr>
        <p:spPr>
          <a:xfrm>
            <a:off x="6097767" y="434239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pic>
        <p:nvPicPr>
          <p:cNvPr id="26" name="Image 25">
            <a:extLst>
              <a:ext uri="{FF2B5EF4-FFF2-40B4-BE49-F238E27FC236}">
                <a16:creationId xmlns:a16="http://schemas.microsoft.com/office/drawing/2014/main" id="{7D9FB074-A643-5876-6391-0D7145CEB67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9087" b="71716"/>
          <a:stretch/>
        </p:blipFill>
        <p:spPr>
          <a:xfrm rot="10800000">
            <a:off x="6791624" y="0"/>
            <a:ext cx="5400375" cy="1713396"/>
          </a:xfrm>
          <a:prstGeom prst="rect">
            <a:avLst/>
          </a:prstGeom>
          <a:effectLst>
            <a:outerShdw blurRad="50800" dist="38100" dir="5400000" algn="t" rotWithShape="0">
              <a:prstClr val="black">
                <a:alpha val="40000"/>
              </a:prstClr>
            </a:outerShdw>
          </a:effectLst>
        </p:spPr>
      </p:pic>
      <p:pic>
        <p:nvPicPr>
          <p:cNvPr id="27" name="Graphique 26">
            <a:extLst>
              <a:ext uri="{FF2B5EF4-FFF2-40B4-BE49-F238E27FC236}">
                <a16:creationId xmlns:a16="http://schemas.microsoft.com/office/drawing/2014/main" id="{C7178FA2-1BE3-5E63-E2F7-FB6F5266EAB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355508" y="-1370593"/>
            <a:ext cx="7963016" cy="7772400"/>
          </a:xfrm>
          <a:prstGeom prst="rect">
            <a:avLst/>
          </a:prstGeom>
        </p:spPr>
      </p:pic>
      <p:pic>
        <p:nvPicPr>
          <p:cNvPr id="29" name="Image 28">
            <a:extLst>
              <a:ext uri="{FF2B5EF4-FFF2-40B4-BE49-F238E27FC236}">
                <a16:creationId xmlns:a16="http://schemas.microsoft.com/office/drawing/2014/main" id="{535FAF3A-F076-9A56-BB4F-997F75ECDB5B}"/>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26014" t="7502"/>
          <a:stretch/>
        </p:blipFill>
        <p:spPr>
          <a:xfrm>
            <a:off x="0" y="0"/>
            <a:ext cx="5309601" cy="6477000"/>
          </a:xfrm>
          <a:prstGeom prst="rect">
            <a:avLst/>
          </a:prstGeom>
          <a:effectLst>
            <a:outerShdw blurRad="50800" dist="38100" dir="5400000" algn="t" rotWithShape="0">
              <a:prstClr val="black">
                <a:alpha val="40000"/>
              </a:prstClr>
            </a:outerShdw>
          </a:effectLst>
        </p:spPr>
      </p:pic>
      <p:cxnSp>
        <p:nvCxnSpPr>
          <p:cNvPr id="30" name="Straight Connector 8">
            <a:extLst>
              <a:ext uri="{FF2B5EF4-FFF2-40B4-BE49-F238E27FC236}">
                <a16:creationId xmlns:a16="http://schemas.microsoft.com/office/drawing/2014/main" id="{1347A9A8-4AC7-2892-8F8A-8D84478D289E}"/>
              </a:ext>
            </a:extLst>
          </p:cNvPr>
          <p:cNvCxnSpPr>
            <a:cxnSpLocks/>
          </p:cNvCxnSpPr>
          <p:nvPr userDrawn="1"/>
        </p:nvCxnSpPr>
        <p:spPr>
          <a:xfrm>
            <a:off x="6186667" y="418555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645218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ommaire 3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userDrawn="1"/>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2475" y="2469379"/>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userDrawn="1"/>
        </p:nvSpPr>
        <p:spPr bwMode="auto">
          <a:xfrm rot="10003905">
            <a:off x="376291" y="2229785"/>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userDrawn="1"/>
        </p:nvSpPr>
        <p:spPr>
          <a:xfrm>
            <a:off x="548993" y="2418132"/>
            <a:ext cx="788985" cy="584775"/>
          </a:xfrm>
          <a:prstGeom prst="rect">
            <a:avLst/>
          </a:prstGeom>
          <a:noFill/>
        </p:spPr>
        <p:txBody>
          <a:bodyPr wrap="square" rtlCol="0">
            <a:spAutoFit/>
          </a:bodyPr>
          <a:lstStyle/>
          <a:p>
            <a:pPr algn="ctr"/>
            <a:r>
              <a:rPr lang="fr-FR" sz="3200" b="1">
                <a:solidFill>
                  <a:srgbClr val="38BADB"/>
                </a:solidFill>
                <a:latin typeface="Quicksand" pitchFamily="2" charset="0"/>
              </a:rPr>
              <a:t>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40168" y="2469379"/>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userDrawn="1"/>
        </p:nvSpPr>
        <p:spPr bwMode="auto">
          <a:xfrm rot="10003735">
            <a:off x="8151329" y="2240730"/>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userDrawn="1"/>
        </p:nvSpPr>
        <p:spPr bwMode="auto">
          <a:xfrm rot="10003905">
            <a:off x="8175742" y="2229784"/>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userDrawn="1"/>
        </p:nvSpPr>
        <p:spPr>
          <a:xfrm>
            <a:off x="8296686" y="2418132"/>
            <a:ext cx="788985" cy="584775"/>
          </a:xfrm>
          <a:prstGeom prst="rect">
            <a:avLst/>
          </a:prstGeom>
          <a:noFill/>
        </p:spPr>
        <p:txBody>
          <a:bodyPr wrap="square" rtlCol="0">
            <a:spAutoFit/>
          </a:bodyPr>
          <a:lstStyle/>
          <a:p>
            <a:pPr algn="ctr"/>
            <a:r>
              <a:rPr lang="fr-FR" sz="3200" b="1">
                <a:solidFill>
                  <a:srgbClr val="ED6C4D"/>
                </a:solidFill>
                <a:latin typeface="Quicksand" pitchFamily="2" charset="0"/>
              </a:rPr>
              <a:t>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570518" y="2469379"/>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userDrawn="1"/>
        </p:nvSpPr>
        <p:spPr bwMode="auto">
          <a:xfrm rot="10003735">
            <a:off x="4281679" y="2240730"/>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userDrawn="1"/>
        </p:nvSpPr>
        <p:spPr bwMode="auto">
          <a:xfrm rot="10003905">
            <a:off x="4306092" y="2229784"/>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userDrawn="1"/>
        </p:nvSpPr>
        <p:spPr>
          <a:xfrm>
            <a:off x="4427036" y="2418132"/>
            <a:ext cx="788985" cy="584775"/>
          </a:xfrm>
          <a:prstGeom prst="rect">
            <a:avLst/>
          </a:prstGeom>
          <a:noFill/>
        </p:spPr>
        <p:txBody>
          <a:bodyPr wrap="square" rtlCol="0">
            <a:spAutoFit/>
          </a:bodyPr>
          <a:lstStyle/>
          <a:p>
            <a:pPr algn="ctr"/>
            <a:r>
              <a:rPr lang="fr-FR" sz="3200" b="1">
                <a:solidFill>
                  <a:srgbClr val="FAB500"/>
                </a:solidFill>
                <a:latin typeface="Quicksand" pitchFamily="2" charset="0"/>
              </a:rPr>
              <a:t>2</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1477977" y="2910412"/>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1477977" y="3205686"/>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5359503" y="2910412"/>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5359503" y="3205686"/>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9229153" y="2910412"/>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9229153" y="3205686"/>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314421053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ommaire 4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userDrawn="1"/>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27976" y="1469621"/>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userDrawn="1"/>
        </p:nvSpPr>
        <p:spPr bwMode="auto">
          <a:xfrm rot="10003905">
            <a:off x="1963550" y="12300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userDrawn="1"/>
        </p:nvSpPr>
        <p:spPr>
          <a:xfrm>
            <a:off x="2084494" y="1418374"/>
            <a:ext cx="788985" cy="584775"/>
          </a:xfrm>
          <a:prstGeom prst="rect">
            <a:avLst/>
          </a:prstGeom>
          <a:noFill/>
        </p:spPr>
        <p:txBody>
          <a:bodyPr wrap="square" rtlCol="0">
            <a:spAutoFit/>
          </a:bodyPr>
          <a:lstStyle/>
          <a:p>
            <a:pPr algn="ctr"/>
            <a:r>
              <a:rPr lang="fr-FR" sz="3200" b="1">
                <a:solidFill>
                  <a:srgbClr val="38BADB"/>
                </a:solidFill>
                <a:latin typeface="Quicksand" pitchFamily="2" charset="0"/>
              </a:rPr>
              <a:t>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227976" y="4247737"/>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userDrawn="1"/>
        </p:nvSpPr>
        <p:spPr bwMode="auto">
          <a:xfrm rot="10003735">
            <a:off x="1939137" y="4019088"/>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userDrawn="1"/>
        </p:nvSpPr>
        <p:spPr bwMode="auto">
          <a:xfrm rot="10003905">
            <a:off x="1963550" y="4008142"/>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userDrawn="1"/>
        </p:nvSpPr>
        <p:spPr>
          <a:xfrm>
            <a:off x="2084494" y="4196490"/>
            <a:ext cx="788985" cy="584775"/>
          </a:xfrm>
          <a:prstGeom prst="rect">
            <a:avLst/>
          </a:prstGeom>
          <a:noFill/>
        </p:spPr>
        <p:txBody>
          <a:bodyPr wrap="square" rtlCol="0">
            <a:spAutoFit/>
          </a:bodyPr>
          <a:lstStyle/>
          <a:p>
            <a:pPr algn="ctr"/>
            <a:r>
              <a:rPr lang="fr-FR" sz="3200" b="1">
                <a:solidFill>
                  <a:srgbClr val="ED6C4D"/>
                </a:solidFill>
                <a:latin typeface="Quicksand" pitchFamily="2" charset="0"/>
              </a:rPr>
              <a:t>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796131" y="1469621"/>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userDrawn="1"/>
        </p:nvSpPr>
        <p:spPr bwMode="auto">
          <a:xfrm rot="10003735">
            <a:off x="6507292" y="12409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userDrawn="1"/>
        </p:nvSpPr>
        <p:spPr bwMode="auto">
          <a:xfrm rot="10003905">
            <a:off x="6531705" y="12300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userDrawn="1"/>
        </p:nvSpPr>
        <p:spPr>
          <a:xfrm>
            <a:off x="6652649" y="1418374"/>
            <a:ext cx="788985" cy="584775"/>
          </a:xfrm>
          <a:prstGeom prst="rect">
            <a:avLst/>
          </a:prstGeom>
          <a:noFill/>
        </p:spPr>
        <p:txBody>
          <a:bodyPr wrap="square" rtlCol="0">
            <a:spAutoFit/>
          </a:bodyPr>
          <a:lstStyle/>
          <a:p>
            <a:pPr algn="ctr"/>
            <a:r>
              <a:rPr lang="fr-FR" sz="3200" b="1">
                <a:solidFill>
                  <a:srgbClr val="FAB500"/>
                </a:solidFill>
                <a:latin typeface="Quicksand" pitchFamily="2" charset="0"/>
              </a:rPr>
              <a:t>2</a:t>
            </a:r>
          </a:p>
        </p:txBody>
      </p:sp>
      <p:pic>
        <p:nvPicPr>
          <p:cNvPr id="38" name="Graphique 37">
            <a:extLst>
              <a:ext uri="{FF2B5EF4-FFF2-40B4-BE49-F238E27FC236}">
                <a16:creationId xmlns:a16="http://schemas.microsoft.com/office/drawing/2014/main" id="{A36FDCE0-9523-BC03-A2EE-8C76D1FD840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829764" y="4247737"/>
            <a:ext cx="3476625" cy="2095500"/>
          </a:xfrm>
          <a:prstGeom prst="rect">
            <a:avLst/>
          </a:prstGeom>
          <a:effectLst>
            <a:outerShdw blurRad="50800" dist="38100" dir="2700000" algn="tl" rotWithShape="0">
              <a:prstClr val="black">
                <a:alpha val="40000"/>
              </a:prstClr>
            </a:outerShdw>
          </a:effectLst>
        </p:spPr>
      </p:pic>
      <p:sp>
        <p:nvSpPr>
          <p:cNvPr id="39" name="AutoShape 1">
            <a:extLst>
              <a:ext uri="{FF2B5EF4-FFF2-40B4-BE49-F238E27FC236}">
                <a16:creationId xmlns:a16="http://schemas.microsoft.com/office/drawing/2014/main" id="{85DFE4D3-7A0F-566C-09BF-0D9B350A6DC9}"/>
              </a:ext>
            </a:extLst>
          </p:cNvPr>
          <p:cNvSpPr>
            <a:spLocks/>
          </p:cNvSpPr>
          <p:nvPr userDrawn="1"/>
        </p:nvSpPr>
        <p:spPr bwMode="auto">
          <a:xfrm rot="10003905">
            <a:off x="6565338" y="4008142"/>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50071"/>
            </a:solidFill>
            <a:miter lim="800000"/>
            <a:headEnd type="none" w="med" len="med"/>
            <a:tailEnd type="none" w="med" len="med"/>
          </a:ln>
        </p:spPr>
        <p:txBody>
          <a:bodyPr lIns="0" tIns="0" rIns="0" bIns="0"/>
          <a:lstStyle/>
          <a:p>
            <a:endParaRPr lang="en-US"/>
          </a:p>
        </p:txBody>
      </p:sp>
      <p:sp>
        <p:nvSpPr>
          <p:cNvPr id="40" name="ZoneTexte 39">
            <a:extLst>
              <a:ext uri="{FF2B5EF4-FFF2-40B4-BE49-F238E27FC236}">
                <a16:creationId xmlns:a16="http://schemas.microsoft.com/office/drawing/2014/main" id="{C048E808-A5BD-36A6-B90D-6AA5E8C46E2D}"/>
              </a:ext>
            </a:extLst>
          </p:cNvPr>
          <p:cNvSpPr txBox="1"/>
          <p:nvPr userDrawn="1"/>
        </p:nvSpPr>
        <p:spPr>
          <a:xfrm>
            <a:off x="6686282" y="4196490"/>
            <a:ext cx="788985" cy="584775"/>
          </a:xfrm>
          <a:prstGeom prst="rect">
            <a:avLst/>
          </a:prstGeom>
          <a:noFill/>
        </p:spPr>
        <p:txBody>
          <a:bodyPr wrap="square" rtlCol="0">
            <a:spAutoFit/>
          </a:bodyPr>
          <a:lstStyle/>
          <a:p>
            <a:pPr algn="ctr"/>
            <a:r>
              <a:rPr lang="fr-FR" sz="3200" b="1">
                <a:solidFill>
                  <a:srgbClr val="E50071"/>
                </a:solidFill>
                <a:latin typeface="Quicksand" pitchFamily="2" charset="0"/>
              </a:rPr>
              <a:t>4</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3013478" y="1910654"/>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3013478" y="22059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7585116" y="1910654"/>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7585116" y="22059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3016961" y="4688770"/>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3016961" y="4984044"/>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5" name="Espace réservé du texte 60">
            <a:extLst>
              <a:ext uri="{FF2B5EF4-FFF2-40B4-BE49-F238E27FC236}">
                <a16:creationId xmlns:a16="http://schemas.microsoft.com/office/drawing/2014/main" id="{AA106C00-8D47-5B95-79C1-B510DBE659FA}"/>
              </a:ext>
            </a:extLst>
          </p:cNvPr>
          <p:cNvSpPr>
            <a:spLocks noGrp="1"/>
          </p:cNvSpPr>
          <p:nvPr>
            <p:ph type="body" sz="quarter" idx="16" hasCustomPrompt="1"/>
          </p:nvPr>
        </p:nvSpPr>
        <p:spPr>
          <a:xfrm>
            <a:off x="7615266" y="4672975"/>
            <a:ext cx="2360612" cy="294880"/>
          </a:xfrm>
          <a:prstGeom prst="rect">
            <a:avLst/>
          </a:prstGeom>
        </p:spPr>
        <p:txBody>
          <a:bodyPr/>
          <a:lstStyle>
            <a:lvl1pPr marL="0" indent="0">
              <a:buNone/>
              <a:defRPr sz="1800" b="1">
                <a:solidFill>
                  <a:srgbClr val="E50071"/>
                </a:solidFill>
                <a:latin typeface="Quicksand" pitchFamily="2" charset="0"/>
              </a:defRPr>
            </a:lvl1pPr>
          </a:lstStyle>
          <a:p>
            <a:pPr lvl="0"/>
            <a:r>
              <a:rPr lang="fr-FR"/>
              <a:t>Titre</a:t>
            </a:r>
          </a:p>
        </p:txBody>
      </p:sp>
      <p:sp>
        <p:nvSpPr>
          <p:cNvPr id="56" name="Espace réservé du texte 62">
            <a:extLst>
              <a:ext uri="{FF2B5EF4-FFF2-40B4-BE49-F238E27FC236}">
                <a16:creationId xmlns:a16="http://schemas.microsoft.com/office/drawing/2014/main" id="{36728054-08E2-CBEA-A186-86CC7CA8F150}"/>
              </a:ext>
            </a:extLst>
          </p:cNvPr>
          <p:cNvSpPr>
            <a:spLocks noGrp="1"/>
          </p:cNvSpPr>
          <p:nvPr>
            <p:ph type="body" sz="quarter" idx="17" hasCustomPrompt="1"/>
          </p:nvPr>
        </p:nvSpPr>
        <p:spPr>
          <a:xfrm>
            <a:off x="7615266" y="4968249"/>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305625400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ommaire 5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userDrawn="1"/>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6596" y="1503221"/>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userDrawn="1"/>
        </p:nvSpPr>
        <p:spPr bwMode="auto">
          <a:xfrm rot="10003905">
            <a:off x="402170"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userDrawn="1"/>
        </p:nvSpPr>
        <p:spPr>
          <a:xfrm>
            <a:off x="523114" y="1451974"/>
            <a:ext cx="788985" cy="584775"/>
          </a:xfrm>
          <a:prstGeom prst="rect">
            <a:avLst/>
          </a:prstGeom>
          <a:noFill/>
        </p:spPr>
        <p:txBody>
          <a:bodyPr wrap="square" rtlCol="0">
            <a:spAutoFit/>
          </a:bodyPr>
          <a:lstStyle/>
          <a:p>
            <a:pPr algn="ctr"/>
            <a:r>
              <a:rPr lang="fr-FR" sz="3200" b="1">
                <a:solidFill>
                  <a:srgbClr val="38BADB"/>
                </a:solidFill>
                <a:latin typeface="Quicksand" pitchFamily="2" charset="0"/>
              </a:rPr>
              <a:t>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14289" y="1503221"/>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userDrawn="1"/>
        </p:nvSpPr>
        <p:spPr bwMode="auto">
          <a:xfrm rot="10003735">
            <a:off x="812545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userDrawn="1"/>
        </p:nvSpPr>
        <p:spPr bwMode="auto">
          <a:xfrm rot="10003905">
            <a:off x="814986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userDrawn="1"/>
        </p:nvSpPr>
        <p:spPr>
          <a:xfrm>
            <a:off x="8270807" y="1451974"/>
            <a:ext cx="788985" cy="584775"/>
          </a:xfrm>
          <a:prstGeom prst="rect">
            <a:avLst/>
          </a:prstGeom>
          <a:noFill/>
        </p:spPr>
        <p:txBody>
          <a:bodyPr wrap="square" rtlCol="0">
            <a:spAutoFit/>
          </a:bodyPr>
          <a:lstStyle/>
          <a:p>
            <a:pPr algn="ctr"/>
            <a:r>
              <a:rPr lang="fr-FR" sz="3200" b="1">
                <a:solidFill>
                  <a:srgbClr val="ED6C4D"/>
                </a:solidFill>
                <a:latin typeface="Quicksand" pitchFamily="2" charset="0"/>
              </a:rPr>
              <a:t>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544639" y="1503221"/>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userDrawn="1"/>
        </p:nvSpPr>
        <p:spPr bwMode="auto">
          <a:xfrm rot="10003735">
            <a:off x="425580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userDrawn="1"/>
        </p:nvSpPr>
        <p:spPr bwMode="auto">
          <a:xfrm rot="10003905">
            <a:off x="428021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userDrawn="1"/>
        </p:nvSpPr>
        <p:spPr>
          <a:xfrm>
            <a:off x="4401157" y="1451974"/>
            <a:ext cx="788985" cy="584775"/>
          </a:xfrm>
          <a:prstGeom prst="rect">
            <a:avLst/>
          </a:prstGeom>
          <a:noFill/>
        </p:spPr>
        <p:txBody>
          <a:bodyPr wrap="square" rtlCol="0">
            <a:spAutoFit/>
          </a:bodyPr>
          <a:lstStyle/>
          <a:p>
            <a:pPr algn="ctr"/>
            <a:r>
              <a:rPr lang="fr-FR" sz="3200" b="1">
                <a:solidFill>
                  <a:srgbClr val="FAB500"/>
                </a:solidFill>
                <a:latin typeface="Quicksand" pitchFamily="2" charset="0"/>
              </a:rPr>
              <a:t>2</a:t>
            </a:r>
          </a:p>
        </p:txBody>
      </p:sp>
      <p:pic>
        <p:nvPicPr>
          <p:cNvPr id="38" name="Graphique 37">
            <a:extLst>
              <a:ext uri="{FF2B5EF4-FFF2-40B4-BE49-F238E27FC236}">
                <a16:creationId xmlns:a16="http://schemas.microsoft.com/office/drawing/2014/main" id="{A36FDCE0-9523-BC03-A2EE-8C76D1FD840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66596" y="4032151"/>
            <a:ext cx="3476625" cy="2095500"/>
          </a:xfrm>
          <a:prstGeom prst="rect">
            <a:avLst/>
          </a:prstGeom>
          <a:effectLst>
            <a:outerShdw blurRad="50800" dist="38100" dir="2700000" algn="tl" rotWithShape="0">
              <a:prstClr val="black">
                <a:alpha val="40000"/>
              </a:prstClr>
            </a:outerShdw>
          </a:effectLst>
        </p:spPr>
      </p:pic>
      <p:sp>
        <p:nvSpPr>
          <p:cNvPr id="39" name="AutoShape 1">
            <a:extLst>
              <a:ext uri="{FF2B5EF4-FFF2-40B4-BE49-F238E27FC236}">
                <a16:creationId xmlns:a16="http://schemas.microsoft.com/office/drawing/2014/main" id="{85DFE4D3-7A0F-566C-09BF-0D9B350A6DC9}"/>
              </a:ext>
            </a:extLst>
          </p:cNvPr>
          <p:cNvSpPr>
            <a:spLocks/>
          </p:cNvSpPr>
          <p:nvPr userDrawn="1"/>
        </p:nvSpPr>
        <p:spPr bwMode="auto">
          <a:xfrm rot="10003905">
            <a:off x="402170"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50071"/>
            </a:solidFill>
            <a:miter lim="800000"/>
            <a:headEnd type="none" w="med" len="med"/>
            <a:tailEnd type="none" w="med" len="med"/>
          </a:ln>
        </p:spPr>
        <p:txBody>
          <a:bodyPr lIns="0" tIns="0" rIns="0" bIns="0"/>
          <a:lstStyle/>
          <a:p>
            <a:endParaRPr lang="en-US"/>
          </a:p>
        </p:txBody>
      </p:sp>
      <p:sp>
        <p:nvSpPr>
          <p:cNvPr id="40" name="ZoneTexte 39">
            <a:extLst>
              <a:ext uri="{FF2B5EF4-FFF2-40B4-BE49-F238E27FC236}">
                <a16:creationId xmlns:a16="http://schemas.microsoft.com/office/drawing/2014/main" id="{C048E808-A5BD-36A6-B90D-6AA5E8C46E2D}"/>
              </a:ext>
            </a:extLst>
          </p:cNvPr>
          <p:cNvSpPr txBox="1"/>
          <p:nvPr userDrawn="1"/>
        </p:nvSpPr>
        <p:spPr>
          <a:xfrm>
            <a:off x="523114" y="3980904"/>
            <a:ext cx="788985" cy="584775"/>
          </a:xfrm>
          <a:prstGeom prst="rect">
            <a:avLst/>
          </a:prstGeom>
          <a:noFill/>
        </p:spPr>
        <p:txBody>
          <a:bodyPr wrap="square" rtlCol="0">
            <a:spAutoFit/>
          </a:bodyPr>
          <a:lstStyle/>
          <a:p>
            <a:pPr algn="ctr"/>
            <a:r>
              <a:rPr lang="fr-FR" sz="3200" b="1">
                <a:solidFill>
                  <a:srgbClr val="E50071"/>
                </a:solidFill>
                <a:latin typeface="Quicksand" pitchFamily="2" charset="0"/>
              </a:rPr>
              <a:t>4</a:t>
            </a:r>
          </a:p>
        </p:txBody>
      </p:sp>
      <p:pic>
        <p:nvPicPr>
          <p:cNvPr id="45" name="Graphique 44">
            <a:extLst>
              <a:ext uri="{FF2B5EF4-FFF2-40B4-BE49-F238E27FC236}">
                <a16:creationId xmlns:a16="http://schemas.microsoft.com/office/drawing/2014/main" id="{CED93E40-469A-7A4F-2168-2D41F59EC115}"/>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4544639" y="4032151"/>
            <a:ext cx="3476625" cy="2095500"/>
          </a:xfrm>
          <a:prstGeom prst="rect">
            <a:avLst/>
          </a:prstGeom>
          <a:effectLst>
            <a:outerShdw blurRad="50800" dist="38100" dir="2700000" algn="tl" rotWithShape="0">
              <a:prstClr val="black">
                <a:alpha val="40000"/>
              </a:prstClr>
            </a:outerShdw>
          </a:effectLst>
        </p:spPr>
      </p:pic>
      <p:sp>
        <p:nvSpPr>
          <p:cNvPr id="46" name="AutoShape 1">
            <a:extLst>
              <a:ext uri="{FF2B5EF4-FFF2-40B4-BE49-F238E27FC236}">
                <a16:creationId xmlns:a16="http://schemas.microsoft.com/office/drawing/2014/main" id="{F144AF65-2300-62CE-2802-0CF91C27EDE0}"/>
              </a:ext>
            </a:extLst>
          </p:cNvPr>
          <p:cNvSpPr>
            <a:spLocks/>
          </p:cNvSpPr>
          <p:nvPr userDrawn="1"/>
        </p:nvSpPr>
        <p:spPr bwMode="auto">
          <a:xfrm rot="10003735">
            <a:off x="425580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47" name="AutoShape 1">
            <a:extLst>
              <a:ext uri="{FF2B5EF4-FFF2-40B4-BE49-F238E27FC236}">
                <a16:creationId xmlns:a16="http://schemas.microsoft.com/office/drawing/2014/main" id="{93733878-AA40-AEA6-5412-4654D110D6A2}"/>
              </a:ext>
            </a:extLst>
          </p:cNvPr>
          <p:cNvSpPr>
            <a:spLocks/>
          </p:cNvSpPr>
          <p:nvPr userDrawn="1"/>
        </p:nvSpPr>
        <p:spPr bwMode="auto">
          <a:xfrm rot="10003905">
            <a:off x="428021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0060A8"/>
            </a:solidFill>
            <a:miter lim="800000"/>
            <a:headEnd type="none" w="med" len="med"/>
            <a:tailEnd type="none" w="med" len="med"/>
          </a:ln>
        </p:spPr>
        <p:txBody>
          <a:bodyPr lIns="0" tIns="0" rIns="0" bIns="0"/>
          <a:lstStyle/>
          <a:p>
            <a:endParaRPr lang="en-US"/>
          </a:p>
        </p:txBody>
      </p:sp>
      <p:sp>
        <p:nvSpPr>
          <p:cNvPr id="48" name="ZoneTexte 47">
            <a:extLst>
              <a:ext uri="{FF2B5EF4-FFF2-40B4-BE49-F238E27FC236}">
                <a16:creationId xmlns:a16="http://schemas.microsoft.com/office/drawing/2014/main" id="{FD0C8AFA-BE6C-CD96-1393-15BF53EA7B81}"/>
              </a:ext>
            </a:extLst>
          </p:cNvPr>
          <p:cNvSpPr txBox="1"/>
          <p:nvPr userDrawn="1"/>
        </p:nvSpPr>
        <p:spPr>
          <a:xfrm>
            <a:off x="4401157" y="3980904"/>
            <a:ext cx="788985" cy="584775"/>
          </a:xfrm>
          <a:prstGeom prst="rect">
            <a:avLst/>
          </a:prstGeom>
          <a:noFill/>
        </p:spPr>
        <p:txBody>
          <a:bodyPr wrap="square" rtlCol="0">
            <a:spAutoFit/>
          </a:bodyPr>
          <a:lstStyle/>
          <a:p>
            <a:pPr algn="ctr"/>
            <a:r>
              <a:rPr lang="fr-FR" sz="3200" b="1">
                <a:solidFill>
                  <a:srgbClr val="0060A8"/>
                </a:solidFill>
                <a:latin typeface="Quicksand" pitchFamily="2" charset="0"/>
              </a:rPr>
              <a:t>5</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1452098" y="1944254"/>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1452098"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5333624" y="1944254"/>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533362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9203274" y="1944254"/>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920327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5" name="Espace réservé du texte 60">
            <a:extLst>
              <a:ext uri="{FF2B5EF4-FFF2-40B4-BE49-F238E27FC236}">
                <a16:creationId xmlns:a16="http://schemas.microsoft.com/office/drawing/2014/main" id="{AA106C00-8D47-5B95-79C1-B510DBE659FA}"/>
              </a:ext>
            </a:extLst>
          </p:cNvPr>
          <p:cNvSpPr>
            <a:spLocks noGrp="1"/>
          </p:cNvSpPr>
          <p:nvPr>
            <p:ph type="body" sz="quarter" idx="16" hasCustomPrompt="1"/>
          </p:nvPr>
        </p:nvSpPr>
        <p:spPr>
          <a:xfrm>
            <a:off x="1452098" y="4457389"/>
            <a:ext cx="2360612" cy="294880"/>
          </a:xfrm>
          <a:prstGeom prst="rect">
            <a:avLst/>
          </a:prstGeom>
        </p:spPr>
        <p:txBody>
          <a:bodyPr/>
          <a:lstStyle>
            <a:lvl1pPr marL="0" indent="0">
              <a:buNone/>
              <a:defRPr sz="1800" b="1">
                <a:solidFill>
                  <a:srgbClr val="E50071"/>
                </a:solidFill>
                <a:latin typeface="Quicksand" pitchFamily="2" charset="0"/>
              </a:defRPr>
            </a:lvl1pPr>
          </a:lstStyle>
          <a:p>
            <a:pPr lvl="0"/>
            <a:r>
              <a:rPr lang="fr-FR"/>
              <a:t>Titre</a:t>
            </a:r>
          </a:p>
        </p:txBody>
      </p:sp>
      <p:sp>
        <p:nvSpPr>
          <p:cNvPr id="56" name="Espace réservé du texte 62">
            <a:extLst>
              <a:ext uri="{FF2B5EF4-FFF2-40B4-BE49-F238E27FC236}">
                <a16:creationId xmlns:a16="http://schemas.microsoft.com/office/drawing/2014/main" id="{36728054-08E2-CBEA-A186-86CC7CA8F150}"/>
              </a:ext>
            </a:extLst>
          </p:cNvPr>
          <p:cNvSpPr>
            <a:spLocks noGrp="1"/>
          </p:cNvSpPr>
          <p:nvPr>
            <p:ph type="body" sz="quarter" idx="17" hasCustomPrompt="1"/>
          </p:nvPr>
        </p:nvSpPr>
        <p:spPr>
          <a:xfrm>
            <a:off x="1452098"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7" name="Espace réservé du texte 60">
            <a:extLst>
              <a:ext uri="{FF2B5EF4-FFF2-40B4-BE49-F238E27FC236}">
                <a16:creationId xmlns:a16="http://schemas.microsoft.com/office/drawing/2014/main" id="{D31CE4AB-120B-55B1-8E84-521C1E8A1E52}"/>
              </a:ext>
            </a:extLst>
          </p:cNvPr>
          <p:cNvSpPr>
            <a:spLocks noGrp="1"/>
          </p:cNvSpPr>
          <p:nvPr>
            <p:ph type="body" sz="quarter" idx="18" hasCustomPrompt="1"/>
          </p:nvPr>
        </p:nvSpPr>
        <p:spPr>
          <a:xfrm>
            <a:off x="5333624" y="4457389"/>
            <a:ext cx="2360612" cy="294880"/>
          </a:xfrm>
          <a:prstGeom prst="rect">
            <a:avLst/>
          </a:prstGeom>
        </p:spPr>
        <p:txBody>
          <a:bodyPr/>
          <a:lstStyle>
            <a:lvl1pPr marL="0" indent="0">
              <a:buNone/>
              <a:defRPr sz="1800" b="1">
                <a:solidFill>
                  <a:srgbClr val="0060A8"/>
                </a:solidFill>
                <a:latin typeface="Quicksand" pitchFamily="2" charset="0"/>
              </a:defRPr>
            </a:lvl1pPr>
          </a:lstStyle>
          <a:p>
            <a:pPr lvl="0"/>
            <a:r>
              <a:rPr lang="fr-FR"/>
              <a:t>Titre</a:t>
            </a:r>
          </a:p>
        </p:txBody>
      </p:sp>
      <p:sp>
        <p:nvSpPr>
          <p:cNvPr id="58" name="Espace réservé du texte 62">
            <a:extLst>
              <a:ext uri="{FF2B5EF4-FFF2-40B4-BE49-F238E27FC236}">
                <a16:creationId xmlns:a16="http://schemas.microsoft.com/office/drawing/2014/main" id="{6D75C0E0-4AEB-E4C2-C317-05C0BA3017B8}"/>
              </a:ext>
            </a:extLst>
          </p:cNvPr>
          <p:cNvSpPr>
            <a:spLocks noGrp="1"/>
          </p:cNvSpPr>
          <p:nvPr>
            <p:ph type="body" sz="quarter" idx="19" hasCustomPrompt="1"/>
          </p:nvPr>
        </p:nvSpPr>
        <p:spPr>
          <a:xfrm>
            <a:off x="5333624"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357160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ommaire 6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userDrawn="1"/>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6596" y="1503221"/>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userDrawn="1"/>
        </p:nvSpPr>
        <p:spPr bwMode="auto">
          <a:xfrm rot="10003905">
            <a:off x="402170"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userDrawn="1"/>
        </p:nvSpPr>
        <p:spPr>
          <a:xfrm>
            <a:off x="523114" y="1451974"/>
            <a:ext cx="788985" cy="584775"/>
          </a:xfrm>
          <a:prstGeom prst="rect">
            <a:avLst/>
          </a:prstGeom>
          <a:noFill/>
        </p:spPr>
        <p:txBody>
          <a:bodyPr wrap="square" rtlCol="0">
            <a:spAutoFit/>
          </a:bodyPr>
          <a:lstStyle/>
          <a:p>
            <a:pPr algn="ctr"/>
            <a:r>
              <a:rPr lang="fr-FR" sz="3200" b="1">
                <a:solidFill>
                  <a:srgbClr val="38BADB"/>
                </a:solidFill>
                <a:latin typeface="Quicksand" pitchFamily="2" charset="0"/>
              </a:rPr>
              <a:t>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14289" y="1503221"/>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userDrawn="1"/>
        </p:nvSpPr>
        <p:spPr bwMode="auto">
          <a:xfrm rot="10003735">
            <a:off x="812545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userDrawn="1"/>
        </p:nvSpPr>
        <p:spPr bwMode="auto">
          <a:xfrm rot="10003905">
            <a:off x="814986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userDrawn="1"/>
        </p:nvSpPr>
        <p:spPr>
          <a:xfrm>
            <a:off x="8270807" y="1451974"/>
            <a:ext cx="788985" cy="584775"/>
          </a:xfrm>
          <a:prstGeom prst="rect">
            <a:avLst/>
          </a:prstGeom>
          <a:noFill/>
        </p:spPr>
        <p:txBody>
          <a:bodyPr wrap="square" rtlCol="0">
            <a:spAutoFit/>
          </a:bodyPr>
          <a:lstStyle/>
          <a:p>
            <a:pPr algn="ctr"/>
            <a:r>
              <a:rPr lang="fr-FR" sz="3200" b="1">
                <a:solidFill>
                  <a:srgbClr val="ED6C4D"/>
                </a:solidFill>
                <a:latin typeface="Quicksand" pitchFamily="2" charset="0"/>
              </a:rPr>
              <a:t>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544639" y="1503221"/>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userDrawn="1"/>
        </p:nvSpPr>
        <p:spPr bwMode="auto">
          <a:xfrm rot="10003735">
            <a:off x="425580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userDrawn="1"/>
        </p:nvSpPr>
        <p:spPr bwMode="auto">
          <a:xfrm rot="10003905">
            <a:off x="428021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userDrawn="1"/>
        </p:nvSpPr>
        <p:spPr>
          <a:xfrm>
            <a:off x="4401157" y="1451974"/>
            <a:ext cx="788985" cy="584775"/>
          </a:xfrm>
          <a:prstGeom prst="rect">
            <a:avLst/>
          </a:prstGeom>
          <a:noFill/>
        </p:spPr>
        <p:txBody>
          <a:bodyPr wrap="square" rtlCol="0">
            <a:spAutoFit/>
          </a:bodyPr>
          <a:lstStyle/>
          <a:p>
            <a:pPr algn="ctr"/>
            <a:r>
              <a:rPr lang="fr-FR" sz="3200" b="1">
                <a:solidFill>
                  <a:srgbClr val="FAB500"/>
                </a:solidFill>
                <a:latin typeface="Quicksand" pitchFamily="2" charset="0"/>
              </a:rPr>
              <a:t>2</a:t>
            </a:r>
          </a:p>
        </p:txBody>
      </p:sp>
      <p:pic>
        <p:nvPicPr>
          <p:cNvPr id="38" name="Graphique 37">
            <a:extLst>
              <a:ext uri="{FF2B5EF4-FFF2-40B4-BE49-F238E27FC236}">
                <a16:creationId xmlns:a16="http://schemas.microsoft.com/office/drawing/2014/main" id="{A36FDCE0-9523-BC03-A2EE-8C76D1FD840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66596" y="4032151"/>
            <a:ext cx="3476625" cy="2095500"/>
          </a:xfrm>
          <a:prstGeom prst="rect">
            <a:avLst/>
          </a:prstGeom>
          <a:effectLst>
            <a:outerShdw blurRad="50800" dist="38100" dir="2700000" algn="tl" rotWithShape="0">
              <a:prstClr val="black">
                <a:alpha val="40000"/>
              </a:prstClr>
            </a:outerShdw>
          </a:effectLst>
        </p:spPr>
      </p:pic>
      <p:sp>
        <p:nvSpPr>
          <p:cNvPr id="39" name="AutoShape 1">
            <a:extLst>
              <a:ext uri="{FF2B5EF4-FFF2-40B4-BE49-F238E27FC236}">
                <a16:creationId xmlns:a16="http://schemas.microsoft.com/office/drawing/2014/main" id="{85DFE4D3-7A0F-566C-09BF-0D9B350A6DC9}"/>
              </a:ext>
            </a:extLst>
          </p:cNvPr>
          <p:cNvSpPr>
            <a:spLocks/>
          </p:cNvSpPr>
          <p:nvPr userDrawn="1"/>
        </p:nvSpPr>
        <p:spPr bwMode="auto">
          <a:xfrm rot="10003905">
            <a:off x="402170"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50071"/>
            </a:solidFill>
            <a:miter lim="800000"/>
            <a:headEnd type="none" w="med" len="med"/>
            <a:tailEnd type="none" w="med" len="med"/>
          </a:ln>
        </p:spPr>
        <p:txBody>
          <a:bodyPr lIns="0" tIns="0" rIns="0" bIns="0"/>
          <a:lstStyle/>
          <a:p>
            <a:endParaRPr lang="en-US"/>
          </a:p>
        </p:txBody>
      </p:sp>
      <p:sp>
        <p:nvSpPr>
          <p:cNvPr id="40" name="ZoneTexte 39">
            <a:extLst>
              <a:ext uri="{FF2B5EF4-FFF2-40B4-BE49-F238E27FC236}">
                <a16:creationId xmlns:a16="http://schemas.microsoft.com/office/drawing/2014/main" id="{C048E808-A5BD-36A6-B90D-6AA5E8C46E2D}"/>
              </a:ext>
            </a:extLst>
          </p:cNvPr>
          <p:cNvSpPr txBox="1"/>
          <p:nvPr userDrawn="1"/>
        </p:nvSpPr>
        <p:spPr>
          <a:xfrm>
            <a:off x="523114" y="3980904"/>
            <a:ext cx="788985" cy="584775"/>
          </a:xfrm>
          <a:prstGeom prst="rect">
            <a:avLst/>
          </a:prstGeom>
          <a:noFill/>
        </p:spPr>
        <p:txBody>
          <a:bodyPr wrap="square" rtlCol="0">
            <a:spAutoFit/>
          </a:bodyPr>
          <a:lstStyle/>
          <a:p>
            <a:pPr algn="ctr"/>
            <a:r>
              <a:rPr lang="fr-FR" sz="3200" b="1">
                <a:solidFill>
                  <a:srgbClr val="E50071"/>
                </a:solidFill>
                <a:latin typeface="Quicksand" pitchFamily="2" charset="0"/>
              </a:rPr>
              <a:t>4</a:t>
            </a:r>
          </a:p>
        </p:txBody>
      </p:sp>
      <p:pic>
        <p:nvPicPr>
          <p:cNvPr id="41" name="Graphique 40">
            <a:extLst>
              <a:ext uri="{FF2B5EF4-FFF2-40B4-BE49-F238E27FC236}">
                <a16:creationId xmlns:a16="http://schemas.microsoft.com/office/drawing/2014/main" id="{9BDB7A7B-7833-D92C-C8C5-4380C1542C2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8414289" y="4032151"/>
            <a:ext cx="3476625" cy="2095500"/>
          </a:xfrm>
          <a:prstGeom prst="rect">
            <a:avLst/>
          </a:prstGeom>
          <a:effectLst>
            <a:outerShdw blurRad="50800" dist="38100" dir="2700000" algn="tl" rotWithShape="0">
              <a:prstClr val="black">
                <a:alpha val="40000"/>
              </a:prstClr>
            </a:outerShdw>
          </a:effectLst>
        </p:spPr>
      </p:pic>
      <p:sp>
        <p:nvSpPr>
          <p:cNvPr id="42" name="AutoShape 1">
            <a:extLst>
              <a:ext uri="{FF2B5EF4-FFF2-40B4-BE49-F238E27FC236}">
                <a16:creationId xmlns:a16="http://schemas.microsoft.com/office/drawing/2014/main" id="{CB4381FD-9F94-1950-704C-CA8DF45CCF1B}"/>
              </a:ext>
            </a:extLst>
          </p:cNvPr>
          <p:cNvSpPr>
            <a:spLocks/>
          </p:cNvSpPr>
          <p:nvPr userDrawn="1"/>
        </p:nvSpPr>
        <p:spPr bwMode="auto">
          <a:xfrm rot="10003735">
            <a:off x="812545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43" name="AutoShape 1">
            <a:extLst>
              <a:ext uri="{FF2B5EF4-FFF2-40B4-BE49-F238E27FC236}">
                <a16:creationId xmlns:a16="http://schemas.microsoft.com/office/drawing/2014/main" id="{692CB2EE-A79F-8AF2-4EAA-200255A6C096}"/>
              </a:ext>
            </a:extLst>
          </p:cNvPr>
          <p:cNvSpPr>
            <a:spLocks/>
          </p:cNvSpPr>
          <p:nvPr userDrawn="1"/>
        </p:nvSpPr>
        <p:spPr bwMode="auto">
          <a:xfrm rot="10003905">
            <a:off x="814986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97C21D"/>
            </a:solidFill>
            <a:miter lim="800000"/>
            <a:headEnd type="none" w="med" len="med"/>
            <a:tailEnd type="none" w="med" len="med"/>
          </a:ln>
        </p:spPr>
        <p:txBody>
          <a:bodyPr lIns="0" tIns="0" rIns="0" bIns="0"/>
          <a:lstStyle/>
          <a:p>
            <a:endParaRPr lang="en-US"/>
          </a:p>
        </p:txBody>
      </p:sp>
      <p:sp>
        <p:nvSpPr>
          <p:cNvPr id="44" name="ZoneTexte 43">
            <a:extLst>
              <a:ext uri="{FF2B5EF4-FFF2-40B4-BE49-F238E27FC236}">
                <a16:creationId xmlns:a16="http://schemas.microsoft.com/office/drawing/2014/main" id="{D8FB3207-8CBD-C83F-34F2-BBD9D8CD5C53}"/>
              </a:ext>
            </a:extLst>
          </p:cNvPr>
          <p:cNvSpPr txBox="1"/>
          <p:nvPr userDrawn="1"/>
        </p:nvSpPr>
        <p:spPr>
          <a:xfrm>
            <a:off x="8270807" y="3980904"/>
            <a:ext cx="788985" cy="584775"/>
          </a:xfrm>
          <a:prstGeom prst="rect">
            <a:avLst/>
          </a:prstGeom>
          <a:noFill/>
        </p:spPr>
        <p:txBody>
          <a:bodyPr wrap="square" rtlCol="0">
            <a:spAutoFit/>
          </a:bodyPr>
          <a:lstStyle/>
          <a:p>
            <a:pPr algn="ctr"/>
            <a:r>
              <a:rPr lang="fr-FR" sz="3200" b="1">
                <a:solidFill>
                  <a:srgbClr val="97C21D"/>
                </a:solidFill>
                <a:latin typeface="Quicksand" pitchFamily="2" charset="0"/>
              </a:rPr>
              <a:t>6</a:t>
            </a:r>
          </a:p>
        </p:txBody>
      </p:sp>
      <p:pic>
        <p:nvPicPr>
          <p:cNvPr id="45" name="Graphique 44">
            <a:extLst>
              <a:ext uri="{FF2B5EF4-FFF2-40B4-BE49-F238E27FC236}">
                <a16:creationId xmlns:a16="http://schemas.microsoft.com/office/drawing/2014/main" id="{CED93E40-469A-7A4F-2168-2D41F59EC115}"/>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4544639" y="4032151"/>
            <a:ext cx="3476625" cy="2095500"/>
          </a:xfrm>
          <a:prstGeom prst="rect">
            <a:avLst/>
          </a:prstGeom>
          <a:effectLst>
            <a:outerShdw blurRad="50800" dist="38100" dir="2700000" algn="tl" rotWithShape="0">
              <a:prstClr val="black">
                <a:alpha val="40000"/>
              </a:prstClr>
            </a:outerShdw>
          </a:effectLst>
        </p:spPr>
      </p:pic>
      <p:sp>
        <p:nvSpPr>
          <p:cNvPr id="46" name="AutoShape 1">
            <a:extLst>
              <a:ext uri="{FF2B5EF4-FFF2-40B4-BE49-F238E27FC236}">
                <a16:creationId xmlns:a16="http://schemas.microsoft.com/office/drawing/2014/main" id="{F144AF65-2300-62CE-2802-0CF91C27EDE0}"/>
              </a:ext>
            </a:extLst>
          </p:cNvPr>
          <p:cNvSpPr>
            <a:spLocks/>
          </p:cNvSpPr>
          <p:nvPr userDrawn="1"/>
        </p:nvSpPr>
        <p:spPr bwMode="auto">
          <a:xfrm rot="10003735">
            <a:off x="425580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47" name="AutoShape 1">
            <a:extLst>
              <a:ext uri="{FF2B5EF4-FFF2-40B4-BE49-F238E27FC236}">
                <a16:creationId xmlns:a16="http://schemas.microsoft.com/office/drawing/2014/main" id="{93733878-AA40-AEA6-5412-4654D110D6A2}"/>
              </a:ext>
            </a:extLst>
          </p:cNvPr>
          <p:cNvSpPr>
            <a:spLocks/>
          </p:cNvSpPr>
          <p:nvPr userDrawn="1"/>
        </p:nvSpPr>
        <p:spPr bwMode="auto">
          <a:xfrm rot="10003905">
            <a:off x="428021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0060A8"/>
            </a:solidFill>
            <a:miter lim="800000"/>
            <a:headEnd type="none" w="med" len="med"/>
            <a:tailEnd type="none" w="med" len="med"/>
          </a:ln>
        </p:spPr>
        <p:txBody>
          <a:bodyPr lIns="0" tIns="0" rIns="0" bIns="0"/>
          <a:lstStyle/>
          <a:p>
            <a:endParaRPr lang="en-US"/>
          </a:p>
        </p:txBody>
      </p:sp>
      <p:sp>
        <p:nvSpPr>
          <p:cNvPr id="48" name="ZoneTexte 47">
            <a:extLst>
              <a:ext uri="{FF2B5EF4-FFF2-40B4-BE49-F238E27FC236}">
                <a16:creationId xmlns:a16="http://schemas.microsoft.com/office/drawing/2014/main" id="{FD0C8AFA-BE6C-CD96-1393-15BF53EA7B81}"/>
              </a:ext>
            </a:extLst>
          </p:cNvPr>
          <p:cNvSpPr txBox="1"/>
          <p:nvPr userDrawn="1"/>
        </p:nvSpPr>
        <p:spPr>
          <a:xfrm>
            <a:off x="4401157" y="3980904"/>
            <a:ext cx="788985" cy="584775"/>
          </a:xfrm>
          <a:prstGeom prst="rect">
            <a:avLst/>
          </a:prstGeom>
          <a:noFill/>
        </p:spPr>
        <p:txBody>
          <a:bodyPr wrap="square" rtlCol="0">
            <a:spAutoFit/>
          </a:bodyPr>
          <a:lstStyle/>
          <a:p>
            <a:pPr algn="ctr"/>
            <a:r>
              <a:rPr lang="fr-FR" sz="3200" b="1">
                <a:solidFill>
                  <a:srgbClr val="0060A8"/>
                </a:solidFill>
                <a:latin typeface="Quicksand" pitchFamily="2" charset="0"/>
              </a:rPr>
              <a:t>5</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1452098" y="1944254"/>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1452098"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5333624" y="1944254"/>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533362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9203274" y="1944254"/>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920327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5" name="Espace réservé du texte 60">
            <a:extLst>
              <a:ext uri="{FF2B5EF4-FFF2-40B4-BE49-F238E27FC236}">
                <a16:creationId xmlns:a16="http://schemas.microsoft.com/office/drawing/2014/main" id="{AA106C00-8D47-5B95-79C1-B510DBE659FA}"/>
              </a:ext>
            </a:extLst>
          </p:cNvPr>
          <p:cNvSpPr>
            <a:spLocks noGrp="1"/>
          </p:cNvSpPr>
          <p:nvPr>
            <p:ph type="body" sz="quarter" idx="16" hasCustomPrompt="1"/>
          </p:nvPr>
        </p:nvSpPr>
        <p:spPr>
          <a:xfrm>
            <a:off x="1452098" y="4457389"/>
            <a:ext cx="2360612" cy="294880"/>
          </a:xfrm>
          <a:prstGeom prst="rect">
            <a:avLst/>
          </a:prstGeom>
        </p:spPr>
        <p:txBody>
          <a:bodyPr/>
          <a:lstStyle>
            <a:lvl1pPr marL="0" indent="0">
              <a:buNone/>
              <a:defRPr sz="1800" b="1">
                <a:solidFill>
                  <a:srgbClr val="E50071"/>
                </a:solidFill>
                <a:latin typeface="Quicksand" pitchFamily="2" charset="0"/>
              </a:defRPr>
            </a:lvl1pPr>
          </a:lstStyle>
          <a:p>
            <a:pPr lvl="0"/>
            <a:r>
              <a:rPr lang="fr-FR"/>
              <a:t>Titre</a:t>
            </a:r>
          </a:p>
        </p:txBody>
      </p:sp>
      <p:sp>
        <p:nvSpPr>
          <p:cNvPr id="56" name="Espace réservé du texte 62">
            <a:extLst>
              <a:ext uri="{FF2B5EF4-FFF2-40B4-BE49-F238E27FC236}">
                <a16:creationId xmlns:a16="http://schemas.microsoft.com/office/drawing/2014/main" id="{36728054-08E2-CBEA-A186-86CC7CA8F150}"/>
              </a:ext>
            </a:extLst>
          </p:cNvPr>
          <p:cNvSpPr>
            <a:spLocks noGrp="1"/>
          </p:cNvSpPr>
          <p:nvPr>
            <p:ph type="body" sz="quarter" idx="17" hasCustomPrompt="1"/>
          </p:nvPr>
        </p:nvSpPr>
        <p:spPr>
          <a:xfrm>
            <a:off x="1452098"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7" name="Espace réservé du texte 60">
            <a:extLst>
              <a:ext uri="{FF2B5EF4-FFF2-40B4-BE49-F238E27FC236}">
                <a16:creationId xmlns:a16="http://schemas.microsoft.com/office/drawing/2014/main" id="{D31CE4AB-120B-55B1-8E84-521C1E8A1E52}"/>
              </a:ext>
            </a:extLst>
          </p:cNvPr>
          <p:cNvSpPr>
            <a:spLocks noGrp="1"/>
          </p:cNvSpPr>
          <p:nvPr>
            <p:ph type="body" sz="quarter" idx="18" hasCustomPrompt="1"/>
          </p:nvPr>
        </p:nvSpPr>
        <p:spPr>
          <a:xfrm>
            <a:off x="5333624" y="4457389"/>
            <a:ext cx="2360612" cy="294880"/>
          </a:xfrm>
          <a:prstGeom prst="rect">
            <a:avLst/>
          </a:prstGeom>
        </p:spPr>
        <p:txBody>
          <a:bodyPr/>
          <a:lstStyle>
            <a:lvl1pPr marL="0" indent="0">
              <a:buNone/>
              <a:defRPr sz="1800" b="1">
                <a:solidFill>
                  <a:srgbClr val="0060A8"/>
                </a:solidFill>
                <a:latin typeface="Quicksand" pitchFamily="2" charset="0"/>
              </a:defRPr>
            </a:lvl1pPr>
          </a:lstStyle>
          <a:p>
            <a:pPr lvl="0"/>
            <a:r>
              <a:rPr lang="fr-FR"/>
              <a:t>Titre</a:t>
            </a:r>
          </a:p>
        </p:txBody>
      </p:sp>
      <p:sp>
        <p:nvSpPr>
          <p:cNvPr id="58" name="Espace réservé du texte 62">
            <a:extLst>
              <a:ext uri="{FF2B5EF4-FFF2-40B4-BE49-F238E27FC236}">
                <a16:creationId xmlns:a16="http://schemas.microsoft.com/office/drawing/2014/main" id="{6D75C0E0-4AEB-E4C2-C317-05C0BA3017B8}"/>
              </a:ext>
            </a:extLst>
          </p:cNvPr>
          <p:cNvSpPr>
            <a:spLocks noGrp="1"/>
          </p:cNvSpPr>
          <p:nvPr>
            <p:ph type="body" sz="quarter" idx="19" hasCustomPrompt="1"/>
          </p:nvPr>
        </p:nvSpPr>
        <p:spPr>
          <a:xfrm>
            <a:off x="5333624"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9" name="Espace réservé du texte 60">
            <a:extLst>
              <a:ext uri="{FF2B5EF4-FFF2-40B4-BE49-F238E27FC236}">
                <a16:creationId xmlns:a16="http://schemas.microsoft.com/office/drawing/2014/main" id="{0705203A-B012-CD17-3990-E7B92DDBE4CD}"/>
              </a:ext>
            </a:extLst>
          </p:cNvPr>
          <p:cNvSpPr>
            <a:spLocks noGrp="1"/>
          </p:cNvSpPr>
          <p:nvPr>
            <p:ph type="body" sz="quarter" idx="20" hasCustomPrompt="1"/>
          </p:nvPr>
        </p:nvSpPr>
        <p:spPr>
          <a:xfrm>
            <a:off x="9203274" y="4457389"/>
            <a:ext cx="2360612" cy="294880"/>
          </a:xfrm>
          <a:prstGeom prst="rect">
            <a:avLst/>
          </a:prstGeom>
        </p:spPr>
        <p:txBody>
          <a:bodyPr/>
          <a:lstStyle>
            <a:lvl1pPr marL="0" indent="0">
              <a:buNone/>
              <a:defRPr sz="1800" b="1">
                <a:solidFill>
                  <a:srgbClr val="97C21D"/>
                </a:solidFill>
                <a:latin typeface="Quicksand" pitchFamily="2" charset="0"/>
              </a:defRPr>
            </a:lvl1pPr>
          </a:lstStyle>
          <a:p>
            <a:pPr lvl="0"/>
            <a:r>
              <a:rPr lang="fr-FR"/>
              <a:t>Titre</a:t>
            </a:r>
          </a:p>
        </p:txBody>
      </p:sp>
      <p:sp>
        <p:nvSpPr>
          <p:cNvPr id="60" name="Espace réservé du texte 62">
            <a:extLst>
              <a:ext uri="{FF2B5EF4-FFF2-40B4-BE49-F238E27FC236}">
                <a16:creationId xmlns:a16="http://schemas.microsoft.com/office/drawing/2014/main" id="{DB4052D6-97F1-F721-5C71-511706DA07E3}"/>
              </a:ext>
            </a:extLst>
          </p:cNvPr>
          <p:cNvSpPr>
            <a:spLocks noGrp="1"/>
          </p:cNvSpPr>
          <p:nvPr>
            <p:ph type="body" sz="quarter" idx="21" hasCustomPrompt="1"/>
          </p:nvPr>
        </p:nvSpPr>
        <p:spPr>
          <a:xfrm>
            <a:off x="9203274"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39755176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hapitre turquois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38BADB"/>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38BADB"/>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38BADB"/>
                </a:solidFill>
                <a:latin typeface="Quicksand" pitchFamily="2" charset="0"/>
              </a:rPr>
              <a:t>1</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38BADB"/>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4725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hapitre jaun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FAB500"/>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FAB500"/>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FAB500"/>
                </a:solidFill>
                <a:latin typeface="Quicksand" pitchFamily="2" charset="0"/>
              </a:rPr>
              <a:t>2</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FAB500"/>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ED6C4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FAB500"/>
                </a:gs>
                <a:gs pos="100000">
                  <a:srgbClr val="ED6C4D"/>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9626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hapitre orang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D6C4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ED6C4D"/>
                </a:solidFill>
                <a:latin typeface="Quicksand" pitchFamily="2" charset="0"/>
              </a:rPr>
              <a:t>3</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D6C4D"/>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chemeClr val="accent2">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313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hapitre fuscia">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50071"/>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50071"/>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E50071"/>
                </a:solidFill>
                <a:latin typeface="Quicksand" pitchFamily="2" charset="0"/>
              </a:rPr>
              <a:t>4</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50071"/>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chemeClr val="accent5">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E50071"/>
                </a:gs>
                <a:gs pos="100000">
                  <a:srgbClr val="EF85B4"/>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463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hapitre bleu">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0060A8"/>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0060A8"/>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0060A8"/>
                </a:solidFill>
                <a:latin typeface="Quicksand" pitchFamily="2" charset="0"/>
              </a:rPr>
              <a:t>5</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0060A8"/>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3444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hapitre vert">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97C21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97C21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97C21D"/>
                </a:solidFill>
                <a:latin typeface="Quicksand" pitchFamily="2" charset="0"/>
              </a:rPr>
              <a:t>6</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97C21D"/>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chemeClr val="accent4">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97C21D"/>
                </a:gs>
                <a:gs pos="100000">
                  <a:srgbClr val="E0E15A"/>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63729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ous-chapitre turquoise">
    <p:bg>
      <p:bgRef idx="1001">
        <a:schemeClr val="bg1"/>
      </p:bgRef>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38BADB"/>
          </a:solidFill>
          <a:ln w="254000" cap="flat">
            <a:solidFill>
              <a:srgbClr val="38BADB"/>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38BADB"/>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30211"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sp>
        <p:nvSpPr>
          <p:cNvPr id="2" name="Espace réservé du texte 2">
            <a:extLst>
              <a:ext uri="{FF2B5EF4-FFF2-40B4-BE49-F238E27FC236}">
                <a16:creationId xmlns:a16="http://schemas.microsoft.com/office/drawing/2014/main" id="{07B49615-37AF-F431-35B6-B47070F5DED7}"/>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1</a:t>
            </a:r>
          </a:p>
        </p:txBody>
      </p:sp>
      <p:cxnSp>
        <p:nvCxnSpPr>
          <p:cNvPr id="4" name="Straight Connector 8">
            <a:extLst>
              <a:ext uri="{FF2B5EF4-FFF2-40B4-BE49-F238E27FC236}">
                <a16:creationId xmlns:a16="http://schemas.microsoft.com/office/drawing/2014/main" id="{754630D0-79AD-4B44-3314-9FAC7D6DE237}"/>
              </a:ext>
            </a:extLst>
          </p:cNvPr>
          <p:cNvCxnSpPr>
            <a:cxnSpLocks/>
          </p:cNvCxnSpPr>
          <p:nvPr userDrawn="1"/>
        </p:nvCxnSpPr>
        <p:spPr>
          <a:xfrm>
            <a:off x="36192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0702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ous-chapitre jaun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FAB500"/>
          </a:solidFill>
          <a:ln w="254000" cap="flat">
            <a:solidFill>
              <a:srgbClr val="FAB500"/>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FAB500"/>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ED6C4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FAB500"/>
                </a:gs>
                <a:gs pos="100000">
                  <a:srgbClr val="ED6C4D"/>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2A0034A9-C5BC-683A-9AF2-BEC83A9B8425}"/>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2</a:t>
            </a:r>
          </a:p>
        </p:txBody>
      </p:sp>
    </p:spTree>
    <p:extLst>
      <p:ext uri="{BB962C8B-B14F-4D97-AF65-F5344CB8AC3E}">
        <p14:creationId xmlns:p14="http://schemas.microsoft.com/office/powerpoint/2010/main" val="11871383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ous-chapitre orang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ED6C4D"/>
          </a:solidFill>
          <a:ln w="254000" cap="flat">
            <a:solidFill>
              <a:srgbClr val="ED6C4D"/>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ED6C4D"/>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chemeClr val="accent2">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07B49615-37AF-F431-35B6-B47070F5DED7}"/>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3</a:t>
            </a:r>
          </a:p>
        </p:txBody>
      </p:sp>
    </p:spTree>
    <p:extLst>
      <p:ext uri="{BB962C8B-B14F-4D97-AF65-F5344CB8AC3E}">
        <p14:creationId xmlns:p14="http://schemas.microsoft.com/office/powerpoint/2010/main" val="36288126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ous-chapitre fuscia">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E50071"/>
          </a:solidFill>
          <a:ln w="254000" cap="flat">
            <a:solidFill>
              <a:srgbClr val="E50071"/>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E50071"/>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chemeClr val="accent5">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E50071"/>
                </a:gs>
                <a:gs pos="100000">
                  <a:srgbClr val="EF85B4"/>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013CDE64-07DE-5D5D-C04D-31776088E705}"/>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4</a:t>
            </a:r>
          </a:p>
        </p:txBody>
      </p:sp>
    </p:spTree>
    <p:extLst>
      <p:ext uri="{BB962C8B-B14F-4D97-AF65-F5344CB8AC3E}">
        <p14:creationId xmlns:p14="http://schemas.microsoft.com/office/powerpoint/2010/main" val="24919310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ous-chapitre bleu">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0060A8"/>
          </a:solidFill>
          <a:ln w="254000" cap="flat">
            <a:solidFill>
              <a:srgbClr val="0060A8"/>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0060A8"/>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A0618C9D-9E01-2517-2223-BC9C9384D693}"/>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5</a:t>
            </a:r>
          </a:p>
        </p:txBody>
      </p:sp>
    </p:spTree>
    <p:extLst>
      <p:ext uri="{BB962C8B-B14F-4D97-AF65-F5344CB8AC3E}">
        <p14:creationId xmlns:p14="http://schemas.microsoft.com/office/powerpoint/2010/main" val="31266404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ous-chapitre vert">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97C21D"/>
          </a:solidFill>
          <a:ln w="254000" cap="flat">
            <a:solidFill>
              <a:srgbClr val="97C21D"/>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97C21D"/>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chemeClr val="accent4">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97C21D"/>
                </a:gs>
                <a:gs pos="100000">
                  <a:srgbClr val="E0E15A"/>
                </a:gs>
              </a:gsLst>
              <a:lin ang="2700000" scaled="0"/>
            </a:gradFill>
          </a:ln>
        </p:spPr>
        <p:style>
          <a:lnRef idx="1">
            <a:schemeClr val="accent1"/>
          </a:lnRef>
          <a:fillRef idx="0">
            <a:schemeClr val="accent1"/>
          </a:fillRef>
          <a:effectRef idx="0">
            <a:schemeClr val="accent1"/>
          </a:effectRef>
          <a:fontRef idx="minor">
            <a:schemeClr val="tx1"/>
          </a:fontRef>
        </p:style>
      </p:cxnSp>
      <p:sp>
        <p:nvSpPr>
          <p:cNvPr id="4" name="Espace réservé du texte 2">
            <a:extLst>
              <a:ext uri="{FF2B5EF4-FFF2-40B4-BE49-F238E27FC236}">
                <a16:creationId xmlns:a16="http://schemas.microsoft.com/office/drawing/2014/main" id="{DD8E207D-C711-1DBE-EF7E-5EE902C66161}"/>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6</a:t>
            </a:r>
          </a:p>
        </p:txBody>
      </p:sp>
    </p:spTree>
    <p:extLst>
      <p:ext uri="{BB962C8B-B14F-4D97-AF65-F5344CB8AC3E}">
        <p14:creationId xmlns:p14="http://schemas.microsoft.com/office/powerpoint/2010/main" val="15600236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urquoise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168107289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Jaune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425673509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Orange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283792917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Fuscia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236588709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Bleu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372749276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Vert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153529156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urquoise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BE3B7B45-36A8-8CBA-24C7-800DCD8F7EB2}"/>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82178198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Jaune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17D204F1-D21F-1EE6-572C-69C564183A0D}"/>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95128204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Orange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9752C80F-B5F1-1A7C-0F7B-B530CB2EA15A}"/>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08989901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Fuscia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673B9926-BDEA-E3C5-392B-DB1F98DF46C0}"/>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6333337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leu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2A218436-94B2-2E04-74C2-873258150A58}"/>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99673505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Vert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355D68A6-1C3B-8850-7D29-CA0B0DEEF111}"/>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36892646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urquoise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5" name="Espace réservé du texte 11">
            <a:extLst>
              <a:ext uri="{FF2B5EF4-FFF2-40B4-BE49-F238E27FC236}">
                <a16:creationId xmlns:a16="http://schemas.microsoft.com/office/drawing/2014/main" id="{E65B1AA4-3A24-113C-B957-75D41AF7CA32}"/>
              </a:ext>
            </a:extLst>
          </p:cNvPr>
          <p:cNvSpPr>
            <a:spLocks noGrp="1"/>
          </p:cNvSpPr>
          <p:nvPr>
            <p:ph type="body" sz="quarter" idx="15" hasCustomPrompt="1"/>
          </p:nvPr>
        </p:nvSpPr>
        <p:spPr>
          <a:xfrm>
            <a:off x="1231030" y="4889182"/>
            <a:ext cx="2148840" cy="826878"/>
          </a:xfrm>
          <a:prstGeom prst="rect">
            <a:avLst/>
          </a:prstGeom>
        </p:spPr>
        <p:txBody>
          <a:bodyPr/>
          <a:lstStyle>
            <a:lvl1pPr marL="0" indent="0">
              <a:buNone/>
              <a:defRPr sz="1100" b="0" i="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7" name="Espace réservé du texte 11">
            <a:extLst>
              <a:ext uri="{FF2B5EF4-FFF2-40B4-BE49-F238E27FC236}">
                <a16:creationId xmlns:a16="http://schemas.microsoft.com/office/drawing/2014/main" id="{E16880C5-70C7-C2F1-CD43-AA67F46052E1}"/>
              </a:ext>
            </a:extLst>
          </p:cNvPr>
          <p:cNvSpPr>
            <a:spLocks noGrp="1"/>
          </p:cNvSpPr>
          <p:nvPr>
            <p:ph type="body" sz="quarter" idx="17" hasCustomPrompt="1"/>
          </p:nvPr>
        </p:nvSpPr>
        <p:spPr>
          <a:xfrm>
            <a:off x="4155205" y="4889182"/>
            <a:ext cx="2148840" cy="826878"/>
          </a:xfrm>
          <a:prstGeom prst="rect">
            <a:avLst/>
          </a:prstGeom>
        </p:spPr>
        <p:txBody>
          <a:bodyPr/>
          <a:lstStyle>
            <a:lvl1pPr marL="0" indent="0">
              <a:buNone/>
              <a:defRPr sz="1100" b="0" i="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128869591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Jaune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57396" y="3801426"/>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9" name="Espace réservé du texte 11">
            <a:extLst>
              <a:ext uri="{FF2B5EF4-FFF2-40B4-BE49-F238E27FC236}">
                <a16:creationId xmlns:a16="http://schemas.microsoft.com/office/drawing/2014/main" id="{B39150E8-5548-D00F-5325-B73C0CF68979}"/>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
        <p:nvSpPr>
          <p:cNvPr id="10" name="Espace réservé du texte 11">
            <a:extLst>
              <a:ext uri="{FF2B5EF4-FFF2-40B4-BE49-F238E27FC236}">
                <a16:creationId xmlns:a16="http://schemas.microsoft.com/office/drawing/2014/main" id="{3286CB37-447B-BB67-3081-0E3C58E3F8F3}"/>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13595870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Orange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94A09044-354F-BF34-6BAA-D025F64544FE}"/>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
        <p:nvSpPr>
          <p:cNvPr id="9" name="Espace réservé du texte 11">
            <a:extLst>
              <a:ext uri="{FF2B5EF4-FFF2-40B4-BE49-F238E27FC236}">
                <a16:creationId xmlns:a16="http://schemas.microsoft.com/office/drawing/2014/main" id="{DC28AD20-BD81-C144-5DDC-1F54ED9C2BBB}"/>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14216830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Fuscia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75A9B1B6-74E2-8A9F-89E3-4C09FA08E8EF}"/>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
        <p:nvSpPr>
          <p:cNvPr id="9" name="Espace réservé du texte 11">
            <a:extLst>
              <a:ext uri="{FF2B5EF4-FFF2-40B4-BE49-F238E27FC236}">
                <a16:creationId xmlns:a16="http://schemas.microsoft.com/office/drawing/2014/main" id="{4A3A97B5-02CC-93CF-D6F7-080FB4F84F8B}"/>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20255913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Bleu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30F1E817-DCAE-F9BA-3CD9-7680FF100129}"/>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
        <p:nvSpPr>
          <p:cNvPr id="9" name="Espace réservé du texte 11">
            <a:extLst>
              <a:ext uri="{FF2B5EF4-FFF2-40B4-BE49-F238E27FC236}">
                <a16:creationId xmlns:a16="http://schemas.microsoft.com/office/drawing/2014/main" id="{B7804729-96E3-9169-DE6B-68F8946135B9}"/>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89568539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Vert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D658DEAF-A5A5-0D93-9EF4-B808BFBA696C}"/>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
        <p:nvSpPr>
          <p:cNvPr id="9" name="Espace réservé du texte 11">
            <a:extLst>
              <a:ext uri="{FF2B5EF4-FFF2-40B4-BE49-F238E27FC236}">
                <a16:creationId xmlns:a16="http://schemas.microsoft.com/office/drawing/2014/main" id="{DA2D218B-B3A4-FFFE-27FB-1B9235DC80CA}"/>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85551703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urquoise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31865329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Jaune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392372083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Orange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262389674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Fuscia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330558236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Bleu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26015329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Vert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94447507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urquoise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95748268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Jaune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94609757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Orange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13506475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Fuscia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72141541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Bleu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59400627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Vert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856739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Jaune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bg2"/>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8" y="1187156"/>
            <a:ext cx="3673703" cy="477041"/>
          </a:xfrm>
          <a:prstGeom prst="rect">
            <a:avLst/>
          </a:prstGeom>
        </p:spPr>
        <p:txBody>
          <a:bodyPr/>
          <a:lstStyle>
            <a:lvl1pPr marL="0" indent="0" algn="ctr">
              <a:buNone/>
              <a:defRPr sz="2800" b="1">
                <a:solidFill>
                  <a:schemeClr val="bg2"/>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chemeClr val="bg2"/>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848" y="3819599"/>
            <a:ext cx="3674543" cy="565150"/>
          </a:xfrm>
          <a:prstGeom prst="rect">
            <a:avLst/>
          </a:prstGeom>
        </p:spPr>
        <p:txBody>
          <a:bodyPr/>
          <a:lstStyle>
            <a:lvl1pPr marL="0" indent="0" algn="ctr">
              <a:buNone/>
              <a:defRPr sz="2800" b="1">
                <a:solidFill>
                  <a:schemeClr val="bg2"/>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chemeClr val="bg2"/>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446768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Jaune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accent3"/>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41806373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Orange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accent2"/>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5499656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Fuscia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accent5"/>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4866980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Bleu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tx2"/>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25947664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Vert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97C21D"/>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6091365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urquoise_6">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chemeClr val="bg2"/>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chemeClr val="bg2"/>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chemeClr val="bg2"/>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08466396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Jaune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chemeClr val="accent3"/>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chemeClr val="accent3"/>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chemeClr val="accent3"/>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53707822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Orange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chemeClr val="accent2"/>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chemeClr val="accent2"/>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chemeClr val="accent2"/>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61687234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Fuscia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E50071"/>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42637196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Bleu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chemeClr val="accent1"/>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chemeClr val="accent1"/>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chemeClr val="accent1"/>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1"/>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40472657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Vert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chemeClr val="accent4"/>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chemeClr val="accent4"/>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chemeClr val="accent4"/>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84994604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urquoise_7">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bg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4124684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Jaune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601656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Orange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354995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Fuscia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685337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Bleu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0060A8"/>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220361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Vert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47725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urquoise_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B3CC172A-574B-1AED-F0E6-8E885D76F980}"/>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5" name="Espace réservé du texte 11">
            <a:extLst>
              <a:ext uri="{FF2B5EF4-FFF2-40B4-BE49-F238E27FC236}">
                <a16:creationId xmlns:a16="http://schemas.microsoft.com/office/drawing/2014/main" id="{9043434F-D0F8-C87F-A998-8FB6842F7D6B}"/>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741203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Jaune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rgbClr val="FAB5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rgbClr val="FAB500"/>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A19D4B74-C476-02A9-E4BD-4D4FF2C28FB3}"/>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4" name="Espace réservé du texte 11">
            <a:extLst>
              <a:ext uri="{FF2B5EF4-FFF2-40B4-BE49-F238E27FC236}">
                <a16:creationId xmlns:a16="http://schemas.microsoft.com/office/drawing/2014/main" id="{3050F4C5-B981-7E94-6371-6A20D31E17D3}"/>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898001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Orange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14EF5BAD-9D25-D77D-183E-AA32EED930F6}"/>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4" name="Espace réservé du texte 11">
            <a:extLst>
              <a:ext uri="{FF2B5EF4-FFF2-40B4-BE49-F238E27FC236}">
                <a16:creationId xmlns:a16="http://schemas.microsoft.com/office/drawing/2014/main" id="{0335689E-18DB-8923-06EA-7E6C3D1DFA17}"/>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357593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Fuscia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79AA05FA-D29E-66D0-E9C8-95DD03519FED}"/>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4" name="Espace réservé du texte 11">
            <a:extLst>
              <a:ext uri="{FF2B5EF4-FFF2-40B4-BE49-F238E27FC236}">
                <a16:creationId xmlns:a16="http://schemas.microsoft.com/office/drawing/2014/main" id="{E211BEFB-AA03-CBD8-AE5A-BFC3C3D801DA}"/>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734626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Bleu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702C5DFE-2198-B5DE-7771-5B9FBDB3A484}"/>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4" name="Espace réservé du texte 11">
            <a:extLst>
              <a:ext uri="{FF2B5EF4-FFF2-40B4-BE49-F238E27FC236}">
                <a16:creationId xmlns:a16="http://schemas.microsoft.com/office/drawing/2014/main" id="{B5C47BDE-76C7-0A8E-932C-212E351F98F7}"/>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297429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Vert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F6AF9ACC-C82D-43B3-17DE-72876F65B8E3}"/>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4" name="Espace réservé du texte 11">
            <a:extLst>
              <a:ext uri="{FF2B5EF4-FFF2-40B4-BE49-F238E27FC236}">
                <a16:creationId xmlns:a16="http://schemas.microsoft.com/office/drawing/2014/main" id="{75D9BE3A-A6F7-95DA-569C-2A785745334A}"/>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831445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urquoise_9">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91746024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Jaune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chemeClr val="accent3"/>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chemeClr val="accent3"/>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chemeClr val="accent3"/>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3"/>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3"/>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3"/>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36430219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Orange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2"/>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2"/>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2"/>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07858835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Fuscia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chemeClr val="accent5"/>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chemeClr val="accent5"/>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chemeClr val="accent5"/>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5"/>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5"/>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5"/>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58213450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Bleu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chemeClr val="tx2"/>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chemeClr val="tx2"/>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chemeClr val="tx2"/>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tx2"/>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tx2"/>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tx2"/>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8735764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Vert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chemeClr val="accent4"/>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chemeClr val="accent4"/>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chemeClr val="accent4"/>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4"/>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4"/>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4"/>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49529321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urquoise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bg2"/>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bg2"/>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bg2"/>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bg2"/>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bg2"/>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bg2"/>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3351942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Jaune_12">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3"/>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3"/>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3"/>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accent3"/>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accent3"/>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accent3"/>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28390031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Orange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1907926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Fuscia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5"/>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5"/>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5"/>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accent5"/>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accent5"/>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accent5"/>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22594088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Bleu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tx2"/>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tx2"/>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tx2"/>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tx2"/>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tx2"/>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tx2"/>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2801554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Vert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4"/>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4"/>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4"/>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accent4"/>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accent4"/>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accent4"/>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37228339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Turquoise_11">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035096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Jaune_13">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637049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Orange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981792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Fuscia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5937873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Bleu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0084351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Vert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rgbClr val="97C21D"/>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5471135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urquoise_12">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147609083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Jaune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136151435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Orange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942546619"/>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Fuscia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127696314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Bleu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1"/>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400177779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Vert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1895492671"/>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urquoise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3721513681"/>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Jaune_15">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178168556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Orange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82884814"/>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Fuscia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381387556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Bleu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169273545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Vert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989180464"/>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11">
            <a:extLst>
              <a:ext uri="{FF2B5EF4-FFF2-40B4-BE49-F238E27FC236}">
                <a16:creationId xmlns:a16="http://schemas.microsoft.com/office/drawing/2014/main" id="{ACC43269-0AD1-7C13-E81D-47C2EBF1C281}"/>
              </a:ext>
            </a:extLst>
          </p:cNvPr>
          <p:cNvSpPr>
            <a:spLocks noGrp="1"/>
          </p:cNvSpPr>
          <p:nvPr>
            <p:ph type="body" sz="quarter" idx="14" hasCustomPrompt="1"/>
          </p:nvPr>
        </p:nvSpPr>
        <p:spPr>
          <a:xfrm>
            <a:off x="838199" y="2070340"/>
            <a:ext cx="10515600" cy="389913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a:t>
            </a:r>
            <a:r>
              <a:rPr lang="fr-FR" b="0" i="0" err="1">
                <a:solidFill>
                  <a:srgbClr val="000000"/>
                </a:solidFill>
                <a:effectLst/>
                <a:latin typeface="Open Sans" panose="020B0606030504020204" pitchFamily="34" charset="0"/>
              </a:rPr>
              <a:t>dolor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consectetur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a:t>
            </a:r>
            <a:r>
              <a:rPr lang="fr-FR" b="0" i="0" err="1">
                <a:solidFill>
                  <a:srgbClr val="000000"/>
                </a:solidFill>
                <a:effectLst/>
                <a:latin typeface="Open Sans" panose="020B0606030504020204" pitchFamily="34" charset="0"/>
              </a:rPr>
              <a:t>dolore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nisi</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a:t>
            </a:r>
            <a:r>
              <a:rPr lang="fr-FR" b="0" i="0" err="1">
                <a:solidFill>
                  <a:srgbClr val="000000"/>
                </a:solidFill>
                <a:effectLst/>
                <a:latin typeface="Open Sans" panose="020B0606030504020204" pitchFamily="34" charset="0"/>
              </a:rPr>
              <a:t>ea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a:t>
            </a:r>
            <a:r>
              <a:rPr lang="fr-FR" b="0" i="0" err="1">
                <a:solidFill>
                  <a:srgbClr val="000000"/>
                </a:solidFill>
                <a:effectLst/>
                <a:latin typeface="Open Sans" panose="020B0606030504020204" pitchFamily="34" charset="0"/>
              </a:rPr>
              <a:t>dolor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consectetur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a:t>
            </a:r>
            <a:r>
              <a:rPr lang="fr-FR" b="0" i="0" err="1">
                <a:solidFill>
                  <a:srgbClr val="000000"/>
                </a:solidFill>
                <a:effectLst/>
                <a:latin typeface="Open Sans" panose="020B0606030504020204" pitchFamily="34" charset="0"/>
              </a:rPr>
              <a:t>dolore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
        <p:nvSpPr>
          <p:cNvPr id="4" name="Espace réservé du texte 8">
            <a:extLst>
              <a:ext uri="{FF2B5EF4-FFF2-40B4-BE49-F238E27FC236}">
                <a16:creationId xmlns:a16="http://schemas.microsoft.com/office/drawing/2014/main" id="{80995070-A6BC-2B1F-D03B-A3AC2DF4876A}"/>
              </a:ext>
            </a:extLst>
          </p:cNvPr>
          <p:cNvSpPr>
            <a:spLocks noGrp="1"/>
          </p:cNvSpPr>
          <p:nvPr>
            <p:ph type="body" sz="quarter" idx="11" hasCustomPrompt="1"/>
          </p:nvPr>
        </p:nvSpPr>
        <p:spPr>
          <a:xfrm>
            <a:off x="838200" y="1250830"/>
            <a:ext cx="10515599" cy="617939"/>
          </a:xfrm>
          <a:prstGeom prst="rect">
            <a:avLst/>
          </a:prstGeom>
        </p:spPr>
        <p:txBody>
          <a:bodyPr/>
          <a:lstStyle>
            <a:lvl1pPr marL="0" indent="0">
              <a:buNone/>
              <a:defRPr sz="2000" b="1">
                <a:solidFill>
                  <a:schemeClr val="tx1"/>
                </a:solidFill>
                <a:latin typeface="Quicksand" pitchFamily="2" charset="0"/>
              </a:defRPr>
            </a:lvl1pPr>
          </a:lstStyle>
          <a:p>
            <a:pPr lvl="0"/>
            <a:r>
              <a:rPr lang="fr-FR"/>
              <a:t>Titre de niveau #1</a:t>
            </a:r>
          </a:p>
        </p:txBody>
      </p:sp>
    </p:spTree>
    <p:extLst>
      <p:ext uri="{BB962C8B-B14F-4D97-AF65-F5344CB8AC3E}">
        <p14:creationId xmlns:p14="http://schemas.microsoft.com/office/powerpoint/2010/main" val="379030841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_t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60662431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53601261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66D99AF2-3FC8-FE85-05FA-F017EDAFA60D}"/>
              </a:ext>
            </a:extLst>
          </p:cNvPr>
          <p:cNvSpPr>
            <a:spLocks/>
          </p:cNvSpPr>
          <p:nvPr userDrawn="1"/>
        </p:nvSpPr>
        <p:spPr bwMode="auto">
          <a:xfrm rot="6754542">
            <a:off x="6025616" y="365757"/>
            <a:ext cx="7123414" cy="6939023"/>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38BADB"/>
            </a:solidFill>
            <a:miter lim="800000"/>
            <a:headEnd type="none" w="med" len="med"/>
            <a:tailEnd type="none" w="med" len="med"/>
          </a:ln>
        </p:spPr>
        <p:txBody>
          <a:bodyPr lIns="0" tIns="0" rIns="0" bIns="0"/>
          <a:lstStyle/>
          <a:p>
            <a:endParaRPr lang="en-US"/>
          </a:p>
        </p:txBody>
      </p:sp>
      <p:pic>
        <p:nvPicPr>
          <p:cNvPr id="5" name="Image 4">
            <a:extLst>
              <a:ext uri="{FF2B5EF4-FFF2-40B4-BE49-F238E27FC236}">
                <a16:creationId xmlns:a16="http://schemas.microsoft.com/office/drawing/2014/main" id="{E0EAD149-F17D-BA3B-76CF-3063919D28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9691" y="5981700"/>
            <a:ext cx="1575138" cy="495300"/>
          </a:xfrm>
          <a:prstGeom prst="rect">
            <a:avLst/>
          </a:prstGeom>
        </p:spPr>
      </p:pic>
      <p:sp>
        <p:nvSpPr>
          <p:cNvPr id="6" name="Titre 1">
            <a:extLst>
              <a:ext uri="{FF2B5EF4-FFF2-40B4-BE49-F238E27FC236}">
                <a16:creationId xmlns:a16="http://schemas.microsoft.com/office/drawing/2014/main" id="{5781203C-7E43-AFB1-D194-F51ADD9D7419}"/>
              </a:ext>
            </a:extLst>
          </p:cNvPr>
          <p:cNvSpPr>
            <a:spLocks noGrp="1"/>
          </p:cNvSpPr>
          <p:nvPr>
            <p:ph type="title" hasCustomPrompt="1"/>
          </p:nvPr>
        </p:nvSpPr>
        <p:spPr>
          <a:xfrm>
            <a:off x="409691" y="1583525"/>
            <a:ext cx="5582575" cy="1210508"/>
          </a:xfrm>
          <a:prstGeom prst="rect">
            <a:avLst/>
          </a:prstGeom>
        </p:spPr>
        <p:txBody>
          <a:bodyPr/>
          <a:lstStyle>
            <a:lvl1pPr>
              <a:defRPr sz="4000" b="1" i="0">
                <a:solidFill>
                  <a:srgbClr val="38BADB"/>
                </a:solidFill>
                <a:latin typeface="Quicksand" pitchFamily="2" charset="0"/>
                <a:ea typeface="Open Sans" charset="0"/>
                <a:cs typeface="Open Sans" charset="0"/>
              </a:defRPr>
            </a:lvl1pPr>
          </a:lstStyle>
          <a:p>
            <a:r>
              <a:rPr lang="fr-FR"/>
              <a:t>Merci pour</a:t>
            </a:r>
            <a:br>
              <a:rPr lang="fr-FR"/>
            </a:br>
            <a:r>
              <a:rPr lang="fr-FR"/>
              <a:t>votre attention</a:t>
            </a:r>
          </a:p>
        </p:txBody>
      </p:sp>
      <p:sp>
        <p:nvSpPr>
          <p:cNvPr id="7" name="Espace réservé du texte 25">
            <a:extLst>
              <a:ext uri="{FF2B5EF4-FFF2-40B4-BE49-F238E27FC236}">
                <a16:creationId xmlns:a16="http://schemas.microsoft.com/office/drawing/2014/main" id="{514BC62A-622B-C476-909E-01E8E2EA9337}"/>
              </a:ext>
            </a:extLst>
          </p:cNvPr>
          <p:cNvSpPr>
            <a:spLocks noGrp="1"/>
          </p:cNvSpPr>
          <p:nvPr>
            <p:ph type="body" sz="quarter" idx="13" hasCustomPrompt="1"/>
          </p:nvPr>
        </p:nvSpPr>
        <p:spPr>
          <a:xfrm>
            <a:off x="409691" y="3079650"/>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Avez-vous des questions ?</a:t>
            </a:r>
          </a:p>
        </p:txBody>
      </p:sp>
      <p:cxnSp>
        <p:nvCxnSpPr>
          <p:cNvPr id="8" name="Straight Connector 8">
            <a:extLst>
              <a:ext uri="{FF2B5EF4-FFF2-40B4-BE49-F238E27FC236}">
                <a16:creationId xmlns:a16="http://schemas.microsoft.com/office/drawing/2014/main" id="{DF2CFE3A-A219-7B4F-8DA7-5EDFC702E69D}"/>
              </a:ext>
            </a:extLst>
          </p:cNvPr>
          <p:cNvCxnSpPr>
            <a:cxnSpLocks/>
          </p:cNvCxnSpPr>
          <p:nvPr userDrawn="1"/>
        </p:nvCxnSpPr>
        <p:spPr>
          <a:xfrm>
            <a:off x="498591" y="2922814"/>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
        <p:nvSpPr>
          <p:cNvPr id="13" name="AutoShape 1">
            <a:extLst>
              <a:ext uri="{FF2B5EF4-FFF2-40B4-BE49-F238E27FC236}">
                <a16:creationId xmlns:a16="http://schemas.microsoft.com/office/drawing/2014/main" id="{6B100DF9-B44E-AAB2-FDEC-EBDC06832A6A}"/>
              </a:ext>
            </a:extLst>
          </p:cNvPr>
          <p:cNvSpPr>
            <a:spLocks/>
          </p:cNvSpPr>
          <p:nvPr userDrawn="1"/>
        </p:nvSpPr>
        <p:spPr bwMode="auto">
          <a:xfrm>
            <a:off x="6390180" y="465514"/>
            <a:ext cx="6406989" cy="6241143"/>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blipFill dpi="0" rotWithShape="1">
            <a:blip r:embed="rId3">
              <a:extLst>
                <a:ext uri="{28A0092B-C50C-407E-A947-70E740481C1C}">
                  <a14:useLocalDpi xmlns:a14="http://schemas.microsoft.com/office/drawing/2010/main" val="0"/>
                </a:ext>
              </a:extLst>
            </a:blip>
            <a:srcRect/>
            <a:stretch>
              <a:fillRect l="-95044" r="-6096"/>
            </a:stretch>
          </a:blipFill>
          <a:ln w="381000" cap="flat">
            <a:noFill/>
            <a:miter lim="800000"/>
            <a:headEnd type="none" w="med" len="med"/>
            <a:tailEnd type="none" w="med" len="med"/>
          </a:ln>
        </p:spPr>
        <p:txBody>
          <a:bodyPr lIns="0" tIns="0" rIns="0" bIns="0"/>
          <a:lstStyle/>
          <a:p>
            <a:endParaRPr lang="en-US"/>
          </a:p>
        </p:txBody>
      </p:sp>
    </p:spTree>
    <p:extLst>
      <p:ext uri="{BB962C8B-B14F-4D97-AF65-F5344CB8AC3E}">
        <p14:creationId xmlns:p14="http://schemas.microsoft.com/office/powerpoint/2010/main" val="174024863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24338144"/>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84BB2EE2-C2F9-6215-7A03-F1C2E1AB1F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35862" y="5981700"/>
            <a:ext cx="1575138" cy="495300"/>
          </a:xfrm>
          <a:prstGeom prst="rect">
            <a:avLst/>
          </a:prstGeom>
        </p:spPr>
      </p:pic>
      <p:sp>
        <p:nvSpPr>
          <p:cNvPr id="22" name="Titre 1">
            <a:extLst>
              <a:ext uri="{FF2B5EF4-FFF2-40B4-BE49-F238E27FC236}">
                <a16:creationId xmlns:a16="http://schemas.microsoft.com/office/drawing/2014/main" id="{8779B7CD-B870-9CDB-D046-99E8F9DC76D4}"/>
              </a:ext>
            </a:extLst>
          </p:cNvPr>
          <p:cNvSpPr>
            <a:spLocks noGrp="1"/>
          </p:cNvSpPr>
          <p:nvPr>
            <p:ph type="title"/>
          </p:nvPr>
        </p:nvSpPr>
        <p:spPr>
          <a:xfrm>
            <a:off x="6097767" y="2846268"/>
            <a:ext cx="5582575" cy="1210508"/>
          </a:xfrm>
          <a:prstGeom prst="rect">
            <a:avLst/>
          </a:prstGeom>
        </p:spPr>
        <p:txBody>
          <a:bodyPr/>
          <a:lstStyle>
            <a:lvl1pPr>
              <a:defRPr sz="4000" b="1" i="0">
                <a:solidFill>
                  <a:srgbClr val="38BADB"/>
                </a:solidFill>
                <a:latin typeface="Quicksand" pitchFamily="2" charset="0"/>
                <a:ea typeface="Open Sans" charset="0"/>
                <a:cs typeface="Open Sans" charset="0"/>
              </a:defRPr>
            </a:lvl1pPr>
          </a:lstStyle>
          <a:p>
            <a:r>
              <a:rPr lang="fr-FR"/>
              <a:t>Modifiez le style du titre</a:t>
            </a:r>
          </a:p>
        </p:txBody>
      </p:sp>
      <p:sp>
        <p:nvSpPr>
          <p:cNvPr id="23" name="Espace réservé du texte 25">
            <a:extLst>
              <a:ext uri="{FF2B5EF4-FFF2-40B4-BE49-F238E27FC236}">
                <a16:creationId xmlns:a16="http://schemas.microsoft.com/office/drawing/2014/main" id="{F7C03BD7-9E1C-EC9C-584A-644D3B2D7FB1}"/>
              </a:ext>
            </a:extLst>
          </p:cNvPr>
          <p:cNvSpPr>
            <a:spLocks noGrp="1"/>
          </p:cNvSpPr>
          <p:nvPr>
            <p:ph type="body" sz="quarter" idx="13" hasCustomPrompt="1"/>
          </p:nvPr>
        </p:nvSpPr>
        <p:spPr>
          <a:xfrm>
            <a:off x="6097767" y="434239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pic>
        <p:nvPicPr>
          <p:cNvPr id="26" name="Image 25">
            <a:extLst>
              <a:ext uri="{FF2B5EF4-FFF2-40B4-BE49-F238E27FC236}">
                <a16:creationId xmlns:a16="http://schemas.microsoft.com/office/drawing/2014/main" id="{7D9FB074-A643-5876-6391-0D7145CEB67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9087" b="71716"/>
          <a:stretch/>
        </p:blipFill>
        <p:spPr>
          <a:xfrm rot="10800000">
            <a:off x="6791624" y="0"/>
            <a:ext cx="5400375" cy="1713396"/>
          </a:xfrm>
          <a:prstGeom prst="rect">
            <a:avLst/>
          </a:prstGeom>
          <a:effectLst>
            <a:outerShdw blurRad="50800" dist="38100" dir="5400000" algn="t" rotWithShape="0">
              <a:prstClr val="black">
                <a:alpha val="40000"/>
              </a:prstClr>
            </a:outerShdw>
          </a:effectLst>
        </p:spPr>
      </p:pic>
      <p:pic>
        <p:nvPicPr>
          <p:cNvPr id="27" name="Graphique 26">
            <a:extLst>
              <a:ext uri="{FF2B5EF4-FFF2-40B4-BE49-F238E27FC236}">
                <a16:creationId xmlns:a16="http://schemas.microsoft.com/office/drawing/2014/main" id="{C7178FA2-1BE3-5E63-E2F7-FB6F5266EAB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355508" y="-1370593"/>
            <a:ext cx="7963016" cy="7772400"/>
          </a:xfrm>
          <a:prstGeom prst="rect">
            <a:avLst/>
          </a:prstGeom>
        </p:spPr>
      </p:pic>
      <p:pic>
        <p:nvPicPr>
          <p:cNvPr id="29" name="Image 28">
            <a:extLst>
              <a:ext uri="{FF2B5EF4-FFF2-40B4-BE49-F238E27FC236}">
                <a16:creationId xmlns:a16="http://schemas.microsoft.com/office/drawing/2014/main" id="{535FAF3A-F076-9A56-BB4F-997F75ECDB5B}"/>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26014" t="7502"/>
          <a:stretch/>
        </p:blipFill>
        <p:spPr>
          <a:xfrm>
            <a:off x="0" y="0"/>
            <a:ext cx="5309601" cy="6477000"/>
          </a:xfrm>
          <a:prstGeom prst="rect">
            <a:avLst/>
          </a:prstGeom>
          <a:effectLst>
            <a:outerShdw blurRad="50800" dist="38100" dir="5400000" algn="t" rotWithShape="0">
              <a:prstClr val="black">
                <a:alpha val="40000"/>
              </a:prstClr>
            </a:outerShdw>
          </a:effectLst>
        </p:spPr>
      </p:pic>
      <p:cxnSp>
        <p:nvCxnSpPr>
          <p:cNvPr id="30" name="Straight Connector 8">
            <a:extLst>
              <a:ext uri="{FF2B5EF4-FFF2-40B4-BE49-F238E27FC236}">
                <a16:creationId xmlns:a16="http://schemas.microsoft.com/office/drawing/2014/main" id="{1347A9A8-4AC7-2892-8F8A-8D84478D289E}"/>
              </a:ext>
            </a:extLst>
          </p:cNvPr>
          <p:cNvCxnSpPr>
            <a:cxnSpLocks/>
          </p:cNvCxnSpPr>
          <p:nvPr userDrawn="1"/>
        </p:nvCxnSpPr>
        <p:spPr>
          <a:xfrm>
            <a:off x="6186667" y="418555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039166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38BADB"/>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38BADB"/>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38BADB"/>
                </a:solidFill>
                <a:latin typeface="Quicksand" pitchFamily="2" charset="0"/>
              </a:rPr>
              <a:t>01</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38BADB"/>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78405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1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FAB500"/>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FAB500"/>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FAB500"/>
                </a:solidFill>
                <a:latin typeface="Quicksand" pitchFamily="2" charset="0"/>
              </a:rPr>
              <a:t>02</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FAB500"/>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ED6C4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FAB500"/>
                </a:gs>
                <a:gs pos="100000">
                  <a:srgbClr val="ED6C4D"/>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25118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2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D6C4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ED6C4D"/>
                </a:solidFill>
                <a:latin typeface="Quicksand" pitchFamily="2" charset="0"/>
              </a:rPr>
              <a:t>03</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D6C4D"/>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FAB500"/>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05219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5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50071"/>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50071"/>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E50071"/>
                </a:solidFill>
                <a:latin typeface="Quicksand" pitchFamily="2" charset="0"/>
              </a:rPr>
              <a:t>04</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50071"/>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EF85B4"/>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E50071"/>
                </a:gs>
                <a:gs pos="100000">
                  <a:srgbClr val="EF85B4"/>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56595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3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0060A8"/>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0060A8"/>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0060A8"/>
                </a:solidFill>
                <a:latin typeface="Quicksand" pitchFamily="2" charset="0"/>
              </a:rPr>
              <a:t>05</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0060A8"/>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21656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4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97C21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97C21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97C21D"/>
                </a:solidFill>
                <a:latin typeface="Quicksand" pitchFamily="2" charset="0"/>
              </a:rPr>
              <a:t>06</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97C21D"/>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E0E15A"/>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97C21D"/>
                </a:gs>
                <a:gs pos="100000">
                  <a:srgbClr val="E0E15A"/>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82402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6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38BADB"/>
          </a:solidFill>
          <a:ln w="254000" cap="flat">
            <a:solidFill>
              <a:srgbClr val="38BADB"/>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049576" y="2694190"/>
            <a:ext cx="1032638" cy="553998"/>
          </a:xfrm>
          <a:prstGeom prst="rect">
            <a:avLst/>
          </a:prstGeom>
          <a:noFill/>
        </p:spPr>
        <p:txBody>
          <a:bodyPr wrap="square" rtlCol="0">
            <a:spAutoFit/>
          </a:bodyPr>
          <a:lstStyle/>
          <a:p>
            <a:pPr algn="ctr"/>
            <a:r>
              <a:rPr lang="fr-FR" sz="3000" b="1">
                <a:solidFill>
                  <a:schemeClr val="bg1"/>
                </a:solidFill>
                <a:latin typeface="Quicksand" pitchFamily="2" charset="0"/>
              </a:rPr>
              <a:t>XX</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38BADB"/>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08964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7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FAB500"/>
          </a:solidFill>
          <a:ln w="254000" cap="flat">
            <a:solidFill>
              <a:srgbClr val="FAB500"/>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049576" y="2694190"/>
            <a:ext cx="1032638" cy="553998"/>
          </a:xfrm>
          <a:prstGeom prst="rect">
            <a:avLst/>
          </a:prstGeom>
          <a:noFill/>
        </p:spPr>
        <p:txBody>
          <a:bodyPr wrap="square" rtlCol="0">
            <a:spAutoFit/>
          </a:bodyPr>
          <a:lstStyle/>
          <a:p>
            <a:pPr algn="ctr"/>
            <a:r>
              <a:rPr lang="fr-FR" sz="3000" b="1">
                <a:solidFill>
                  <a:schemeClr val="bg1"/>
                </a:solidFill>
                <a:latin typeface="Quicksand" pitchFamily="2" charset="0"/>
              </a:rPr>
              <a:t>XX</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FAB500"/>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ED6C4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FAB500"/>
                </a:gs>
                <a:gs pos="100000">
                  <a:srgbClr val="ED6C4D"/>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54623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8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ED6C4D"/>
          </a:solidFill>
          <a:ln w="254000" cap="flat">
            <a:solidFill>
              <a:srgbClr val="ED6C4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049576" y="2694190"/>
            <a:ext cx="1032638" cy="553998"/>
          </a:xfrm>
          <a:prstGeom prst="rect">
            <a:avLst/>
          </a:prstGeom>
          <a:noFill/>
        </p:spPr>
        <p:txBody>
          <a:bodyPr wrap="square" rtlCol="0">
            <a:spAutoFit/>
          </a:bodyPr>
          <a:lstStyle/>
          <a:p>
            <a:pPr algn="ctr"/>
            <a:r>
              <a:rPr lang="fr-FR" sz="3000" b="1">
                <a:solidFill>
                  <a:schemeClr val="bg1"/>
                </a:solidFill>
                <a:latin typeface="Quicksand" pitchFamily="2" charset="0"/>
              </a:rPr>
              <a:t>XX</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ED6C4D"/>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FAB500"/>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7288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9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E50071"/>
          </a:solidFill>
          <a:ln w="254000" cap="flat">
            <a:solidFill>
              <a:srgbClr val="E50071"/>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E50071"/>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EF85B4"/>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E50071"/>
                </a:gs>
                <a:gs pos="100000">
                  <a:srgbClr val="EF85B4"/>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9351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10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0060A8"/>
          </a:solidFill>
          <a:ln w="254000" cap="flat">
            <a:solidFill>
              <a:srgbClr val="0060A8"/>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049576" y="2694190"/>
            <a:ext cx="1032638" cy="553998"/>
          </a:xfrm>
          <a:prstGeom prst="rect">
            <a:avLst/>
          </a:prstGeom>
          <a:noFill/>
        </p:spPr>
        <p:txBody>
          <a:bodyPr wrap="square" rtlCol="0">
            <a:spAutoFit/>
          </a:bodyPr>
          <a:lstStyle/>
          <a:p>
            <a:pPr algn="ctr"/>
            <a:r>
              <a:rPr lang="fr-FR" sz="3000" b="1">
                <a:solidFill>
                  <a:schemeClr val="bg1"/>
                </a:solidFill>
                <a:latin typeface="Quicksand" pitchFamily="2" charset="0"/>
              </a:rPr>
              <a:t>XX</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0060A8"/>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8442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11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97C21D"/>
          </a:solidFill>
          <a:ln w="254000" cap="flat">
            <a:solidFill>
              <a:srgbClr val="97C21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049576" y="2694190"/>
            <a:ext cx="1032638" cy="553998"/>
          </a:xfrm>
          <a:prstGeom prst="rect">
            <a:avLst/>
          </a:prstGeom>
          <a:noFill/>
        </p:spPr>
        <p:txBody>
          <a:bodyPr wrap="square" rtlCol="0">
            <a:spAutoFit/>
          </a:bodyPr>
          <a:lstStyle/>
          <a:p>
            <a:pPr algn="ctr"/>
            <a:r>
              <a:rPr lang="fr-FR" sz="3000" b="1">
                <a:solidFill>
                  <a:schemeClr val="bg1"/>
                </a:solidFill>
                <a:latin typeface="Quicksand" pitchFamily="2" charset="0"/>
              </a:rPr>
              <a:t>XX</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97C21D"/>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E0E15A"/>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97C21D"/>
                </a:gs>
                <a:gs pos="100000">
                  <a:srgbClr val="E0E15A"/>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2089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1_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325190488"/>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2_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011238677"/>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3_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2302266389"/>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4_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425690852"/>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5_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522935013"/>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userDrawn="1">
  <p:cSld name="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863346743"/>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userDrawn="1">
  <p:cSld name="02 calque personnalisé">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EB68F07-E6D3-4A17-B565-3830CD25DA2F}"/>
              </a:ext>
            </a:extLst>
          </p:cNvPr>
          <p:cNvSpPr>
            <a:spLocks noGrp="1"/>
          </p:cNvSpPr>
          <p:nvPr>
            <p:ph type="pic" sz="quarter" idx="10" hasCustomPrompt="1"/>
          </p:nvPr>
        </p:nvSpPr>
        <p:spPr>
          <a:xfrm>
            <a:off x="6831775" y="476864"/>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chemeClr val="bg1">
              <a:lumMod val="95000"/>
            </a:schemeClr>
          </a:solidFill>
        </p:spPr>
        <p:txBody>
          <a:bodyPr wrap="square" anchor="ctr">
            <a:noAutofit/>
          </a:bodyP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685963799"/>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userDrawn="1">
  <p:cSld name="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212637394"/>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5_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401739787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4_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828550158"/>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3_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2722868593"/>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2_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2127988224"/>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_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893588152"/>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38BADB"/>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err="1"/>
              <a:t>Cliquez</a:t>
            </a:r>
            <a:r>
              <a:rPr lang="en-US"/>
              <a:t> pour </a:t>
            </a:r>
            <a:r>
              <a:rPr lang="en-US" err="1"/>
              <a:t>ajouter</a:t>
            </a:r>
            <a:r>
              <a:rPr lang="en-US"/>
              <a:t> </a:t>
            </a:r>
            <a:r>
              <a:rPr lang="en-US" err="1"/>
              <a:t>une</a:t>
            </a:r>
            <a:r>
              <a:rPr lang="en-US"/>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0011966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_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FAB500"/>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err="1"/>
              <a:t>Cliquez</a:t>
            </a:r>
            <a:r>
              <a:rPr lang="en-US"/>
              <a:t> pour </a:t>
            </a:r>
            <a:r>
              <a:rPr lang="en-US" err="1"/>
              <a:t>ajouter</a:t>
            </a:r>
            <a:r>
              <a:rPr lang="en-US"/>
              <a:t> </a:t>
            </a:r>
            <a:r>
              <a:rPr lang="en-US" err="1"/>
              <a:t>une</a:t>
            </a:r>
            <a:r>
              <a:rPr lang="en-US"/>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25303921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5_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ED6C4D"/>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err="1"/>
              <a:t>Cliquez</a:t>
            </a:r>
            <a:r>
              <a:rPr lang="en-US"/>
              <a:t> pour </a:t>
            </a:r>
            <a:r>
              <a:rPr lang="en-US" err="1"/>
              <a:t>ajouter</a:t>
            </a:r>
            <a:r>
              <a:rPr lang="en-US"/>
              <a:t> </a:t>
            </a:r>
            <a:r>
              <a:rPr lang="en-US" err="1"/>
              <a:t>une</a:t>
            </a:r>
            <a:r>
              <a:rPr lang="en-US"/>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6220014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4_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E50071"/>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err="1"/>
              <a:t>Cliquez</a:t>
            </a:r>
            <a:r>
              <a:rPr lang="en-US"/>
              <a:t> pour </a:t>
            </a:r>
            <a:r>
              <a:rPr lang="en-US" err="1"/>
              <a:t>ajouter</a:t>
            </a:r>
            <a:r>
              <a:rPr lang="en-US"/>
              <a:t> </a:t>
            </a:r>
            <a:r>
              <a:rPr lang="en-US" err="1"/>
              <a:t>une</a:t>
            </a:r>
            <a:r>
              <a:rPr lang="en-US"/>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3072749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3_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0060A8"/>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err="1"/>
              <a:t>Cliquez</a:t>
            </a:r>
            <a:r>
              <a:rPr lang="en-US"/>
              <a:t> pour </a:t>
            </a:r>
            <a:r>
              <a:rPr lang="en-US" err="1"/>
              <a:t>ajouter</a:t>
            </a:r>
            <a:r>
              <a:rPr lang="en-US"/>
              <a:t> </a:t>
            </a:r>
            <a:r>
              <a:rPr lang="en-US" err="1"/>
              <a:t>une</a:t>
            </a:r>
            <a:r>
              <a:rPr lang="en-US"/>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42820518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2_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97C21D"/>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err="1"/>
              <a:t>Cliquez</a:t>
            </a:r>
            <a:r>
              <a:rPr lang="en-US"/>
              <a:t> pour </a:t>
            </a:r>
            <a:r>
              <a:rPr lang="en-US" err="1"/>
              <a:t>ajouter</a:t>
            </a:r>
            <a:r>
              <a:rPr lang="en-US"/>
              <a:t> </a:t>
            </a:r>
            <a:r>
              <a:rPr lang="en-US" err="1"/>
              <a:t>une</a:t>
            </a:r>
            <a:r>
              <a:rPr lang="en-US"/>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3743959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6 calque personnalisé">
    <p:spTree>
      <p:nvGrpSpPr>
        <p:cNvPr id="1" name=""/>
        <p:cNvGrpSpPr/>
        <p:nvPr/>
      </p:nvGrpSpPr>
      <p:grpSpPr>
        <a:xfrm>
          <a:off x="0" y="0"/>
          <a:ext cx="0" cy="0"/>
          <a:chOff x="0" y="0"/>
          <a:chExt cx="0" cy="0"/>
        </a:xfrm>
      </p:grpSpPr>
      <p:sp>
        <p:nvSpPr>
          <p:cNvPr id="19" name="Forme libre : forme 18">
            <a:extLst>
              <a:ext uri="{FF2B5EF4-FFF2-40B4-BE49-F238E27FC236}">
                <a16:creationId xmlns:a16="http://schemas.microsoft.com/office/drawing/2014/main" id="{FF63CC17-8868-A72D-4355-E83182F2EADB}"/>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75E0E941-327C-F0D7-EFE9-6BD9D5E60A6D}"/>
              </a:ext>
            </a:extLst>
          </p:cNvPr>
          <p:cNvSpPr/>
          <p:nvPr userDrawn="1"/>
        </p:nvSpPr>
        <p:spPr bwMode="auto">
          <a:xfrm>
            <a:off x="9345386" y="1405619"/>
            <a:ext cx="914400" cy="914400"/>
          </a:xfrm>
          <a:prstGeom prst="ellipse">
            <a:avLst/>
          </a:prstGeom>
          <a:solidFill>
            <a:schemeClr val="bg1"/>
          </a:solidFill>
          <a:ln w="28575">
            <a:solidFill>
              <a:srgbClr val="38BADB"/>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98F9A193-DEE4-83B9-D384-CB3F0EBD1911}"/>
              </a:ext>
            </a:extLst>
          </p:cNvPr>
          <p:cNvSpPr/>
          <p:nvPr userDrawn="1"/>
        </p:nvSpPr>
        <p:spPr bwMode="auto">
          <a:xfrm>
            <a:off x="8888186" y="2971800"/>
            <a:ext cx="914400" cy="914400"/>
          </a:xfrm>
          <a:prstGeom prst="ellipse">
            <a:avLst/>
          </a:prstGeom>
          <a:solidFill>
            <a:schemeClr val="bg1"/>
          </a:solidFill>
          <a:ln w="28575">
            <a:solidFill>
              <a:srgbClr val="38BADB"/>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BE691AD9-58B6-6C78-70F2-D952CDDCE75A}"/>
              </a:ext>
            </a:extLst>
          </p:cNvPr>
          <p:cNvSpPr/>
          <p:nvPr userDrawn="1"/>
        </p:nvSpPr>
        <p:spPr bwMode="auto">
          <a:xfrm>
            <a:off x="9345386" y="4537981"/>
            <a:ext cx="914400" cy="914400"/>
          </a:xfrm>
          <a:prstGeom prst="ellipse">
            <a:avLst/>
          </a:prstGeom>
          <a:solidFill>
            <a:schemeClr val="bg1"/>
          </a:solidFill>
          <a:ln w="28575">
            <a:solidFill>
              <a:srgbClr val="38BADB"/>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F8CB99F6-2422-924E-8DDE-B96EB7C33B06}"/>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469E79CC-0F4A-C002-7022-497E2C1A2885}"/>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CE3668D9-40BB-5394-8316-D2D23C8437FD}"/>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126673979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4_06 calque personnalisé">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0F65D749-E564-B3F6-D0E6-91EF91866427}"/>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1D7593BE-4B3E-F311-FBDB-815AA2B93D38}"/>
              </a:ext>
            </a:extLst>
          </p:cNvPr>
          <p:cNvSpPr/>
          <p:nvPr userDrawn="1"/>
        </p:nvSpPr>
        <p:spPr bwMode="auto">
          <a:xfrm>
            <a:off x="9345386" y="1405619"/>
            <a:ext cx="914400" cy="914400"/>
          </a:xfrm>
          <a:prstGeom prst="ellipse">
            <a:avLst/>
          </a:prstGeom>
          <a:solidFill>
            <a:schemeClr val="bg1"/>
          </a:solidFill>
          <a:ln w="28575">
            <a:solidFill>
              <a:srgbClr val="FAB500"/>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16108EA8-AC68-56A6-2918-A684AD704DC0}"/>
              </a:ext>
            </a:extLst>
          </p:cNvPr>
          <p:cNvSpPr/>
          <p:nvPr userDrawn="1"/>
        </p:nvSpPr>
        <p:spPr bwMode="auto">
          <a:xfrm>
            <a:off x="8888186" y="2971800"/>
            <a:ext cx="914400" cy="914400"/>
          </a:xfrm>
          <a:prstGeom prst="ellipse">
            <a:avLst/>
          </a:prstGeom>
          <a:solidFill>
            <a:schemeClr val="bg1"/>
          </a:solidFill>
          <a:ln w="28575">
            <a:solidFill>
              <a:srgbClr val="FAB500"/>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E0AB507C-271E-F0AD-983B-44B35B397ABA}"/>
              </a:ext>
            </a:extLst>
          </p:cNvPr>
          <p:cNvSpPr/>
          <p:nvPr userDrawn="1"/>
        </p:nvSpPr>
        <p:spPr bwMode="auto">
          <a:xfrm>
            <a:off x="9345386" y="4537981"/>
            <a:ext cx="914400" cy="914400"/>
          </a:xfrm>
          <a:prstGeom prst="ellipse">
            <a:avLst/>
          </a:prstGeom>
          <a:solidFill>
            <a:schemeClr val="bg1"/>
          </a:solidFill>
          <a:ln w="28575">
            <a:solidFill>
              <a:srgbClr val="FAB500"/>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8B4372B8-73F8-966F-76EC-6039A1DC5065}"/>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3E5BC27B-18AD-2D7C-C34C-74385E8EC258}"/>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0E668EC6-BB3C-19E9-35F3-FDD7EE120D65}"/>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34105860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3_06 calque personnalisé">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436D2D6C-1892-2A0A-C639-C3672D02700E}"/>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17C79BAD-C3BE-04FD-FFD7-62FBF505F319}"/>
              </a:ext>
            </a:extLst>
          </p:cNvPr>
          <p:cNvSpPr/>
          <p:nvPr userDrawn="1"/>
        </p:nvSpPr>
        <p:spPr bwMode="auto">
          <a:xfrm>
            <a:off x="9345386" y="1405619"/>
            <a:ext cx="914400" cy="914400"/>
          </a:xfrm>
          <a:prstGeom prst="ellipse">
            <a:avLst/>
          </a:prstGeom>
          <a:solidFill>
            <a:schemeClr val="bg1"/>
          </a:solidFill>
          <a:ln w="28575">
            <a:solidFill>
              <a:srgbClr val="ED6C4D"/>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28919ABE-B5C2-3152-D346-D1C71D756C26}"/>
              </a:ext>
            </a:extLst>
          </p:cNvPr>
          <p:cNvSpPr/>
          <p:nvPr userDrawn="1"/>
        </p:nvSpPr>
        <p:spPr bwMode="auto">
          <a:xfrm>
            <a:off x="8888186" y="2971800"/>
            <a:ext cx="914400" cy="914400"/>
          </a:xfrm>
          <a:prstGeom prst="ellipse">
            <a:avLst/>
          </a:prstGeom>
          <a:solidFill>
            <a:schemeClr val="bg1"/>
          </a:solidFill>
          <a:ln w="28575">
            <a:solidFill>
              <a:srgbClr val="ED6C4D"/>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D6C60241-BC3B-3872-352F-EB14190D6DA9}"/>
              </a:ext>
            </a:extLst>
          </p:cNvPr>
          <p:cNvSpPr/>
          <p:nvPr userDrawn="1"/>
        </p:nvSpPr>
        <p:spPr bwMode="auto">
          <a:xfrm>
            <a:off x="9345386" y="4537981"/>
            <a:ext cx="914400" cy="914400"/>
          </a:xfrm>
          <a:prstGeom prst="ellipse">
            <a:avLst/>
          </a:prstGeom>
          <a:solidFill>
            <a:schemeClr val="bg1"/>
          </a:solidFill>
          <a:ln w="28575">
            <a:solidFill>
              <a:srgbClr val="ED6C4D"/>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DD3E7040-B77E-F622-56B2-D3CF2354ADED}"/>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085ABCA2-7F24-C78C-AEF5-3DC63A1AA23F}"/>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B95D4467-5809-FD71-E2FE-25CAA508E00C}"/>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2354326541"/>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5_06 calque personnalisé">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3381501431"/>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2_06 calque personnalisé">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8D899BE7-3CC3-D1CA-AA58-F492CD539AEA}"/>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E668536F-6544-BD17-571B-86119118EE47}"/>
              </a:ext>
            </a:extLst>
          </p:cNvPr>
          <p:cNvSpPr/>
          <p:nvPr userDrawn="1"/>
        </p:nvSpPr>
        <p:spPr bwMode="auto">
          <a:xfrm>
            <a:off x="9345386" y="1405619"/>
            <a:ext cx="914400" cy="914400"/>
          </a:xfrm>
          <a:prstGeom prst="ellipse">
            <a:avLst/>
          </a:prstGeom>
          <a:solidFill>
            <a:schemeClr val="bg1"/>
          </a:solidFill>
          <a:ln w="28575">
            <a:solidFill>
              <a:srgbClr val="0060A8"/>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7BAFB5E8-AFF2-E114-CAAF-43A13E8C2297}"/>
              </a:ext>
            </a:extLst>
          </p:cNvPr>
          <p:cNvSpPr/>
          <p:nvPr userDrawn="1"/>
        </p:nvSpPr>
        <p:spPr bwMode="auto">
          <a:xfrm>
            <a:off x="8888186" y="2971800"/>
            <a:ext cx="914400" cy="914400"/>
          </a:xfrm>
          <a:prstGeom prst="ellipse">
            <a:avLst/>
          </a:prstGeom>
          <a:solidFill>
            <a:schemeClr val="bg1"/>
          </a:solidFill>
          <a:ln w="28575">
            <a:solidFill>
              <a:srgbClr val="0060A8"/>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042D67C3-4D6C-015F-9C11-61C8D28AA312}"/>
              </a:ext>
            </a:extLst>
          </p:cNvPr>
          <p:cNvSpPr/>
          <p:nvPr userDrawn="1"/>
        </p:nvSpPr>
        <p:spPr bwMode="auto">
          <a:xfrm>
            <a:off x="9345386" y="4537981"/>
            <a:ext cx="914400" cy="914400"/>
          </a:xfrm>
          <a:prstGeom prst="ellipse">
            <a:avLst/>
          </a:prstGeom>
          <a:solidFill>
            <a:schemeClr val="bg1"/>
          </a:solidFill>
          <a:ln w="28575">
            <a:solidFill>
              <a:srgbClr val="0060A8"/>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E86A6EEE-E8A4-0472-D3BE-2B60EB892FBA}"/>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9EA12730-F40B-B5DA-CB32-DCDEF926CE12}"/>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3B26A007-1BAD-A4BF-3A73-70507E03C858}"/>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349823830"/>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1_06 calque personnalisé">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92209426-8D7A-17BF-C579-4451053994DF}"/>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21748343-62AE-C7FE-4EDA-9D4EFF936346}"/>
              </a:ext>
            </a:extLst>
          </p:cNvPr>
          <p:cNvSpPr/>
          <p:nvPr userDrawn="1"/>
        </p:nvSpPr>
        <p:spPr bwMode="auto">
          <a:xfrm>
            <a:off x="9345386" y="1405619"/>
            <a:ext cx="914400" cy="914400"/>
          </a:xfrm>
          <a:prstGeom prst="ellipse">
            <a:avLst/>
          </a:prstGeom>
          <a:solidFill>
            <a:schemeClr val="bg1"/>
          </a:solidFill>
          <a:ln w="28575">
            <a:solidFill>
              <a:srgbClr val="97C21D"/>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4E1B7F-98E8-CF80-4CE4-CA8364D6A0DC}"/>
              </a:ext>
            </a:extLst>
          </p:cNvPr>
          <p:cNvSpPr/>
          <p:nvPr userDrawn="1"/>
        </p:nvSpPr>
        <p:spPr bwMode="auto">
          <a:xfrm>
            <a:off x="8888186" y="2971800"/>
            <a:ext cx="914400" cy="914400"/>
          </a:xfrm>
          <a:prstGeom prst="ellipse">
            <a:avLst/>
          </a:prstGeom>
          <a:solidFill>
            <a:schemeClr val="bg1"/>
          </a:solidFill>
          <a:ln w="28575">
            <a:solidFill>
              <a:srgbClr val="97C21D"/>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7B0CB9B2-6876-773C-3C2E-57A271F99C1E}"/>
              </a:ext>
            </a:extLst>
          </p:cNvPr>
          <p:cNvSpPr/>
          <p:nvPr userDrawn="1"/>
        </p:nvSpPr>
        <p:spPr bwMode="auto">
          <a:xfrm>
            <a:off x="9345386" y="4537981"/>
            <a:ext cx="914400" cy="914400"/>
          </a:xfrm>
          <a:prstGeom prst="ellipse">
            <a:avLst/>
          </a:prstGeom>
          <a:solidFill>
            <a:schemeClr val="bg1"/>
          </a:solidFill>
          <a:ln w="28575">
            <a:solidFill>
              <a:srgbClr val="97C21D"/>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C124D740-DAB0-16B0-1DA9-1B356DD734A6}"/>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503507F1-A036-7B4E-EE7C-74A4C86743D7}"/>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2F44BAC5-907C-6DB0-360C-8D85D74FB0D1}"/>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295563092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10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custGeom>
            <a:avLst/>
            <a:gdLst>
              <a:gd name="connsiteX0" fmla="*/ 3929983 w 5715795"/>
              <a:gd name="connsiteY0" fmla="*/ 3813041 h 4657671"/>
              <a:gd name="connsiteX1" fmla="*/ 4227015 w 5715795"/>
              <a:gd name="connsiteY1" fmla="*/ 3935543 h 4657671"/>
              <a:gd name="connsiteX2" fmla="*/ 4350427 w 5715795"/>
              <a:gd name="connsiteY2" fmla="*/ 4232202 h 4657671"/>
              <a:gd name="connsiteX3" fmla="*/ 3931267 w 5715795"/>
              <a:gd name="connsiteY3" fmla="*/ 4652646 h 4657671"/>
              <a:gd name="connsiteX4" fmla="*/ 644900 w 5715795"/>
              <a:gd name="connsiteY4" fmla="*/ 4657671 h 4657671"/>
              <a:gd name="connsiteX5" fmla="*/ 224456 w 5715795"/>
              <a:gd name="connsiteY5" fmla="*/ 4238511 h 4657671"/>
              <a:gd name="connsiteX6" fmla="*/ 643617 w 5715795"/>
              <a:gd name="connsiteY6" fmla="*/ 3818066 h 4657671"/>
              <a:gd name="connsiteX7" fmla="*/ 4910949 w 5715795"/>
              <a:gd name="connsiteY7" fmla="*/ 2865068 h 4657671"/>
              <a:gd name="connsiteX8" fmla="*/ 5207982 w 5715795"/>
              <a:gd name="connsiteY8" fmla="*/ 2987570 h 4657671"/>
              <a:gd name="connsiteX9" fmla="*/ 5331393 w 5715795"/>
              <a:gd name="connsiteY9" fmla="*/ 3284228 h 4657671"/>
              <a:gd name="connsiteX10" fmla="*/ 4912233 w 5715795"/>
              <a:gd name="connsiteY10" fmla="*/ 3704673 h 4657671"/>
              <a:gd name="connsiteX11" fmla="*/ 1589923 w 5715795"/>
              <a:gd name="connsiteY11" fmla="*/ 3709753 h 4657671"/>
              <a:gd name="connsiteX12" fmla="*/ 1169478 w 5715795"/>
              <a:gd name="connsiteY12" fmla="*/ 3290593 h 4657671"/>
              <a:gd name="connsiteX13" fmla="*/ 1588639 w 5715795"/>
              <a:gd name="connsiteY13" fmla="*/ 2870148 h 4657671"/>
              <a:gd name="connsiteX14" fmla="*/ 4312636 w 5715795"/>
              <a:gd name="connsiteY14" fmla="*/ 1902892 h 4657671"/>
              <a:gd name="connsiteX15" fmla="*/ 4609669 w 5715795"/>
              <a:gd name="connsiteY15" fmla="*/ 2025396 h 4657671"/>
              <a:gd name="connsiteX16" fmla="*/ 4733080 w 5715795"/>
              <a:gd name="connsiteY16" fmla="*/ 2322052 h 4657671"/>
              <a:gd name="connsiteX17" fmla="*/ 4313920 w 5715795"/>
              <a:gd name="connsiteY17" fmla="*/ 2742496 h 4657671"/>
              <a:gd name="connsiteX18" fmla="*/ 420444 w 5715795"/>
              <a:gd name="connsiteY18" fmla="*/ 2748450 h 4657671"/>
              <a:gd name="connsiteX19" fmla="*/ 0 w 5715795"/>
              <a:gd name="connsiteY19" fmla="*/ 2329290 h 4657671"/>
              <a:gd name="connsiteX20" fmla="*/ 419160 w 5715795"/>
              <a:gd name="connsiteY20" fmla="*/ 1908845 h 4657671"/>
              <a:gd name="connsiteX21" fmla="*/ 5295351 w 5715795"/>
              <a:gd name="connsiteY21" fmla="*/ 946929 h 4657671"/>
              <a:gd name="connsiteX22" fmla="*/ 5592386 w 5715795"/>
              <a:gd name="connsiteY22" fmla="*/ 1069433 h 4657671"/>
              <a:gd name="connsiteX23" fmla="*/ 5715795 w 5715795"/>
              <a:gd name="connsiteY23" fmla="*/ 1366089 h 4657671"/>
              <a:gd name="connsiteX24" fmla="*/ 5296635 w 5715795"/>
              <a:gd name="connsiteY24" fmla="*/ 1786533 h 4657671"/>
              <a:gd name="connsiteX25" fmla="*/ 1242941 w 5715795"/>
              <a:gd name="connsiteY25" fmla="*/ 1792732 h 4657671"/>
              <a:gd name="connsiteX26" fmla="*/ 822495 w 5715795"/>
              <a:gd name="connsiteY26" fmla="*/ 1373571 h 4657671"/>
              <a:gd name="connsiteX27" fmla="*/ 1241656 w 5715795"/>
              <a:gd name="connsiteY27" fmla="*/ 953127 h 4657671"/>
              <a:gd name="connsiteX28" fmla="*/ 3870244 w 5715795"/>
              <a:gd name="connsiteY28" fmla="*/ 0 h 4657671"/>
              <a:gd name="connsiteX29" fmla="*/ 4167277 w 5715795"/>
              <a:gd name="connsiteY29" fmla="*/ 122503 h 4657671"/>
              <a:gd name="connsiteX30" fmla="*/ 4290689 w 5715795"/>
              <a:gd name="connsiteY30" fmla="*/ 419161 h 4657671"/>
              <a:gd name="connsiteX31" fmla="*/ 3871527 w 5715795"/>
              <a:gd name="connsiteY31" fmla="*/ 839606 h 4657671"/>
              <a:gd name="connsiteX32" fmla="*/ 606774 w 5715795"/>
              <a:gd name="connsiteY32" fmla="*/ 844598 h 4657671"/>
              <a:gd name="connsiteX33" fmla="*/ 186330 w 5715795"/>
              <a:gd name="connsiteY33" fmla="*/ 425437 h 4657671"/>
              <a:gd name="connsiteX34" fmla="*/ 605491 w 5715795"/>
              <a:gd name="connsiteY34" fmla="*/ 4993 h 465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715795" h="4657671">
                <a:moveTo>
                  <a:pt x="3929983" y="3813041"/>
                </a:moveTo>
                <a:cubicBezTo>
                  <a:pt x="4045908" y="3812863"/>
                  <a:pt x="4150931" y="3859691"/>
                  <a:pt x="4227015" y="3935543"/>
                </a:cubicBezTo>
                <a:cubicBezTo>
                  <a:pt x="4303102" y="4011397"/>
                  <a:pt x="4350250" y="4116276"/>
                  <a:pt x="4350427" y="4232202"/>
                </a:cubicBezTo>
                <a:cubicBezTo>
                  <a:pt x="4350782" y="4464052"/>
                  <a:pt x="4163118" y="4652291"/>
                  <a:pt x="3931267" y="4652646"/>
                </a:cubicBezTo>
                <a:lnTo>
                  <a:pt x="644900" y="4657671"/>
                </a:lnTo>
                <a:cubicBezTo>
                  <a:pt x="413050" y="4658026"/>
                  <a:pt x="224811" y="4470362"/>
                  <a:pt x="224456" y="4238511"/>
                </a:cubicBezTo>
                <a:cubicBezTo>
                  <a:pt x="224102" y="4006660"/>
                  <a:pt x="411766" y="3818421"/>
                  <a:pt x="643617" y="3818066"/>
                </a:cubicBezTo>
                <a:close/>
                <a:moveTo>
                  <a:pt x="4910949" y="2865068"/>
                </a:moveTo>
                <a:cubicBezTo>
                  <a:pt x="5026875" y="2864890"/>
                  <a:pt x="5131897" y="2911718"/>
                  <a:pt x="5207982" y="2987570"/>
                </a:cubicBezTo>
                <a:cubicBezTo>
                  <a:pt x="5284067" y="3063423"/>
                  <a:pt x="5331215" y="3168302"/>
                  <a:pt x="5331393" y="3284228"/>
                </a:cubicBezTo>
                <a:cubicBezTo>
                  <a:pt x="5331749" y="3516079"/>
                  <a:pt x="5144084" y="3704318"/>
                  <a:pt x="4912233" y="3704673"/>
                </a:cubicBezTo>
                <a:lnTo>
                  <a:pt x="1589923" y="3709753"/>
                </a:lnTo>
                <a:cubicBezTo>
                  <a:pt x="1358073" y="3710108"/>
                  <a:pt x="1169832" y="3522444"/>
                  <a:pt x="1169478" y="3290593"/>
                </a:cubicBezTo>
                <a:cubicBezTo>
                  <a:pt x="1169124" y="3058742"/>
                  <a:pt x="1356789" y="2870503"/>
                  <a:pt x="1588639" y="2870148"/>
                </a:cubicBezTo>
                <a:close/>
                <a:moveTo>
                  <a:pt x="4312636" y="1902892"/>
                </a:moveTo>
                <a:cubicBezTo>
                  <a:pt x="4428561" y="1902714"/>
                  <a:pt x="4533584" y="1949542"/>
                  <a:pt x="4609669" y="2025396"/>
                </a:cubicBezTo>
                <a:cubicBezTo>
                  <a:pt x="4685755" y="2101248"/>
                  <a:pt x="4732902" y="2206127"/>
                  <a:pt x="4733080" y="2322052"/>
                </a:cubicBezTo>
                <a:cubicBezTo>
                  <a:pt x="4733434" y="2553903"/>
                  <a:pt x="4545771" y="2742142"/>
                  <a:pt x="4313920" y="2742496"/>
                </a:cubicBezTo>
                <a:lnTo>
                  <a:pt x="420444" y="2748450"/>
                </a:lnTo>
                <a:cubicBezTo>
                  <a:pt x="188593" y="2748804"/>
                  <a:pt x="355" y="2561141"/>
                  <a:pt x="0" y="2329290"/>
                </a:cubicBezTo>
                <a:cubicBezTo>
                  <a:pt x="-354" y="2097439"/>
                  <a:pt x="187310" y="1909200"/>
                  <a:pt x="419160" y="1908845"/>
                </a:cubicBezTo>
                <a:close/>
                <a:moveTo>
                  <a:pt x="5295351" y="946929"/>
                </a:moveTo>
                <a:cubicBezTo>
                  <a:pt x="5411277" y="946751"/>
                  <a:pt x="5516299" y="993579"/>
                  <a:pt x="5592386" y="1069433"/>
                </a:cubicBezTo>
                <a:cubicBezTo>
                  <a:pt x="5668470" y="1145285"/>
                  <a:pt x="5715619" y="1250164"/>
                  <a:pt x="5715795" y="1366089"/>
                </a:cubicBezTo>
                <a:cubicBezTo>
                  <a:pt x="5716151" y="1597940"/>
                  <a:pt x="5528486" y="1786179"/>
                  <a:pt x="5296635" y="1786533"/>
                </a:cubicBezTo>
                <a:lnTo>
                  <a:pt x="1242941" y="1792732"/>
                </a:lnTo>
                <a:cubicBezTo>
                  <a:pt x="1011089" y="1793087"/>
                  <a:pt x="822850" y="1605423"/>
                  <a:pt x="822495" y="1373571"/>
                </a:cubicBezTo>
                <a:cubicBezTo>
                  <a:pt x="822141" y="1141721"/>
                  <a:pt x="1009805" y="953482"/>
                  <a:pt x="1241656" y="953127"/>
                </a:cubicBezTo>
                <a:close/>
                <a:moveTo>
                  <a:pt x="3870244" y="0"/>
                </a:moveTo>
                <a:cubicBezTo>
                  <a:pt x="3986170" y="-177"/>
                  <a:pt x="4091191" y="46650"/>
                  <a:pt x="4167277" y="122503"/>
                </a:cubicBezTo>
                <a:cubicBezTo>
                  <a:pt x="4243363" y="198356"/>
                  <a:pt x="4290511" y="303235"/>
                  <a:pt x="4290689" y="419161"/>
                </a:cubicBezTo>
                <a:cubicBezTo>
                  <a:pt x="4291043" y="651012"/>
                  <a:pt x="4103378" y="839251"/>
                  <a:pt x="3871527" y="839606"/>
                </a:cubicBezTo>
                <a:lnTo>
                  <a:pt x="606774" y="844598"/>
                </a:lnTo>
                <a:cubicBezTo>
                  <a:pt x="374924" y="844952"/>
                  <a:pt x="186684" y="657288"/>
                  <a:pt x="186330" y="425437"/>
                </a:cubicBezTo>
                <a:cubicBezTo>
                  <a:pt x="185976" y="193586"/>
                  <a:pt x="373640" y="5347"/>
                  <a:pt x="605491" y="4993"/>
                </a:cubicBezTo>
                <a:close/>
              </a:path>
            </a:pathLst>
          </a:cu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55057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4047056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215060137"/>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9501340"/>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51" name="Rounded Rectangle">
            <a:extLst>
              <a:ext uri="{FF2B5EF4-FFF2-40B4-BE49-F238E27FC236}">
                <a16:creationId xmlns:a16="http://schemas.microsoft.com/office/drawing/2014/main" id="{3A3CEF43-5DE6-0245-9FA5-E28EC2360A1F}"/>
              </a:ext>
            </a:extLst>
          </p:cNvPr>
          <p:cNvSpPr/>
          <p:nvPr userDrawn="1"/>
        </p:nvSpPr>
        <p:spPr>
          <a:xfrm>
            <a:off x="3248234"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JANV.</a:t>
            </a:r>
          </a:p>
        </p:txBody>
      </p:sp>
      <p:sp>
        <p:nvSpPr>
          <p:cNvPr id="52" name="Rounded Rectangle">
            <a:extLst>
              <a:ext uri="{FF2B5EF4-FFF2-40B4-BE49-F238E27FC236}">
                <a16:creationId xmlns:a16="http://schemas.microsoft.com/office/drawing/2014/main" id="{BA681306-F2EF-8448-9EFF-66426EE7F301}"/>
              </a:ext>
            </a:extLst>
          </p:cNvPr>
          <p:cNvSpPr/>
          <p:nvPr userDrawn="1"/>
        </p:nvSpPr>
        <p:spPr>
          <a:xfrm>
            <a:off x="3933121"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FEV.</a:t>
            </a:r>
          </a:p>
        </p:txBody>
      </p:sp>
      <p:sp>
        <p:nvSpPr>
          <p:cNvPr id="53" name="Rounded Rectangle">
            <a:extLst>
              <a:ext uri="{FF2B5EF4-FFF2-40B4-BE49-F238E27FC236}">
                <a16:creationId xmlns:a16="http://schemas.microsoft.com/office/drawing/2014/main" id="{5D04D8DF-B5B7-5044-8E41-F5EAAC8862B2}"/>
              </a:ext>
            </a:extLst>
          </p:cNvPr>
          <p:cNvSpPr/>
          <p:nvPr userDrawn="1"/>
        </p:nvSpPr>
        <p:spPr>
          <a:xfrm>
            <a:off x="4618008"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MARS</a:t>
            </a:r>
          </a:p>
        </p:txBody>
      </p:sp>
      <p:sp>
        <p:nvSpPr>
          <p:cNvPr id="54" name="Rounded Rectangle">
            <a:extLst>
              <a:ext uri="{FF2B5EF4-FFF2-40B4-BE49-F238E27FC236}">
                <a16:creationId xmlns:a16="http://schemas.microsoft.com/office/drawing/2014/main" id="{061953AC-0B1A-144B-8C8A-610CCEB8AB19}"/>
              </a:ext>
            </a:extLst>
          </p:cNvPr>
          <p:cNvSpPr/>
          <p:nvPr userDrawn="1"/>
        </p:nvSpPr>
        <p:spPr>
          <a:xfrm>
            <a:off x="5302895"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AVRIL</a:t>
            </a:r>
          </a:p>
        </p:txBody>
      </p:sp>
      <p:sp>
        <p:nvSpPr>
          <p:cNvPr id="55" name="Rounded Rectangle">
            <a:extLst>
              <a:ext uri="{FF2B5EF4-FFF2-40B4-BE49-F238E27FC236}">
                <a16:creationId xmlns:a16="http://schemas.microsoft.com/office/drawing/2014/main" id="{636C9C3B-03E9-6744-94B3-339F52331542}"/>
              </a:ext>
            </a:extLst>
          </p:cNvPr>
          <p:cNvSpPr/>
          <p:nvPr userDrawn="1"/>
        </p:nvSpPr>
        <p:spPr>
          <a:xfrm>
            <a:off x="5987781"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MAI</a:t>
            </a:r>
          </a:p>
        </p:txBody>
      </p:sp>
      <p:sp>
        <p:nvSpPr>
          <p:cNvPr id="56" name="Rounded Rectangle">
            <a:extLst>
              <a:ext uri="{FF2B5EF4-FFF2-40B4-BE49-F238E27FC236}">
                <a16:creationId xmlns:a16="http://schemas.microsoft.com/office/drawing/2014/main" id="{623AC0E9-CF97-E54A-A035-2632B3F01EB6}"/>
              </a:ext>
            </a:extLst>
          </p:cNvPr>
          <p:cNvSpPr/>
          <p:nvPr userDrawn="1"/>
        </p:nvSpPr>
        <p:spPr>
          <a:xfrm>
            <a:off x="6672668"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JUIN</a:t>
            </a:r>
          </a:p>
        </p:txBody>
      </p:sp>
      <p:sp>
        <p:nvSpPr>
          <p:cNvPr id="57" name="Rounded Rectangle">
            <a:extLst>
              <a:ext uri="{FF2B5EF4-FFF2-40B4-BE49-F238E27FC236}">
                <a16:creationId xmlns:a16="http://schemas.microsoft.com/office/drawing/2014/main" id="{5DEFD0DC-1180-5C4F-B952-C94B6A6187B0}"/>
              </a:ext>
            </a:extLst>
          </p:cNvPr>
          <p:cNvSpPr/>
          <p:nvPr userDrawn="1"/>
        </p:nvSpPr>
        <p:spPr>
          <a:xfrm>
            <a:off x="7357556"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JUILLET</a:t>
            </a:r>
          </a:p>
        </p:txBody>
      </p:sp>
      <p:sp>
        <p:nvSpPr>
          <p:cNvPr id="58" name="Rounded Rectangle">
            <a:extLst>
              <a:ext uri="{FF2B5EF4-FFF2-40B4-BE49-F238E27FC236}">
                <a16:creationId xmlns:a16="http://schemas.microsoft.com/office/drawing/2014/main" id="{429A4888-4556-B442-B441-C1E56A44FD9F}"/>
              </a:ext>
            </a:extLst>
          </p:cNvPr>
          <p:cNvSpPr/>
          <p:nvPr userDrawn="1"/>
        </p:nvSpPr>
        <p:spPr>
          <a:xfrm>
            <a:off x="8042442"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AOÛT</a:t>
            </a:r>
          </a:p>
        </p:txBody>
      </p:sp>
      <p:sp>
        <p:nvSpPr>
          <p:cNvPr id="59" name="Rounded Rectangle">
            <a:extLst>
              <a:ext uri="{FF2B5EF4-FFF2-40B4-BE49-F238E27FC236}">
                <a16:creationId xmlns:a16="http://schemas.microsoft.com/office/drawing/2014/main" id="{82179DB8-6AB2-914E-A7D1-53FC7D9C5F9A}"/>
              </a:ext>
            </a:extLst>
          </p:cNvPr>
          <p:cNvSpPr/>
          <p:nvPr userDrawn="1"/>
        </p:nvSpPr>
        <p:spPr>
          <a:xfrm>
            <a:off x="8727327"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SEPT.</a:t>
            </a:r>
          </a:p>
        </p:txBody>
      </p:sp>
      <p:sp>
        <p:nvSpPr>
          <p:cNvPr id="60" name="Rounded Rectangle">
            <a:extLst>
              <a:ext uri="{FF2B5EF4-FFF2-40B4-BE49-F238E27FC236}">
                <a16:creationId xmlns:a16="http://schemas.microsoft.com/office/drawing/2014/main" id="{64933B4F-E737-0D4A-9115-8EA5B3D23D1D}"/>
              </a:ext>
            </a:extLst>
          </p:cNvPr>
          <p:cNvSpPr/>
          <p:nvPr userDrawn="1"/>
        </p:nvSpPr>
        <p:spPr>
          <a:xfrm>
            <a:off x="9412217"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OCT.</a:t>
            </a:r>
          </a:p>
        </p:txBody>
      </p:sp>
      <p:sp>
        <p:nvSpPr>
          <p:cNvPr id="61" name="Rounded Rectangle">
            <a:extLst>
              <a:ext uri="{FF2B5EF4-FFF2-40B4-BE49-F238E27FC236}">
                <a16:creationId xmlns:a16="http://schemas.microsoft.com/office/drawing/2014/main" id="{E8AAC67C-69D9-4F4F-9B32-399A68FAD4B3}"/>
              </a:ext>
            </a:extLst>
          </p:cNvPr>
          <p:cNvSpPr/>
          <p:nvPr userDrawn="1"/>
        </p:nvSpPr>
        <p:spPr>
          <a:xfrm>
            <a:off x="10097102"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NOV.</a:t>
            </a:r>
          </a:p>
        </p:txBody>
      </p:sp>
      <p:sp>
        <p:nvSpPr>
          <p:cNvPr id="62" name="Rounded Rectangle">
            <a:extLst>
              <a:ext uri="{FF2B5EF4-FFF2-40B4-BE49-F238E27FC236}">
                <a16:creationId xmlns:a16="http://schemas.microsoft.com/office/drawing/2014/main" id="{26E65D64-A526-8F4B-8739-73D9E60125B9}"/>
              </a:ext>
            </a:extLst>
          </p:cNvPr>
          <p:cNvSpPr/>
          <p:nvPr userDrawn="1"/>
        </p:nvSpPr>
        <p:spPr>
          <a:xfrm>
            <a:off x="10781988"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DEC.</a:t>
            </a:r>
          </a:p>
        </p:txBody>
      </p:sp>
      <p:grpSp>
        <p:nvGrpSpPr>
          <p:cNvPr id="63" name="Group 2">
            <a:extLst>
              <a:ext uri="{FF2B5EF4-FFF2-40B4-BE49-F238E27FC236}">
                <a16:creationId xmlns:a16="http://schemas.microsoft.com/office/drawing/2014/main" id="{F518DC07-66B6-3C4A-A73C-ED700551FC12}"/>
              </a:ext>
            </a:extLst>
          </p:cNvPr>
          <p:cNvGrpSpPr/>
          <p:nvPr userDrawn="1"/>
        </p:nvGrpSpPr>
        <p:grpSpPr>
          <a:xfrm>
            <a:off x="729333" y="2764431"/>
            <a:ext cx="10684859" cy="2586400"/>
            <a:chOff x="886004" y="2835680"/>
            <a:chExt cx="8902754" cy="2586400"/>
          </a:xfrm>
        </p:grpSpPr>
        <p:sp>
          <p:nvSpPr>
            <p:cNvPr id="93" name="Line">
              <a:extLst>
                <a:ext uri="{FF2B5EF4-FFF2-40B4-BE49-F238E27FC236}">
                  <a16:creationId xmlns:a16="http://schemas.microsoft.com/office/drawing/2014/main" id="{55F3326D-9D6A-EE43-A86B-52D0CB29316B}"/>
                </a:ext>
              </a:extLst>
            </p:cNvPr>
            <p:cNvSpPr/>
            <p:nvPr userDrawn="1"/>
          </p:nvSpPr>
          <p:spPr>
            <a:xfrm flipV="1">
              <a:off x="886004" y="2835680"/>
              <a:ext cx="8902754" cy="0"/>
            </a:xfrm>
            <a:prstGeom prst="line">
              <a:avLst/>
            </a:prstGeom>
            <a:noFill/>
            <a:ln w="12700" cap="rnd">
              <a:solidFill>
                <a:sysClr val="window" lastClr="FFFFFF">
                  <a:lumMod val="85000"/>
                </a:sysClr>
              </a:solidFill>
              <a:prstDash val="sysDash"/>
              <a:round/>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94" name="Line">
              <a:extLst>
                <a:ext uri="{FF2B5EF4-FFF2-40B4-BE49-F238E27FC236}">
                  <a16:creationId xmlns:a16="http://schemas.microsoft.com/office/drawing/2014/main" id="{DC31A1B1-3754-7E4D-9E38-7A2D26F3C6AD}"/>
                </a:ext>
              </a:extLst>
            </p:cNvPr>
            <p:cNvSpPr/>
            <p:nvPr userDrawn="1"/>
          </p:nvSpPr>
          <p:spPr>
            <a:xfrm flipV="1">
              <a:off x="886004" y="3352960"/>
              <a:ext cx="8902754" cy="0"/>
            </a:xfrm>
            <a:prstGeom prst="line">
              <a:avLst/>
            </a:prstGeom>
            <a:noFill/>
            <a:ln w="12700" cap="rnd">
              <a:solidFill>
                <a:sysClr val="window" lastClr="FFFFFF">
                  <a:lumMod val="85000"/>
                </a:sysClr>
              </a:solidFill>
              <a:prstDash val="sysDash"/>
              <a:round/>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95" name="Line">
              <a:extLst>
                <a:ext uri="{FF2B5EF4-FFF2-40B4-BE49-F238E27FC236}">
                  <a16:creationId xmlns:a16="http://schemas.microsoft.com/office/drawing/2014/main" id="{A563DC41-8B46-474D-9470-248131ECB6FA}"/>
                </a:ext>
              </a:extLst>
            </p:cNvPr>
            <p:cNvSpPr/>
            <p:nvPr userDrawn="1"/>
          </p:nvSpPr>
          <p:spPr>
            <a:xfrm flipV="1">
              <a:off x="886004" y="3870240"/>
              <a:ext cx="8902754" cy="0"/>
            </a:xfrm>
            <a:prstGeom prst="line">
              <a:avLst/>
            </a:prstGeom>
            <a:noFill/>
            <a:ln w="12700" cap="rnd">
              <a:solidFill>
                <a:sysClr val="window" lastClr="FFFFFF">
                  <a:lumMod val="85000"/>
                </a:sysClr>
              </a:solidFill>
              <a:prstDash val="sysDash"/>
              <a:round/>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96" name="Line">
              <a:extLst>
                <a:ext uri="{FF2B5EF4-FFF2-40B4-BE49-F238E27FC236}">
                  <a16:creationId xmlns:a16="http://schemas.microsoft.com/office/drawing/2014/main" id="{F6AB8D87-826F-7843-85C0-9CCEAD54AE63}"/>
                </a:ext>
              </a:extLst>
            </p:cNvPr>
            <p:cNvSpPr/>
            <p:nvPr userDrawn="1"/>
          </p:nvSpPr>
          <p:spPr>
            <a:xfrm flipV="1">
              <a:off x="886004" y="4387520"/>
              <a:ext cx="8902754" cy="0"/>
            </a:xfrm>
            <a:prstGeom prst="line">
              <a:avLst/>
            </a:prstGeom>
            <a:noFill/>
            <a:ln w="12700" cap="rnd">
              <a:solidFill>
                <a:sysClr val="window" lastClr="FFFFFF">
                  <a:lumMod val="85000"/>
                </a:sysClr>
              </a:solidFill>
              <a:prstDash val="sysDash"/>
              <a:round/>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97" name="Line">
              <a:extLst>
                <a:ext uri="{FF2B5EF4-FFF2-40B4-BE49-F238E27FC236}">
                  <a16:creationId xmlns:a16="http://schemas.microsoft.com/office/drawing/2014/main" id="{2AC08B7D-78EC-6C48-8F6D-E5CCEF880360}"/>
                </a:ext>
              </a:extLst>
            </p:cNvPr>
            <p:cNvSpPr/>
            <p:nvPr userDrawn="1"/>
          </p:nvSpPr>
          <p:spPr>
            <a:xfrm flipV="1">
              <a:off x="886004" y="4904800"/>
              <a:ext cx="8902754" cy="0"/>
            </a:xfrm>
            <a:prstGeom prst="line">
              <a:avLst/>
            </a:prstGeom>
            <a:noFill/>
            <a:ln w="12700" cap="rnd">
              <a:solidFill>
                <a:sysClr val="window" lastClr="FFFFFF">
                  <a:lumMod val="85000"/>
                </a:sysClr>
              </a:solidFill>
              <a:prstDash val="sysDash"/>
              <a:round/>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98" name="Line">
              <a:extLst>
                <a:ext uri="{FF2B5EF4-FFF2-40B4-BE49-F238E27FC236}">
                  <a16:creationId xmlns:a16="http://schemas.microsoft.com/office/drawing/2014/main" id="{8B6ED975-460C-D942-9429-0CD9C1741756}"/>
                </a:ext>
              </a:extLst>
            </p:cNvPr>
            <p:cNvSpPr/>
            <p:nvPr userDrawn="1"/>
          </p:nvSpPr>
          <p:spPr>
            <a:xfrm flipV="1">
              <a:off x="886004" y="5422080"/>
              <a:ext cx="8902754" cy="0"/>
            </a:xfrm>
            <a:prstGeom prst="line">
              <a:avLst/>
            </a:prstGeom>
            <a:noFill/>
            <a:ln w="12700" cap="rnd">
              <a:solidFill>
                <a:sysClr val="window" lastClr="FFFFFF">
                  <a:lumMod val="85000"/>
                </a:sysClr>
              </a:solidFill>
              <a:prstDash val="sysDash"/>
              <a:round/>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grpSp>
    </p:spTree>
    <p:extLst>
      <p:ext uri="{BB962C8B-B14F-4D97-AF65-F5344CB8AC3E}">
        <p14:creationId xmlns:p14="http://schemas.microsoft.com/office/powerpoint/2010/main" val="1827704647"/>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Rectangle: Rounded Corners 16">
            <a:extLst>
              <a:ext uri="{FF2B5EF4-FFF2-40B4-BE49-F238E27FC236}">
                <a16:creationId xmlns:a16="http://schemas.microsoft.com/office/drawing/2014/main" id="{7E419EC5-D5F7-94AB-52EA-DCFFCBE9988F}"/>
              </a:ext>
            </a:extLst>
          </p:cNvPr>
          <p:cNvSpPr/>
          <p:nvPr userDrawn="1"/>
        </p:nvSpPr>
        <p:spPr>
          <a:xfrm flipV="1">
            <a:off x="2709794" y="188375"/>
            <a:ext cx="2113482" cy="5927062"/>
          </a:xfrm>
          <a:prstGeom prst="roundRect">
            <a:avLst>
              <a:gd name="adj" fmla="val 4526"/>
            </a:avLst>
          </a:prstGeom>
          <a:gradFill>
            <a:gsLst>
              <a:gs pos="59000">
                <a:schemeClr val="bg1"/>
              </a:gs>
              <a:gs pos="54000">
                <a:schemeClr val="bg1"/>
              </a:gs>
              <a:gs pos="100000">
                <a:srgbClr val="B8E6F2"/>
              </a:gs>
            </a:gsLst>
            <a:lin ang="5400000" scaled="1"/>
          </a:gradFill>
          <a:ln w="12700" cap="flat" cmpd="sng" algn="ctr">
            <a:noFill/>
            <a:prstDash val="solid"/>
            <a:miter lim="800000"/>
          </a:ln>
          <a:effectLst>
            <a:outerShdw blurRad="368300" dist="50800" algn="ctr" rotWithShape="0">
              <a:prstClr val="black">
                <a:alpha val="1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Rounded Corners 37">
            <a:extLst>
              <a:ext uri="{FF2B5EF4-FFF2-40B4-BE49-F238E27FC236}">
                <a16:creationId xmlns:a16="http://schemas.microsoft.com/office/drawing/2014/main" id="{02125161-067D-9BBC-2106-ED558CAFDBF7}"/>
              </a:ext>
            </a:extLst>
          </p:cNvPr>
          <p:cNvSpPr/>
          <p:nvPr userDrawn="1"/>
        </p:nvSpPr>
        <p:spPr>
          <a:xfrm flipV="1">
            <a:off x="4980268" y="188375"/>
            <a:ext cx="2113482" cy="5927062"/>
          </a:xfrm>
          <a:prstGeom prst="roundRect">
            <a:avLst>
              <a:gd name="adj" fmla="val 4526"/>
            </a:avLst>
          </a:prstGeom>
          <a:gradFill>
            <a:gsLst>
              <a:gs pos="59000">
                <a:schemeClr val="bg1"/>
              </a:gs>
              <a:gs pos="54000">
                <a:schemeClr val="bg1"/>
              </a:gs>
              <a:gs pos="100000">
                <a:srgbClr val="EF85B4"/>
              </a:gs>
            </a:gsLst>
            <a:lin ang="5400000" scaled="1"/>
          </a:gradFill>
          <a:ln w="12700" cap="flat" cmpd="sng" algn="ctr">
            <a:noFill/>
            <a:prstDash val="solid"/>
            <a:miter lim="800000"/>
          </a:ln>
          <a:effectLst>
            <a:outerShdw blurRad="368300" dist="50800" algn="ctr" rotWithShape="0">
              <a:prstClr val="black">
                <a:alpha val="10000"/>
              </a:prstClr>
            </a:outerShdw>
          </a:effectLst>
        </p:spPr>
        <p:txBody>
          <a:bodyPr rtlCol="0" anchor="ctr"/>
          <a:lstStyle/>
          <a:p>
            <a:pPr algn="ctr"/>
            <a:endParaRPr lang="en-US" kern="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34">
            <a:extLst>
              <a:ext uri="{FF2B5EF4-FFF2-40B4-BE49-F238E27FC236}">
                <a16:creationId xmlns:a16="http://schemas.microsoft.com/office/drawing/2014/main" id="{52CB3881-B3C5-D889-98D3-20F38F3A90D3}"/>
              </a:ext>
            </a:extLst>
          </p:cNvPr>
          <p:cNvSpPr/>
          <p:nvPr userDrawn="1"/>
        </p:nvSpPr>
        <p:spPr>
          <a:xfrm flipV="1">
            <a:off x="7250742" y="188375"/>
            <a:ext cx="2113482" cy="5927062"/>
          </a:xfrm>
          <a:prstGeom prst="roundRect">
            <a:avLst>
              <a:gd name="adj" fmla="val 4526"/>
            </a:avLst>
          </a:prstGeom>
          <a:gradFill>
            <a:gsLst>
              <a:gs pos="59000">
                <a:schemeClr val="bg1"/>
              </a:gs>
              <a:gs pos="54000">
                <a:schemeClr val="bg1"/>
              </a:gs>
              <a:gs pos="100000">
                <a:srgbClr val="FFDB81"/>
              </a:gs>
            </a:gsLst>
            <a:lin ang="5400000" scaled="1"/>
          </a:gradFill>
          <a:ln w="12700" cap="flat" cmpd="sng" algn="ctr">
            <a:noFill/>
            <a:prstDash val="solid"/>
            <a:miter lim="800000"/>
          </a:ln>
          <a:effectLst>
            <a:outerShdw blurRad="368300" dist="50800" algn="ctr" rotWithShape="0">
              <a:prstClr val="black">
                <a:alpha val="10000"/>
              </a:prstClr>
            </a:outerShdw>
          </a:effectLst>
        </p:spPr>
        <p:txBody>
          <a:bodyPr rtlCol="0" anchor="ctr"/>
          <a:lstStyle/>
          <a:p>
            <a:pPr algn="ctr"/>
            <a:endParaRPr lang="en-US" kern="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31">
            <a:extLst>
              <a:ext uri="{FF2B5EF4-FFF2-40B4-BE49-F238E27FC236}">
                <a16:creationId xmlns:a16="http://schemas.microsoft.com/office/drawing/2014/main" id="{F41663A2-F370-92A9-1AAA-90E94644449D}"/>
              </a:ext>
            </a:extLst>
          </p:cNvPr>
          <p:cNvSpPr/>
          <p:nvPr userDrawn="1"/>
        </p:nvSpPr>
        <p:spPr>
          <a:xfrm flipV="1">
            <a:off x="9521215" y="188375"/>
            <a:ext cx="2113482" cy="5927062"/>
          </a:xfrm>
          <a:prstGeom prst="roundRect">
            <a:avLst>
              <a:gd name="adj" fmla="val 4526"/>
            </a:avLst>
          </a:prstGeom>
          <a:gradFill>
            <a:gsLst>
              <a:gs pos="59000">
                <a:schemeClr val="bg1"/>
              </a:gs>
              <a:gs pos="54000">
                <a:schemeClr val="bg1"/>
              </a:gs>
              <a:gs pos="100000">
                <a:srgbClr val="E0E15A"/>
              </a:gs>
            </a:gsLst>
            <a:lin ang="5400000" scaled="1"/>
          </a:gradFill>
          <a:ln w="12700" cap="flat" cmpd="sng" algn="ctr">
            <a:noFill/>
            <a:prstDash val="solid"/>
            <a:miter lim="800000"/>
          </a:ln>
          <a:effectLst>
            <a:outerShdw blurRad="368300" dist="50800" algn="ctr" rotWithShape="0">
              <a:prstClr val="black">
                <a:alpha val="10000"/>
              </a:prstClr>
            </a:outerShdw>
          </a:effectLst>
        </p:spPr>
        <p:txBody>
          <a:bodyPr rtlCol="0" anchor="ctr"/>
          <a:lstStyle/>
          <a:p>
            <a:pPr algn="ctr"/>
            <a:endParaRPr lang="en-US" kern="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2" name="Group 7171">
            <a:extLst>
              <a:ext uri="{FF2B5EF4-FFF2-40B4-BE49-F238E27FC236}">
                <a16:creationId xmlns:a16="http://schemas.microsoft.com/office/drawing/2014/main" id="{CE33C9B9-31B8-BBBA-20AD-C8A6A596041C}"/>
              </a:ext>
            </a:extLst>
          </p:cNvPr>
          <p:cNvGrpSpPr/>
          <p:nvPr userDrawn="1"/>
        </p:nvGrpSpPr>
        <p:grpSpPr>
          <a:xfrm>
            <a:off x="3162116" y="263848"/>
            <a:ext cx="8054453" cy="1899023"/>
            <a:chOff x="3104966" y="372133"/>
            <a:chExt cx="8054453" cy="2073701"/>
          </a:xfrm>
        </p:grpSpPr>
        <p:grpSp>
          <p:nvGrpSpPr>
            <p:cNvPr id="23" name="Group 84">
              <a:extLst>
                <a:ext uri="{FF2B5EF4-FFF2-40B4-BE49-F238E27FC236}">
                  <a16:creationId xmlns:a16="http://schemas.microsoft.com/office/drawing/2014/main" id="{3000EC68-118B-BD19-CF96-0BB92BB1D140}"/>
                </a:ext>
              </a:extLst>
            </p:cNvPr>
            <p:cNvGrpSpPr/>
            <p:nvPr/>
          </p:nvGrpSpPr>
          <p:grpSpPr>
            <a:xfrm>
              <a:off x="9913300" y="372133"/>
              <a:ext cx="1246119" cy="2073701"/>
              <a:chOff x="3104966" y="0"/>
              <a:chExt cx="1245870" cy="2157521"/>
            </a:xfrm>
          </p:grpSpPr>
          <p:cxnSp>
            <p:nvCxnSpPr>
              <p:cNvPr id="39" name="Straight Connector 92">
                <a:extLst>
                  <a:ext uri="{FF2B5EF4-FFF2-40B4-BE49-F238E27FC236}">
                    <a16:creationId xmlns:a16="http://schemas.microsoft.com/office/drawing/2014/main" id="{CD09EF56-6798-FD3A-D5F2-305BDF7047DC}"/>
                  </a:ext>
                </a:extLst>
              </p:cNvPr>
              <p:cNvCxnSpPr/>
              <p:nvPr/>
            </p:nvCxnSpPr>
            <p:spPr>
              <a:xfrm flipV="1">
                <a:off x="435083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93">
                <a:extLst>
                  <a:ext uri="{FF2B5EF4-FFF2-40B4-BE49-F238E27FC236}">
                    <a16:creationId xmlns:a16="http://schemas.microsoft.com/office/drawing/2014/main" id="{A4E2A54C-3E8A-B210-8A31-A6FF441A87E8}"/>
                  </a:ext>
                </a:extLst>
              </p:cNvPr>
              <p:cNvCxnSpPr/>
              <p:nvPr/>
            </p:nvCxnSpPr>
            <p:spPr>
              <a:xfrm flipV="1">
                <a:off x="393554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94">
                <a:extLst>
                  <a:ext uri="{FF2B5EF4-FFF2-40B4-BE49-F238E27FC236}">
                    <a16:creationId xmlns:a16="http://schemas.microsoft.com/office/drawing/2014/main" id="{5597200F-3507-2A1B-196F-B9C0455AB299}"/>
                  </a:ext>
                </a:extLst>
              </p:cNvPr>
              <p:cNvCxnSpPr/>
              <p:nvPr/>
            </p:nvCxnSpPr>
            <p:spPr>
              <a:xfrm flipV="1">
                <a:off x="352025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95">
                <a:extLst>
                  <a:ext uri="{FF2B5EF4-FFF2-40B4-BE49-F238E27FC236}">
                    <a16:creationId xmlns:a16="http://schemas.microsoft.com/office/drawing/2014/main" id="{0153A898-D8D4-E92E-581B-D28703BFF7B8}"/>
                  </a:ext>
                </a:extLst>
              </p:cNvPr>
              <p:cNvCxnSpPr/>
              <p:nvPr/>
            </p:nvCxnSpPr>
            <p:spPr>
              <a:xfrm flipV="1">
                <a:off x="310496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grpSp>
        <p:grpSp>
          <p:nvGrpSpPr>
            <p:cNvPr id="24" name="Group 71">
              <a:extLst>
                <a:ext uri="{FF2B5EF4-FFF2-40B4-BE49-F238E27FC236}">
                  <a16:creationId xmlns:a16="http://schemas.microsoft.com/office/drawing/2014/main" id="{7EF23D4A-5661-8187-95B9-26296E805B9E}"/>
                </a:ext>
              </a:extLst>
            </p:cNvPr>
            <p:cNvGrpSpPr/>
            <p:nvPr/>
          </p:nvGrpSpPr>
          <p:grpSpPr>
            <a:xfrm>
              <a:off x="7642740" y="372133"/>
              <a:ext cx="1245867" cy="2073701"/>
              <a:chOff x="3104966" y="0"/>
              <a:chExt cx="1245870" cy="2157521"/>
            </a:xfrm>
          </p:grpSpPr>
          <p:cxnSp>
            <p:nvCxnSpPr>
              <p:cNvPr id="35" name="Straight Connector 79">
                <a:extLst>
                  <a:ext uri="{FF2B5EF4-FFF2-40B4-BE49-F238E27FC236}">
                    <a16:creationId xmlns:a16="http://schemas.microsoft.com/office/drawing/2014/main" id="{11715FA5-0B83-A59B-11BF-F053F03AC06E}"/>
                  </a:ext>
                </a:extLst>
              </p:cNvPr>
              <p:cNvCxnSpPr/>
              <p:nvPr/>
            </p:nvCxnSpPr>
            <p:spPr>
              <a:xfrm flipV="1">
                <a:off x="435083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80">
                <a:extLst>
                  <a:ext uri="{FF2B5EF4-FFF2-40B4-BE49-F238E27FC236}">
                    <a16:creationId xmlns:a16="http://schemas.microsoft.com/office/drawing/2014/main" id="{5CF2E360-83A5-982E-2256-6B76D071818B}"/>
                  </a:ext>
                </a:extLst>
              </p:cNvPr>
              <p:cNvCxnSpPr/>
              <p:nvPr/>
            </p:nvCxnSpPr>
            <p:spPr>
              <a:xfrm flipV="1">
                <a:off x="393554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81">
                <a:extLst>
                  <a:ext uri="{FF2B5EF4-FFF2-40B4-BE49-F238E27FC236}">
                    <a16:creationId xmlns:a16="http://schemas.microsoft.com/office/drawing/2014/main" id="{3DA7DBC9-7E80-6160-46D6-AEC88BBB518E}"/>
                  </a:ext>
                </a:extLst>
              </p:cNvPr>
              <p:cNvCxnSpPr/>
              <p:nvPr/>
            </p:nvCxnSpPr>
            <p:spPr>
              <a:xfrm flipV="1">
                <a:off x="352025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82">
                <a:extLst>
                  <a:ext uri="{FF2B5EF4-FFF2-40B4-BE49-F238E27FC236}">
                    <a16:creationId xmlns:a16="http://schemas.microsoft.com/office/drawing/2014/main" id="{A38852B7-29D1-F06F-7B5E-027F89BCF616}"/>
                  </a:ext>
                </a:extLst>
              </p:cNvPr>
              <p:cNvCxnSpPr/>
              <p:nvPr/>
            </p:nvCxnSpPr>
            <p:spPr>
              <a:xfrm flipV="1">
                <a:off x="310496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grpSp>
        <p:grpSp>
          <p:nvGrpSpPr>
            <p:cNvPr id="25" name="Group 58">
              <a:extLst>
                <a:ext uri="{FF2B5EF4-FFF2-40B4-BE49-F238E27FC236}">
                  <a16:creationId xmlns:a16="http://schemas.microsoft.com/office/drawing/2014/main" id="{09E4C848-66B1-8C04-59B2-0D0DAFE2AF20}"/>
                </a:ext>
              </a:extLst>
            </p:cNvPr>
            <p:cNvGrpSpPr/>
            <p:nvPr/>
          </p:nvGrpSpPr>
          <p:grpSpPr>
            <a:xfrm>
              <a:off x="5373616" y="372133"/>
              <a:ext cx="1249624" cy="2073701"/>
              <a:chOff x="3104966" y="0"/>
              <a:chExt cx="1245870" cy="2157521"/>
            </a:xfrm>
          </p:grpSpPr>
          <p:cxnSp>
            <p:nvCxnSpPr>
              <p:cNvPr id="31" name="Straight Connector 66">
                <a:extLst>
                  <a:ext uri="{FF2B5EF4-FFF2-40B4-BE49-F238E27FC236}">
                    <a16:creationId xmlns:a16="http://schemas.microsoft.com/office/drawing/2014/main" id="{645DDFC6-B477-4038-6638-BD231DE98145}"/>
                  </a:ext>
                </a:extLst>
              </p:cNvPr>
              <p:cNvCxnSpPr/>
              <p:nvPr/>
            </p:nvCxnSpPr>
            <p:spPr>
              <a:xfrm flipV="1">
                <a:off x="435083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67">
                <a:extLst>
                  <a:ext uri="{FF2B5EF4-FFF2-40B4-BE49-F238E27FC236}">
                    <a16:creationId xmlns:a16="http://schemas.microsoft.com/office/drawing/2014/main" id="{AF5E059F-C3F9-AA30-DEAC-9FCF91C4C243}"/>
                  </a:ext>
                </a:extLst>
              </p:cNvPr>
              <p:cNvCxnSpPr/>
              <p:nvPr/>
            </p:nvCxnSpPr>
            <p:spPr>
              <a:xfrm flipV="1">
                <a:off x="393554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68">
                <a:extLst>
                  <a:ext uri="{FF2B5EF4-FFF2-40B4-BE49-F238E27FC236}">
                    <a16:creationId xmlns:a16="http://schemas.microsoft.com/office/drawing/2014/main" id="{F8AD2294-8FBE-5DDA-78B4-91802B872FCC}"/>
                  </a:ext>
                </a:extLst>
              </p:cNvPr>
              <p:cNvCxnSpPr/>
              <p:nvPr/>
            </p:nvCxnSpPr>
            <p:spPr>
              <a:xfrm flipV="1">
                <a:off x="352025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69">
                <a:extLst>
                  <a:ext uri="{FF2B5EF4-FFF2-40B4-BE49-F238E27FC236}">
                    <a16:creationId xmlns:a16="http://schemas.microsoft.com/office/drawing/2014/main" id="{9996951B-84C0-6156-C826-A01D4BE97577}"/>
                  </a:ext>
                </a:extLst>
              </p:cNvPr>
              <p:cNvCxnSpPr/>
              <p:nvPr/>
            </p:nvCxnSpPr>
            <p:spPr>
              <a:xfrm flipV="1">
                <a:off x="310496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grpSp>
        <p:grpSp>
          <p:nvGrpSpPr>
            <p:cNvPr id="26" name="Group 43">
              <a:extLst>
                <a:ext uri="{FF2B5EF4-FFF2-40B4-BE49-F238E27FC236}">
                  <a16:creationId xmlns:a16="http://schemas.microsoft.com/office/drawing/2014/main" id="{34464A0B-AE2F-AEBB-96E7-6168BC9CD7C4}"/>
                </a:ext>
              </a:extLst>
            </p:cNvPr>
            <p:cNvGrpSpPr/>
            <p:nvPr/>
          </p:nvGrpSpPr>
          <p:grpSpPr>
            <a:xfrm>
              <a:off x="3104966" y="372133"/>
              <a:ext cx="1245870" cy="2073701"/>
              <a:chOff x="3104966" y="0"/>
              <a:chExt cx="1245870" cy="2157521"/>
            </a:xfrm>
          </p:grpSpPr>
          <p:cxnSp>
            <p:nvCxnSpPr>
              <p:cNvPr id="27" name="Straight Connector 45">
                <a:extLst>
                  <a:ext uri="{FF2B5EF4-FFF2-40B4-BE49-F238E27FC236}">
                    <a16:creationId xmlns:a16="http://schemas.microsoft.com/office/drawing/2014/main" id="{9FC782C8-D3AC-723D-F4E2-C713ACC00868}"/>
                  </a:ext>
                </a:extLst>
              </p:cNvPr>
              <p:cNvCxnSpPr/>
              <p:nvPr/>
            </p:nvCxnSpPr>
            <p:spPr>
              <a:xfrm flipV="1">
                <a:off x="435083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46">
                <a:extLst>
                  <a:ext uri="{FF2B5EF4-FFF2-40B4-BE49-F238E27FC236}">
                    <a16:creationId xmlns:a16="http://schemas.microsoft.com/office/drawing/2014/main" id="{070958D6-A2D0-F111-7603-BB6A36E728C7}"/>
                  </a:ext>
                </a:extLst>
              </p:cNvPr>
              <p:cNvCxnSpPr/>
              <p:nvPr/>
            </p:nvCxnSpPr>
            <p:spPr>
              <a:xfrm flipV="1">
                <a:off x="393554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47">
                <a:extLst>
                  <a:ext uri="{FF2B5EF4-FFF2-40B4-BE49-F238E27FC236}">
                    <a16:creationId xmlns:a16="http://schemas.microsoft.com/office/drawing/2014/main" id="{E801D3CA-02BD-DBED-EF06-A3F2F7D9E419}"/>
                  </a:ext>
                </a:extLst>
              </p:cNvPr>
              <p:cNvCxnSpPr/>
              <p:nvPr/>
            </p:nvCxnSpPr>
            <p:spPr>
              <a:xfrm flipV="1">
                <a:off x="352025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48">
                <a:extLst>
                  <a:ext uri="{FF2B5EF4-FFF2-40B4-BE49-F238E27FC236}">
                    <a16:creationId xmlns:a16="http://schemas.microsoft.com/office/drawing/2014/main" id="{A6B3D8B0-7A2A-D71B-19F7-8104A70C4C9F}"/>
                  </a:ext>
                </a:extLst>
              </p:cNvPr>
              <p:cNvCxnSpPr/>
              <p:nvPr/>
            </p:nvCxnSpPr>
            <p:spPr>
              <a:xfrm flipV="1">
                <a:off x="310496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grpSp>
      </p:grpSp>
      <p:sp>
        <p:nvSpPr>
          <p:cNvPr id="43" name="TextBox 49">
            <a:extLst>
              <a:ext uri="{FF2B5EF4-FFF2-40B4-BE49-F238E27FC236}">
                <a16:creationId xmlns:a16="http://schemas.microsoft.com/office/drawing/2014/main" id="{ECD933DA-AFAA-568E-D033-25E3AD3B89D4}"/>
              </a:ext>
            </a:extLst>
          </p:cNvPr>
          <p:cNvSpPr txBox="1"/>
          <p:nvPr userDrawn="1"/>
        </p:nvSpPr>
        <p:spPr>
          <a:xfrm rot="16200000">
            <a:off x="2478918"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#1</a:t>
            </a:r>
          </a:p>
        </p:txBody>
      </p:sp>
      <p:graphicFrame>
        <p:nvGraphicFramePr>
          <p:cNvPr id="48" name="Table 39">
            <a:extLst>
              <a:ext uri="{FF2B5EF4-FFF2-40B4-BE49-F238E27FC236}">
                <a16:creationId xmlns:a16="http://schemas.microsoft.com/office/drawing/2014/main" id="{21577790-8D43-F122-A9D5-2B00BC34B616}"/>
              </a:ext>
            </a:extLst>
          </p:cNvPr>
          <p:cNvGraphicFramePr>
            <a:graphicFrameLocks noGrp="1"/>
          </p:cNvGraphicFramePr>
          <p:nvPr userDrawn="1">
            <p:extLst>
              <p:ext uri="{D42A27DB-BD31-4B8C-83A1-F6EECF244321}">
                <p14:modId xmlns:p14="http://schemas.microsoft.com/office/powerpoint/2010/main" val="2145007571"/>
              </p:ext>
            </p:extLst>
          </p:nvPr>
        </p:nvGraphicFramePr>
        <p:xfrm>
          <a:off x="2709796" y="2393836"/>
          <a:ext cx="2113480" cy="3738402"/>
        </p:xfrm>
        <a:graphic>
          <a:graphicData uri="http://schemas.openxmlformats.org/drawingml/2006/table">
            <a:tbl>
              <a:tblPr bandRow="1">
                <a:tableStyleId>{5C22544A-7EE6-4342-B048-85BDC9FD1C3A}</a:tableStyleId>
              </a:tblPr>
              <a:tblGrid>
                <a:gridCol w="422696">
                  <a:extLst>
                    <a:ext uri="{9D8B030D-6E8A-4147-A177-3AD203B41FA5}">
                      <a16:colId xmlns:a16="http://schemas.microsoft.com/office/drawing/2014/main" val="1106234969"/>
                    </a:ext>
                  </a:extLst>
                </a:gridCol>
                <a:gridCol w="422696">
                  <a:extLst>
                    <a:ext uri="{9D8B030D-6E8A-4147-A177-3AD203B41FA5}">
                      <a16:colId xmlns:a16="http://schemas.microsoft.com/office/drawing/2014/main" val="2588934205"/>
                    </a:ext>
                  </a:extLst>
                </a:gridCol>
                <a:gridCol w="422696">
                  <a:extLst>
                    <a:ext uri="{9D8B030D-6E8A-4147-A177-3AD203B41FA5}">
                      <a16:colId xmlns:a16="http://schemas.microsoft.com/office/drawing/2014/main" val="1998800693"/>
                    </a:ext>
                  </a:extLst>
                </a:gridCol>
                <a:gridCol w="422696">
                  <a:extLst>
                    <a:ext uri="{9D8B030D-6E8A-4147-A177-3AD203B41FA5}">
                      <a16:colId xmlns:a16="http://schemas.microsoft.com/office/drawing/2014/main" val="1734305569"/>
                    </a:ext>
                  </a:extLst>
                </a:gridCol>
                <a:gridCol w="422696">
                  <a:extLst>
                    <a:ext uri="{9D8B030D-6E8A-4147-A177-3AD203B41FA5}">
                      <a16:colId xmlns:a16="http://schemas.microsoft.com/office/drawing/2014/main" val="2577815461"/>
                    </a:ext>
                  </a:extLst>
                </a:gridCol>
              </a:tblGrid>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49932032"/>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A/C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2297516"/>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0050494"/>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15305023"/>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A/C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0616703"/>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5383114"/>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28417570"/>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1271627"/>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7932882"/>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99523404"/>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6189835"/>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1772924"/>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21670174"/>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0039517"/>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42707757"/>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8231075"/>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3214051"/>
                  </a:ext>
                </a:extLst>
              </a:tr>
            </a:tbl>
          </a:graphicData>
        </a:graphic>
      </p:graphicFrame>
      <p:graphicFrame>
        <p:nvGraphicFramePr>
          <p:cNvPr id="49" name="Table 39">
            <a:extLst>
              <a:ext uri="{FF2B5EF4-FFF2-40B4-BE49-F238E27FC236}">
                <a16:creationId xmlns:a16="http://schemas.microsoft.com/office/drawing/2014/main" id="{06872D28-6F37-D4C1-98C9-E9F1D9C8B303}"/>
              </a:ext>
            </a:extLst>
          </p:cNvPr>
          <p:cNvGraphicFramePr>
            <a:graphicFrameLocks noGrp="1"/>
          </p:cNvGraphicFramePr>
          <p:nvPr userDrawn="1">
            <p:extLst>
              <p:ext uri="{D42A27DB-BD31-4B8C-83A1-F6EECF244321}">
                <p14:modId xmlns:p14="http://schemas.microsoft.com/office/powerpoint/2010/main" val="369643529"/>
              </p:ext>
            </p:extLst>
          </p:nvPr>
        </p:nvGraphicFramePr>
        <p:xfrm>
          <a:off x="4980268" y="2393836"/>
          <a:ext cx="2113480" cy="3738402"/>
        </p:xfrm>
        <a:graphic>
          <a:graphicData uri="http://schemas.openxmlformats.org/drawingml/2006/table">
            <a:tbl>
              <a:tblPr bandRow="1">
                <a:tableStyleId>{5C22544A-7EE6-4342-B048-85BDC9FD1C3A}</a:tableStyleId>
              </a:tblPr>
              <a:tblGrid>
                <a:gridCol w="422696">
                  <a:extLst>
                    <a:ext uri="{9D8B030D-6E8A-4147-A177-3AD203B41FA5}">
                      <a16:colId xmlns:a16="http://schemas.microsoft.com/office/drawing/2014/main" val="1106234969"/>
                    </a:ext>
                  </a:extLst>
                </a:gridCol>
                <a:gridCol w="422696">
                  <a:extLst>
                    <a:ext uri="{9D8B030D-6E8A-4147-A177-3AD203B41FA5}">
                      <a16:colId xmlns:a16="http://schemas.microsoft.com/office/drawing/2014/main" val="2588934205"/>
                    </a:ext>
                  </a:extLst>
                </a:gridCol>
                <a:gridCol w="422696">
                  <a:extLst>
                    <a:ext uri="{9D8B030D-6E8A-4147-A177-3AD203B41FA5}">
                      <a16:colId xmlns:a16="http://schemas.microsoft.com/office/drawing/2014/main" val="1998800693"/>
                    </a:ext>
                  </a:extLst>
                </a:gridCol>
                <a:gridCol w="422696">
                  <a:extLst>
                    <a:ext uri="{9D8B030D-6E8A-4147-A177-3AD203B41FA5}">
                      <a16:colId xmlns:a16="http://schemas.microsoft.com/office/drawing/2014/main" val="1734305569"/>
                    </a:ext>
                  </a:extLst>
                </a:gridCol>
                <a:gridCol w="422696">
                  <a:extLst>
                    <a:ext uri="{9D8B030D-6E8A-4147-A177-3AD203B41FA5}">
                      <a16:colId xmlns:a16="http://schemas.microsoft.com/office/drawing/2014/main" val="2577815461"/>
                    </a:ext>
                  </a:extLst>
                </a:gridCol>
              </a:tblGrid>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49932032"/>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A/C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2297516"/>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0050494"/>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A/C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A/C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15305023"/>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0616703"/>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5383114"/>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28417570"/>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1271627"/>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7932882"/>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99523404"/>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6189835"/>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1772924"/>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21670174"/>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0039517"/>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42707757"/>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8231075"/>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3214051"/>
                  </a:ext>
                </a:extLst>
              </a:tr>
            </a:tbl>
          </a:graphicData>
        </a:graphic>
      </p:graphicFrame>
      <p:graphicFrame>
        <p:nvGraphicFramePr>
          <p:cNvPr id="50" name="Table 39">
            <a:extLst>
              <a:ext uri="{FF2B5EF4-FFF2-40B4-BE49-F238E27FC236}">
                <a16:creationId xmlns:a16="http://schemas.microsoft.com/office/drawing/2014/main" id="{CDFD83D8-33B8-63D2-5516-81FC4ACE959C}"/>
              </a:ext>
            </a:extLst>
          </p:cNvPr>
          <p:cNvGraphicFramePr>
            <a:graphicFrameLocks noGrp="1"/>
          </p:cNvGraphicFramePr>
          <p:nvPr userDrawn="1">
            <p:extLst>
              <p:ext uri="{D42A27DB-BD31-4B8C-83A1-F6EECF244321}">
                <p14:modId xmlns:p14="http://schemas.microsoft.com/office/powerpoint/2010/main" val="3446806786"/>
              </p:ext>
            </p:extLst>
          </p:nvPr>
        </p:nvGraphicFramePr>
        <p:xfrm>
          <a:off x="7250744" y="2393836"/>
          <a:ext cx="2113480" cy="3738402"/>
        </p:xfrm>
        <a:graphic>
          <a:graphicData uri="http://schemas.openxmlformats.org/drawingml/2006/table">
            <a:tbl>
              <a:tblPr bandRow="1">
                <a:tableStyleId>{5C22544A-7EE6-4342-B048-85BDC9FD1C3A}</a:tableStyleId>
              </a:tblPr>
              <a:tblGrid>
                <a:gridCol w="422696">
                  <a:extLst>
                    <a:ext uri="{9D8B030D-6E8A-4147-A177-3AD203B41FA5}">
                      <a16:colId xmlns:a16="http://schemas.microsoft.com/office/drawing/2014/main" val="1106234969"/>
                    </a:ext>
                  </a:extLst>
                </a:gridCol>
                <a:gridCol w="422696">
                  <a:extLst>
                    <a:ext uri="{9D8B030D-6E8A-4147-A177-3AD203B41FA5}">
                      <a16:colId xmlns:a16="http://schemas.microsoft.com/office/drawing/2014/main" val="2588934205"/>
                    </a:ext>
                  </a:extLst>
                </a:gridCol>
                <a:gridCol w="422696">
                  <a:extLst>
                    <a:ext uri="{9D8B030D-6E8A-4147-A177-3AD203B41FA5}">
                      <a16:colId xmlns:a16="http://schemas.microsoft.com/office/drawing/2014/main" val="1998800693"/>
                    </a:ext>
                  </a:extLst>
                </a:gridCol>
                <a:gridCol w="422696">
                  <a:extLst>
                    <a:ext uri="{9D8B030D-6E8A-4147-A177-3AD203B41FA5}">
                      <a16:colId xmlns:a16="http://schemas.microsoft.com/office/drawing/2014/main" val="1734305569"/>
                    </a:ext>
                  </a:extLst>
                </a:gridCol>
                <a:gridCol w="422696">
                  <a:extLst>
                    <a:ext uri="{9D8B030D-6E8A-4147-A177-3AD203B41FA5}">
                      <a16:colId xmlns:a16="http://schemas.microsoft.com/office/drawing/2014/main" val="2577815461"/>
                    </a:ext>
                  </a:extLst>
                </a:gridCol>
              </a:tblGrid>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49932032"/>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2297516"/>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0050494"/>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15305023"/>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0616703"/>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5383114"/>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28417570"/>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1271627"/>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7932882"/>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99523404"/>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6189835"/>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1772924"/>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21670174"/>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0039517"/>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42707757"/>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8231075"/>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3214051"/>
                  </a:ext>
                </a:extLst>
              </a:tr>
            </a:tbl>
          </a:graphicData>
        </a:graphic>
      </p:graphicFrame>
      <p:graphicFrame>
        <p:nvGraphicFramePr>
          <p:cNvPr id="64" name="Table 39">
            <a:extLst>
              <a:ext uri="{FF2B5EF4-FFF2-40B4-BE49-F238E27FC236}">
                <a16:creationId xmlns:a16="http://schemas.microsoft.com/office/drawing/2014/main" id="{B619D8B0-6BFE-CDCC-0AA1-685CC160B899}"/>
              </a:ext>
            </a:extLst>
          </p:cNvPr>
          <p:cNvGraphicFramePr>
            <a:graphicFrameLocks noGrp="1"/>
          </p:cNvGraphicFramePr>
          <p:nvPr userDrawn="1">
            <p:extLst>
              <p:ext uri="{D42A27DB-BD31-4B8C-83A1-F6EECF244321}">
                <p14:modId xmlns:p14="http://schemas.microsoft.com/office/powerpoint/2010/main" val="3194605443"/>
              </p:ext>
            </p:extLst>
          </p:nvPr>
        </p:nvGraphicFramePr>
        <p:xfrm>
          <a:off x="9515292" y="2410446"/>
          <a:ext cx="2113480" cy="3738402"/>
        </p:xfrm>
        <a:graphic>
          <a:graphicData uri="http://schemas.openxmlformats.org/drawingml/2006/table">
            <a:tbl>
              <a:tblPr bandRow="1">
                <a:tableStyleId>{5C22544A-7EE6-4342-B048-85BDC9FD1C3A}</a:tableStyleId>
              </a:tblPr>
              <a:tblGrid>
                <a:gridCol w="422696">
                  <a:extLst>
                    <a:ext uri="{9D8B030D-6E8A-4147-A177-3AD203B41FA5}">
                      <a16:colId xmlns:a16="http://schemas.microsoft.com/office/drawing/2014/main" val="1106234969"/>
                    </a:ext>
                  </a:extLst>
                </a:gridCol>
                <a:gridCol w="422696">
                  <a:extLst>
                    <a:ext uri="{9D8B030D-6E8A-4147-A177-3AD203B41FA5}">
                      <a16:colId xmlns:a16="http://schemas.microsoft.com/office/drawing/2014/main" val="2588934205"/>
                    </a:ext>
                  </a:extLst>
                </a:gridCol>
                <a:gridCol w="422696">
                  <a:extLst>
                    <a:ext uri="{9D8B030D-6E8A-4147-A177-3AD203B41FA5}">
                      <a16:colId xmlns:a16="http://schemas.microsoft.com/office/drawing/2014/main" val="1998800693"/>
                    </a:ext>
                  </a:extLst>
                </a:gridCol>
                <a:gridCol w="422696">
                  <a:extLst>
                    <a:ext uri="{9D8B030D-6E8A-4147-A177-3AD203B41FA5}">
                      <a16:colId xmlns:a16="http://schemas.microsoft.com/office/drawing/2014/main" val="1734305569"/>
                    </a:ext>
                  </a:extLst>
                </a:gridCol>
                <a:gridCol w="422696">
                  <a:extLst>
                    <a:ext uri="{9D8B030D-6E8A-4147-A177-3AD203B41FA5}">
                      <a16:colId xmlns:a16="http://schemas.microsoft.com/office/drawing/2014/main" val="2577815461"/>
                    </a:ext>
                  </a:extLst>
                </a:gridCol>
              </a:tblGrid>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49932032"/>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2297516"/>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0050494"/>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15305023"/>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0616703"/>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5383114"/>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28417570"/>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1271627"/>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7932882"/>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99523404"/>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A/C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6189835"/>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1772924"/>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21670174"/>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0039517"/>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42707757"/>
                  </a:ext>
                </a:extLst>
              </a:tr>
              <a:tr h="219906">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8231075"/>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3214051"/>
                  </a:ext>
                </a:extLst>
              </a:tr>
            </a:tbl>
          </a:graphicData>
        </a:graphic>
      </p:graphicFrame>
      <p:sp>
        <p:nvSpPr>
          <p:cNvPr id="65" name="Rectangle: Top Corners Rounded 17">
            <a:extLst>
              <a:ext uri="{FF2B5EF4-FFF2-40B4-BE49-F238E27FC236}">
                <a16:creationId xmlns:a16="http://schemas.microsoft.com/office/drawing/2014/main" id="{8538B7AF-E6AB-6C83-80C3-2CEB0B8585B8}"/>
              </a:ext>
            </a:extLst>
          </p:cNvPr>
          <p:cNvSpPr/>
          <p:nvPr userDrawn="1"/>
        </p:nvSpPr>
        <p:spPr>
          <a:xfrm>
            <a:off x="2709794" y="1926334"/>
            <a:ext cx="2113482" cy="473074"/>
          </a:xfrm>
          <a:prstGeom prst="round2SameRect">
            <a:avLst>
              <a:gd name="adj1" fmla="val 21644"/>
              <a:gd name="adj2" fmla="val 0"/>
            </a:avLst>
          </a:prstGeom>
          <a:solidFill>
            <a:srgbClr val="38BAD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EQUIPE PROJET</a:t>
            </a:r>
          </a:p>
        </p:txBody>
      </p:sp>
      <p:sp>
        <p:nvSpPr>
          <p:cNvPr id="66" name="Rectangle: Top Corners Rounded 38">
            <a:extLst>
              <a:ext uri="{FF2B5EF4-FFF2-40B4-BE49-F238E27FC236}">
                <a16:creationId xmlns:a16="http://schemas.microsoft.com/office/drawing/2014/main" id="{DC557B9A-C52A-F45B-DC28-1E1E45225006}"/>
              </a:ext>
            </a:extLst>
          </p:cNvPr>
          <p:cNvSpPr/>
          <p:nvPr userDrawn="1"/>
        </p:nvSpPr>
        <p:spPr>
          <a:xfrm>
            <a:off x="4980268" y="1926334"/>
            <a:ext cx="2113482" cy="473074"/>
          </a:xfrm>
          <a:prstGeom prst="round2SameRect">
            <a:avLst>
              <a:gd name="adj1" fmla="val 21644"/>
              <a:gd name="adj2" fmla="val 0"/>
            </a:avLst>
          </a:prstGeom>
          <a:solidFill>
            <a:srgbClr val="E5007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EQUIPE XXX</a:t>
            </a:r>
          </a:p>
        </p:txBody>
      </p:sp>
      <p:sp>
        <p:nvSpPr>
          <p:cNvPr id="67" name="Rectangle: Top Corners Rounded 35">
            <a:extLst>
              <a:ext uri="{FF2B5EF4-FFF2-40B4-BE49-F238E27FC236}">
                <a16:creationId xmlns:a16="http://schemas.microsoft.com/office/drawing/2014/main" id="{2C6142F2-C98D-DF84-5945-79E082EE8E2F}"/>
              </a:ext>
            </a:extLst>
          </p:cNvPr>
          <p:cNvSpPr/>
          <p:nvPr userDrawn="1"/>
        </p:nvSpPr>
        <p:spPr>
          <a:xfrm>
            <a:off x="7250742" y="1926334"/>
            <a:ext cx="2113482" cy="473074"/>
          </a:xfrm>
          <a:prstGeom prst="round2SameRect">
            <a:avLst>
              <a:gd name="adj1" fmla="val 21644"/>
              <a:gd name="adj2" fmla="val 0"/>
            </a:avLst>
          </a:prstGeom>
          <a:solidFill>
            <a:srgbClr val="FAB5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EQUIPE XXX</a:t>
            </a:r>
          </a:p>
        </p:txBody>
      </p:sp>
      <p:sp>
        <p:nvSpPr>
          <p:cNvPr id="68" name="Rectangle: Top Corners Rounded 32">
            <a:extLst>
              <a:ext uri="{FF2B5EF4-FFF2-40B4-BE49-F238E27FC236}">
                <a16:creationId xmlns:a16="http://schemas.microsoft.com/office/drawing/2014/main" id="{A74F32AE-580F-65EE-F553-824F5A8C4D26}"/>
              </a:ext>
            </a:extLst>
          </p:cNvPr>
          <p:cNvSpPr/>
          <p:nvPr userDrawn="1"/>
        </p:nvSpPr>
        <p:spPr>
          <a:xfrm>
            <a:off x="9521215" y="1926334"/>
            <a:ext cx="2113482" cy="473074"/>
          </a:xfrm>
          <a:prstGeom prst="round2SameRect">
            <a:avLst>
              <a:gd name="adj1" fmla="val 21644"/>
              <a:gd name="adj2" fmla="val 0"/>
            </a:avLst>
          </a:prstGeom>
          <a:solidFill>
            <a:srgbClr val="97C21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RESSOURCES EXTERNES</a:t>
            </a:r>
          </a:p>
        </p:txBody>
      </p:sp>
      <p:grpSp>
        <p:nvGrpSpPr>
          <p:cNvPr id="69" name="Group 1">
            <a:extLst>
              <a:ext uri="{FF2B5EF4-FFF2-40B4-BE49-F238E27FC236}">
                <a16:creationId xmlns:a16="http://schemas.microsoft.com/office/drawing/2014/main" id="{6598453C-B78A-8A0A-C18C-704B031A95D7}"/>
              </a:ext>
            </a:extLst>
          </p:cNvPr>
          <p:cNvGrpSpPr/>
          <p:nvPr userDrawn="1"/>
        </p:nvGrpSpPr>
        <p:grpSpPr>
          <a:xfrm>
            <a:off x="507242" y="2399408"/>
            <a:ext cx="1933543" cy="3711200"/>
            <a:chOff x="507242" y="2682371"/>
            <a:chExt cx="1933543" cy="3622406"/>
          </a:xfrm>
        </p:grpSpPr>
        <p:sp>
          <p:nvSpPr>
            <p:cNvPr id="70" name="TextBox 111">
              <a:extLst>
                <a:ext uri="{FF2B5EF4-FFF2-40B4-BE49-F238E27FC236}">
                  <a16:creationId xmlns:a16="http://schemas.microsoft.com/office/drawing/2014/main" id="{09857F3C-94BC-79BF-D941-840C69BAB6A0}"/>
                </a:ext>
              </a:extLst>
            </p:cNvPr>
            <p:cNvSpPr txBox="1"/>
            <p:nvPr/>
          </p:nvSpPr>
          <p:spPr>
            <a:xfrm>
              <a:off x="512322" y="2682371"/>
              <a:ext cx="686406" cy="192264"/>
            </a:xfrm>
            <a:prstGeom prst="rect">
              <a:avLst/>
            </a:prstGeom>
            <a:noFill/>
          </p:spPr>
          <p:txBody>
            <a:bodyPr wrap="none" tIns="27432" rtlCol="0">
              <a:spAutoFit/>
            </a:bodyPr>
            <a:lstStyle/>
            <a:p>
              <a:r>
                <a:rPr lang="en-US" sz="800" b="1">
                  <a:latin typeface="Open Sans" panose="020B0606030504020204" pitchFamily="34" charset="0"/>
                  <a:ea typeface="Open Sans" panose="020B0606030504020204" pitchFamily="34" charset="0"/>
                  <a:cs typeface="Open Sans" panose="020B0606030504020204" pitchFamily="34" charset="0"/>
                </a:rPr>
                <a:t>CADRAGE</a:t>
              </a:r>
            </a:p>
          </p:txBody>
        </p:sp>
        <p:sp>
          <p:nvSpPr>
            <p:cNvPr id="71" name="TextBox 112">
              <a:extLst>
                <a:ext uri="{FF2B5EF4-FFF2-40B4-BE49-F238E27FC236}">
                  <a16:creationId xmlns:a16="http://schemas.microsoft.com/office/drawing/2014/main" id="{7D63A0EF-16D1-9087-9A90-6CF2F56EC51B}"/>
                </a:ext>
              </a:extLst>
            </p:cNvPr>
            <p:cNvSpPr txBox="1"/>
            <p:nvPr/>
          </p:nvSpPr>
          <p:spPr>
            <a:xfrm>
              <a:off x="507242" y="2896755"/>
              <a:ext cx="1933543" cy="192264"/>
            </a:xfrm>
            <a:prstGeom prst="rect">
              <a:avLst/>
            </a:prstGeom>
            <a:noFill/>
          </p:spPr>
          <p:txBody>
            <a:bodyPr wrap="none" tIns="27432" rtlCol="0">
              <a:spAutoFit/>
            </a:bodyPr>
            <a:lstStyle/>
            <a:p>
              <a:r>
                <a:rPr lang="en-US" sz="80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72" name="TextBox 113">
              <a:extLst>
                <a:ext uri="{FF2B5EF4-FFF2-40B4-BE49-F238E27FC236}">
                  <a16:creationId xmlns:a16="http://schemas.microsoft.com/office/drawing/2014/main" id="{15278B45-CCBD-45E8-A550-16AB6A1C34D8}"/>
                </a:ext>
              </a:extLst>
            </p:cNvPr>
            <p:cNvSpPr txBox="1"/>
            <p:nvPr/>
          </p:nvSpPr>
          <p:spPr>
            <a:xfrm>
              <a:off x="507242" y="3111139"/>
              <a:ext cx="1933543" cy="192264"/>
            </a:xfrm>
            <a:prstGeom prst="rect">
              <a:avLst/>
            </a:prstGeom>
            <a:noFill/>
          </p:spPr>
          <p:txBody>
            <a:bodyPr wrap="none" tIns="27432" rtlCol="0">
              <a:spAutoFit/>
            </a:bodyPr>
            <a:lstStyle/>
            <a:p>
              <a:r>
                <a:rPr lang="en-US" sz="80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73" name="TextBox 114">
              <a:extLst>
                <a:ext uri="{FF2B5EF4-FFF2-40B4-BE49-F238E27FC236}">
                  <a16:creationId xmlns:a16="http://schemas.microsoft.com/office/drawing/2014/main" id="{11420FB1-4951-CC3D-EA7B-814FCC8B9AC5}"/>
                </a:ext>
              </a:extLst>
            </p:cNvPr>
            <p:cNvSpPr txBox="1"/>
            <p:nvPr/>
          </p:nvSpPr>
          <p:spPr>
            <a:xfrm>
              <a:off x="507242" y="3325523"/>
              <a:ext cx="1933543" cy="192264"/>
            </a:xfrm>
            <a:prstGeom prst="rect">
              <a:avLst/>
            </a:prstGeom>
            <a:noFill/>
          </p:spPr>
          <p:txBody>
            <a:bodyPr wrap="none" tIns="27432" rtlCol="0">
              <a:spAutoFit/>
            </a:bodyPr>
            <a:lstStyle/>
            <a:p>
              <a:r>
                <a:rPr lang="en-US" sz="80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74" name="TextBox 115">
              <a:extLst>
                <a:ext uri="{FF2B5EF4-FFF2-40B4-BE49-F238E27FC236}">
                  <a16:creationId xmlns:a16="http://schemas.microsoft.com/office/drawing/2014/main" id="{AA493570-070A-4C5D-45B6-C1DC97427348}"/>
                </a:ext>
              </a:extLst>
            </p:cNvPr>
            <p:cNvSpPr txBox="1"/>
            <p:nvPr/>
          </p:nvSpPr>
          <p:spPr>
            <a:xfrm>
              <a:off x="507242" y="3539907"/>
              <a:ext cx="1933543" cy="192264"/>
            </a:xfrm>
            <a:prstGeom prst="rect">
              <a:avLst/>
            </a:prstGeom>
            <a:noFill/>
          </p:spPr>
          <p:txBody>
            <a:bodyPr wrap="none" tIns="27432" rtlCol="0">
              <a:spAutoFit/>
            </a:bodyPr>
            <a:lstStyle/>
            <a:p>
              <a:r>
                <a:rPr lang="en-US" sz="80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75" name="TextBox 116">
              <a:extLst>
                <a:ext uri="{FF2B5EF4-FFF2-40B4-BE49-F238E27FC236}">
                  <a16:creationId xmlns:a16="http://schemas.microsoft.com/office/drawing/2014/main" id="{41F5CB09-3F17-1F9C-CEFD-CD95F4C5D832}"/>
                </a:ext>
              </a:extLst>
            </p:cNvPr>
            <p:cNvSpPr txBox="1"/>
            <p:nvPr/>
          </p:nvSpPr>
          <p:spPr>
            <a:xfrm>
              <a:off x="512322" y="3754291"/>
              <a:ext cx="978153" cy="192264"/>
            </a:xfrm>
            <a:prstGeom prst="rect">
              <a:avLst/>
            </a:prstGeom>
            <a:noFill/>
          </p:spPr>
          <p:txBody>
            <a:bodyPr wrap="none" tIns="27432" rtlCol="0">
              <a:spAutoFit/>
            </a:bodyPr>
            <a:lstStyle/>
            <a:p>
              <a:r>
                <a:rPr lang="en-US" sz="800" b="1">
                  <a:latin typeface="Open Sans" panose="020B0606030504020204" pitchFamily="34" charset="0"/>
                  <a:ea typeface="Open Sans" panose="020B0606030504020204" pitchFamily="34" charset="0"/>
                  <a:cs typeface="Open Sans" panose="020B0606030504020204" pitchFamily="34" charset="0"/>
                </a:rPr>
                <a:t>PLANIFICATION</a:t>
              </a:r>
            </a:p>
          </p:txBody>
        </p:sp>
        <p:sp>
          <p:nvSpPr>
            <p:cNvPr id="76" name="TextBox 117">
              <a:extLst>
                <a:ext uri="{FF2B5EF4-FFF2-40B4-BE49-F238E27FC236}">
                  <a16:creationId xmlns:a16="http://schemas.microsoft.com/office/drawing/2014/main" id="{0DE6853E-5668-EF81-2E63-0162F1CB9BB6}"/>
                </a:ext>
              </a:extLst>
            </p:cNvPr>
            <p:cNvSpPr txBox="1"/>
            <p:nvPr/>
          </p:nvSpPr>
          <p:spPr>
            <a:xfrm>
              <a:off x="507242" y="3968675"/>
              <a:ext cx="1933543" cy="192264"/>
            </a:xfrm>
            <a:prstGeom prst="rect">
              <a:avLst/>
            </a:prstGeom>
            <a:noFill/>
          </p:spPr>
          <p:txBody>
            <a:bodyPr wrap="none" tIns="27432" rtlCol="0">
              <a:spAutoFit/>
            </a:bodyPr>
            <a:lstStyle/>
            <a:p>
              <a:r>
                <a:rPr lang="en-US" sz="80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77" name="TextBox 118">
              <a:extLst>
                <a:ext uri="{FF2B5EF4-FFF2-40B4-BE49-F238E27FC236}">
                  <a16:creationId xmlns:a16="http://schemas.microsoft.com/office/drawing/2014/main" id="{A5DFE783-ED36-A045-F64E-7CE3AADA7066}"/>
                </a:ext>
              </a:extLst>
            </p:cNvPr>
            <p:cNvSpPr txBox="1"/>
            <p:nvPr/>
          </p:nvSpPr>
          <p:spPr>
            <a:xfrm>
              <a:off x="507242" y="4183059"/>
              <a:ext cx="1933543" cy="192264"/>
            </a:xfrm>
            <a:prstGeom prst="rect">
              <a:avLst/>
            </a:prstGeom>
            <a:noFill/>
          </p:spPr>
          <p:txBody>
            <a:bodyPr wrap="none" tIns="27432" rtlCol="0">
              <a:spAutoFit/>
            </a:bodyPr>
            <a:lstStyle/>
            <a:p>
              <a:r>
                <a:rPr lang="en-US" sz="80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78" name="TextBox 119">
              <a:extLst>
                <a:ext uri="{FF2B5EF4-FFF2-40B4-BE49-F238E27FC236}">
                  <a16:creationId xmlns:a16="http://schemas.microsoft.com/office/drawing/2014/main" id="{0042E266-F5C1-679A-B867-B35A467FD13F}"/>
                </a:ext>
              </a:extLst>
            </p:cNvPr>
            <p:cNvSpPr txBox="1"/>
            <p:nvPr/>
          </p:nvSpPr>
          <p:spPr>
            <a:xfrm>
              <a:off x="507242" y="4397443"/>
              <a:ext cx="1933543" cy="192264"/>
            </a:xfrm>
            <a:prstGeom prst="rect">
              <a:avLst/>
            </a:prstGeom>
            <a:noFill/>
          </p:spPr>
          <p:txBody>
            <a:bodyPr wrap="none" tIns="27432" rtlCol="0">
              <a:spAutoFit/>
            </a:bodyPr>
            <a:lstStyle/>
            <a:p>
              <a:r>
                <a:rPr lang="en-US" sz="80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79" name="TextBox 120">
              <a:extLst>
                <a:ext uri="{FF2B5EF4-FFF2-40B4-BE49-F238E27FC236}">
                  <a16:creationId xmlns:a16="http://schemas.microsoft.com/office/drawing/2014/main" id="{36A7BA55-6E96-35E8-7AD7-F8C0640108CC}"/>
                </a:ext>
              </a:extLst>
            </p:cNvPr>
            <p:cNvSpPr txBox="1"/>
            <p:nvPr/>
          </p:nvSpPr>
          <p:spPr>
            <a:xfrm>
              <a:off x="512322" y="4611827"/>
              <a:ext cx="769763" cy="192264"/>
            </a:xfrm>
            <a:prstGeom prst="rect">
              <a:avLst/>
            </a:prstGeom>
            <a:noFill/>
          </p:spPr>
          <p:txBody>
            <a:bodyPr wrap="none" tIns="27432" rtlCol="0">
              <a:spAutoFit/>
            </a:bodyPr>
            <a:lstStyle/>
            <a:p>
              <a:r>
                <a:rPr lang="en-US" sz="800" b="1">
                  <a:latin typeface="Open Sans" panose="020B0606030504020204" pitchFamily="34" charset="0"/>
                  <a:ea typeface="Open Sans" panose="020B0606030504020204" pitchFamily="34" charset="0"/>
                  <a:cs typeface="Open Sans" panose="020B0606030504020204" pitchFamily="34" charset="0"/>
                </a:rPr>
                <a:t>EXECUTION</a:t>
              </a:r>
            </a:p>
          </p:txBody>
        </p:sp>
        <p:sp>
          <p:nvSpPr>
            <p:cNvPr id="80" name="TextBox 121">
              <a:extLst>
                <a:ext uri="{FF2B5EF4-FFF2-40B4-BE49-F238E27FC236}">
                  <a16:creationId xmlns:a16="http://schemas.microsoft.com/office/drawing/2014/main" id="{E60B7EA9-13F5-DD57-9D1B-71F5015B168C}"/>
                </a:ext>
              </a:extLst>
            </p:cNvPr>
            <p:cNvSpPr txBox="1"/>
            <p:nvPr/>
          </p:nvSpPr>
          <p:spPr>
            <a:xfrm>
              <a:off x="507242" y="4826211"/>
              <a:ext cx="1933543" cy="192264"/>
            </a:xfrm>
            <a:prstGeom prst="rect">
              <a:avLst/>
            </a:prstGeom>
            <a:noFill/>
          </p:spPr>
          <p:txBody>
            <a:bodyPr wrap="none" tIns="27432" rtlCol="0">
              <a:spAutoFit/>
            </a:bodyPr>
            <a:lstStyle/>
            <a:p>
              <a:r>
                <a:rPr lang="en-US" sz="80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81" name="TextBox 122">
              <a:extLst>
                <a:ext uri="{FF2B5EF4-FFF2-40B4-BE49-F238E27FC236}">
                  <a16:creationId xmlns:a16="http://schemas.microsoft.com/office/drawing/2014/main" id="{4CC705E8-0AF3-7877-F0C0-CD83197FE515}"/>
                </a:ext>
              </a:extLst>
            </p:cNvPr>
            <p:cNvSpPr txBox="1"/>
            <p:nvPr/>
          </p:nvSpPr>
          <p:spPr>
            <a:xfrm>
              <a:off x="507242" y="5040595"/>
              <a:ext cx="1933543" cy="192264"/>
            </a:xfrm>
            <a:prstGeom prst="rect">
              <a:avLst/>
            </a:prstGeom>
            <a:noFill/>
          </p:spPr>
          <p:txBody>
            <a:bodyPr wrap="none" tIns="27432" rtlCol="0">
              <a:spAutoFit/>
            </a:bodyPr>
            <a:lstStyle/>
            <a:p>
              <a:r>
                <a:rPr lang="en-US" sz="80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82" name="TextBox 123">
              <a:extLst>
                <a:ext uri="{FF2B5EF4-FFF2-40B4-BE49-F238E27FC236}">
                  <a16:creationId xmlns:a16="http://schemas.microsoft.com/office/drawing/2014/main" id="{24AF0282-D6DD-36E1-632B-4D6FBD5EFC67}"/>
                </a:ext>
              </a:extLst>
            </p:cNvPr>
            <p:cNvSpPr txBox="1"/>
            <p:nvPr/>
          </p:nvSpPr>
          <p:spPr>
            <a:xfrm>
              <a:off x="512322" y="5254979"/>
              <a:ext cx="739305" cy="192264"/>
            </a:xfrm>
            <a:prstGeom prst="rect">
              <a:avLst/>
            </a:prstGeom>
            <a:noFill/>
          </p:spPr>
          <p:txBody>
            <a:bodyPr wrap="none" tIns="27432" rtlCol="0">
              <a:spAutoFit/>
            </a:bodyPr>
            <a:lstStyle/>
            <a:p>
              <a:r>
                <a:rPr lang="en-US" sz="800" b="1">
                  <a:latin typeface="Open Sans" panose="020B0606030504020204" pitchFamily="34" charset="0"/>
                  <a:ea typeface="Open Sans" panose="020B0606030504020204" pitchFamily="34" charset="0"/>
                  <a:cs typeface="Open Sans" panose="020B0606030504020204" pitchFamily="34" charset="0"/>
                </a:rPr>
                <a:t>CONTRÔLE</a:t>
              </a:r>
            </a:p>
          </p:txBody>
        </p:sp>
        <p:sp>
          <p:nvSpPr>
            <p:cNvPr id="83" name="TextBox 124">
              <a:extLst>
                <a:ext uri="{FF2B5EF4-FFF2-40B4-BE49-F238E27FC236}">
                  <a16:creationId xmlns:a16="http://schemas.microsoft.com/office/drawing/2014/main" id="{9AD809AA-694D-6BA5-2598-F02B9832E2E3}"/>
                </a:ext>
              </a:extLst>
            </p:cNvPr>
            <p:cNvSpPr txBox="1"/>
            <p:nvPr/>
          </p:nvSpPr>
          <p:spPr>
            <a:xfrm>
              <a:off x="507242" y="5469363"/>
              <a:ext cx="1933543" cy="192264"/>
            </a:xfrm>
            <a:prstGeom prst="rect">
              <a:avLst/>
            </a:prstGeom>
            <a:noFill/>
          </p:spPr>
          <p:txBody>
            <a:bodyPr wrap="none" tIns="27432" rtlCol="0">
              <a:spAutoFit/>
            </a:bodyPr>
            <a:lstStyle/>
            <a:p>
              <a:r>
                <a:rPr lang="en-US" sz="80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84" name="TextBox 125">
              <a:extLst>
                <a:ext uri="{FF2B5EF4-FFF2-40B4-BE49-F238E27FC236}">
                  <a16:creationId xmlns:a16="http://schemas.microsoft.com/office/drawing/2014/main" id="{A35FCE51-5A86-C396-F3D7-B8428E13F363}"/>
                </a:ext>
              </a:extLst>
            </p:cNvPr>
            <p:cNvSpPr txBox="1"/>
            <p:nvPr/>
          </p:nvSpPr>
          <p:spPr>
            <a:xfrm>
              <a:off x="512322" y="5683747"/>
              <a:ext cx="651140" cy="192264"/>
            </a:xfrm>
            <a:prstGeom prst="rect">
              <a:avLst/>
            </a:prstGeom>
            <a:noFill/>
          </p:spPr>
          <p:txBody>
            <a:bodyPr wrap="none" tIns="27432" rtlCol="0">
              <a:spAutoFit/>
            </a:bodyPr>
            <a:lstStyle/>
            <a:p>
              <a:r>
                <a:rPr lang="en-US" sz="800" b="1">
                  <a:latin typeface="Open Sans" panose="020B0606030504020204" pitchFamily="34" charset="0"/>
                  <a:ea typeface="Open Sans" panose="020B0606030504020204" pitchFamily="34" charset="0"/>
                  <a:cs typeface="Open Sans" panose="020B0606030504020204" pitchFamily="34" charset="0"/>
                </a:rPr>
                <a:t>CLOTURE</a:t>
              </a:r>
            </a:p>
          </p:txBody>
        </p:sp>
        <p:sp>
          <p:nvSpPr>
            <p:cNvPr id="85" name="TextBox 126">
              <a:extLst>
                <a:ext uri="{FF2B5EF4-FFF2-40B4-BE49-F238E27FC236}">
                  <a16:creationId xmlns:a16="http://schemas.microsoft.com/office/drawing/2014/main" id="{9A729693-371A-4A06-52DE-46CE1341ED8E}"/>
                </a:ext>
              </a:extLst>
            </p:cNvPr>
            <p:cNvSpPr txBox="1"/>
            <p:nvPr/>
          </p:nvSpPr>
          <p:spPr>
            <a:xfrm>
              <a:off x="507242" y="5898131"/>
              <a:ext cx="1933543" cy="192264"/>
            </a:xfrm>
            <a:prstGeom prst="rect">
              <a:avLst/>
            </a:prstGeom>
            <a:noFill/>
          </p:spPr>
          <p:txBody>
            <a:bodyPr wrap="none" tIns="27432" rtlCol="0">
              <a:spAutoFit/>
            </a:bodyPr>
            <a:lstStyle/>
            <a:p>
              <a:r>
                <a:rPr lang="en-US" sz="80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86" name="TextBox 127">
              <a:extLst>
                <a:ext uri="{FF2B5EF4-FFF2-40B4-BE49-F238E27FC236}">
                  <a16:creationId xmlns:a16="http://schemas.microsoft.com/office/drawing/2014/main" id="{B95EEA52-2C60-B803-A3E3-25A21964A9C3}"/>
                </a:ext>
              </a:extLst>
            </p:cNvPr>
            <p:cNvSpPr txBox="1"/>
            <p:nvPr/>
          </p:nvSpPr>
          <p:spPr>
            <a:xfrm>
              <a:off x="507242" y="6112513"/>
              <a:ext cx="1933543" cy="192264"/>
            </a:xfrm>
            <a:prstGeom prst="rect">
              <a:avLst/>
            </a:prstGeom>
            <a:noFill/>
          </p:spPr>
          <p:txBody>
            <a:bodyPr wrap="none" tIns="27432" rtlCol="0">
              <a:spAutoFit/>
            </a:bodyPr>
            <a:lstStyle/>
            <a:p>
              <a:r>
                <a:rPr lang="en-US" sz="80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grpSp>
      <p:sp>
        <p:nvSpPr>
          <p:cNvPr id="87" name="TextBox 163">
            <a:extLst>
              <a:ext uri="{FF2B5EF4-FFF2-40B4-BE49-F238E27FC236}">
                <a16:creationId xmlns:a16="http://schemas.microsoft.com/office/drawing/2014/main" id="{10DF4E7E-B92E-9739-BAC8-48A29C7A60DF}"/>
              </a:ext>
            </a:extLst>
          </p:cNvPr>
          <p:cNvSpPr txBox="1"/>
          <p:nvPr userDrawn="1"/>
        </p:nvSpPr>
        <p:spPr>
          <a:xfrm>
            <a:off x="517189" y="2013343"/>
            <a:ext cx="824265" cy="301878"/>
          </a:xfrm>
          <a:prstGeom prst="rect">
            <a:avLst/>
          </a:prstGeom>
          <a:noFill/>
        </p:spPr>
        <p:txBody>
          <a:bodyPr wrap="none" rtlCol="0">
            <a:spAutoFit/>
          </a:bodyPr>
          <a:lstStyle>
            <a:defPPr>
              <a:defRPr lang="en-US"/>
            </a:defPPr>
            <a:lvl1pPr algn="ctr">
              <a:defRPr sz="3000" b="1">
                <a:solidFill>
                  <a:schemeClr val="bg1"/>
                </a:solidFill>
                <a:latin typeface="Century Gothic" panose="020B0502020202020204" pitchFamily="34" charset="0"/>
              </a:defRPr>
            </a:lvl1pPr>
          </a:lstStyle>
          <a:p>
            <a:pPr algn="l">
              <a:lnSpc>
                <a:spcPts val="1800"/>
              </a:lnSpc>
            </a:pPr>
            <a:r>
              <a:rPr lang="en-US" sz="1100" err="1">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Livrables</a:t>
            </a:r>
            <a:endParaRPr lang="en-US" sz="110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8" name="TextBox 90">
            <a:extLst>
              <a:ext uri="{FF2B5EF4-FFF2-40B4-BE49-F238E27FC236}">
                <a16:creationId xmlns:a16="http://schemas.microsoft.com/office/drawing/2014/main" id="{2372AB7D-CE5A-33EC-B1C8-40FA75B99ECC}"/>
              </a:ext>
            </a:extLst>
          </p:cNvPr>
          <p:cNvSpPr txBox="1"/>
          <p:nvPr userDrawn="1"/>
        </p:nvSpPr>
        <p:spPr>
          <a:xfrm>
            <a:off x="506291" y="529370"/>
            <a:ext cx="1654309" cy="1134221"/>
          </a:xfrm>
          <a:prstGeom prst="rect">
            <a:avLst/>
          </a:prstGeom>
          <a:noFill/>
        </p:spPr>
        <p:txBody>
          <a:bodyPr wrap="square" rtlCol="0">
            <a:spAutoFit/>
          </a:bodyPr>
          <a:lstStyle>
            <a:defPPr>
              <a:defRPr lang="en-US"/>
            </a:defPPr>
            <a:lvl1pPr algn="ctr">
              <a:defRPr sz="3000" b="1">
                <a:solidFill>
                  <a:schemeClr val="bg1"/>
                </a:solidFill>
                <a:latin typeface="Century Gothic" panose="020B0502020202020204" pitchFamily="34" charset="0"/>
              </a:defRPr>
            </a:lvl1pPr>
          </a:lstStyle>
          <a:p>
            <a:pPr algn="l">
              <a:lnSpc>
                <a:spcPts val="4200"/>
              </a:lnSpc>
            </a:pPr>
            <a:r>
              <a:rPr lang="en-US" err="1">
                <a:solidFill>
                  <a:schemeClr val="tx1">
                    <a:lumMod val="95000"/>
                    <a:lumOff val="5000"/>
                  </a:schemeClr>
                </a:solidFill>
                <a:latin typeface="Quicksand" pitchFamily="2" charset="0"/>
                <a:ea typeface="Open Sans" panose="020B0606030504020204" pitchFamily="34" charset="0"/>
                <a:cs typeface="Open Sans" panose="020B0606030504020204" pitchFamily="34" charset="0"/>
              </a:rPr>
              <a:t>Matrice</a:t>
            </a:r>
            <a:r>
              <a:rPr lang="en-US">
                <a:solidFill>
                  <a:schemeClr val="tx1">
                    <a:lumMod val="95000"/>
                    <a:lumOff val="5000"/>
                  </a:schemeClr>
                </a:solidFill>
                <a:latin typeface="Quicksand" pitchFamily="2" charset="0"/>
                <a:ea typeface="Open Sans" panose="020B0606030504020204" pitchFamily="34" charset="0"/>
                <a:cs typeface="Open Sans" panose="020B0606030504020204" pitchFamily="34" charset="0"/>
              </a:rPr>
              <a:t> RACI</a:t>
            </a:r>
          </a:p>
        </p:txBody>
      </p:sp>
      <p:sp>
        <p:nvSpPr>
          <p:cNvPr id="89" name="TextBox 49">
            <a:extLst>
              <a:ext uri="{FF2B5EF4-FFF2-40B4-BE49-F238E27FC236}">
                <a16:creationId xmlns:a16="http://schemas.microsoft.com/office/drawing/2014/main" id="{45DD2B76-A52E-724A-5C80-515D38A312F3}"/>
              </a:ext>
            </a:extLst>
          </p:cNvPr>
          <p:cNvSpPr txBox="1"/>
          <p:nvPr userDrawn="1"/>
        </p:nvSpPr>
        <p:spPr>
          <a:xfrm rot="16200000">
            <a:off x="2917469"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#2</a:t>
            </a:r>
          </a:p>
        </p:txBody>
      </p:sp>
      <p:sp>
        <p:nvSpPr>
          <p:cNvPr id="90" name="TextBox 49">
            <a:extLst>
              <a:ext uri="{FF2B5EF4-FFF2-40B4-BE49-F238E27FC236}">
                <a16:creationId xmlns:a16="http://schemas.microsoft.com/office/drawing/2014/main" id="{7409A3F1-DA84-50FF-B0AB-A8E2AED2E875}"/>
              </a:ext>
            </a:extLst>
          </p:cNvPr>
          <p:cNvSpPr txBox="1"/>
          <p:nvPr userDrawn="1"/>
        </p:nvSpPr>
        <p:spPr>
          <a:xfrm rot="16200000">
            <a:off x="3345606"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#3</a:t>
            </a:r>
          </a:p>
        </p:txBody>
      </p:sp>
      <p:sp>
        <p:nvSpPr>
          <p:cNvPr id="91" name="TextBox 49">
            <a:extLst>
              <a:ext uri="{FF2B5EF4-FFF2-40B4-BE49-F238E27FC236}">
                <a16:creationId xmlns:a16="http://schemas.microsoft.com/office/drawing/2014/main" id="{C9A000B0-E2EA-DCF9-BA67-1A1446A18357}"/>
              </a:ext>
            </a:extLst>
          </p:cNvPr>
          <p:cNvSpPr txBox="1"/>
          <p:nvPr userDrawn="1"/>
        </p:nvSpPr>
        <p:spPr>
          <a:xfrm rot="16200000">
            <a:off x="3784157"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#4</a:t>
            </a:r>
          </a:p>
        </p:txBody>
      </p:sp>
      <p:sp>
        <p:nvSpPr>
          <p:cNvPr id="92" name="TextBox 49">
            <a:extLst>
              <a:ext uri="{FF2B5EF4-FFF2-40B4-BE49-F238E27FC236}">
                <a16:creationId xmlns:a16="http://schemas.microsoft.com/office/drawing/2014/main" id="{3566C4D8-0979-626B-6EF8-FDDBF7BD4BB6}"/>
              </a:ext>
            </a:extLst>
          </p:cNvPr>
          <p:cNvSpPr txBox="1"/>
          <p:nvPr userDrawn="1"/>
        </p:nvSpPr>
        <p:spPr>
          <a:xfrm rot="16200000">
            <a:off x="4155966"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#5</a:t>
            </a:r>
          </a:p>
        </p:txBody>
      </p:sp>
      <p:sp>
        <p:nvSpPr>
          <p:cNvPr id="99" name="TextBox 49">
            <a:extLst>
              <a:ext uri="{FF2B5EF4-FFF2-40B4-BE49-F238E27FC236}">
                <a16:creationId xmlns:a16="http://schemas.microsoft.com/office/drawing/2014/main" id="{20E5F95A-7D00-7383-9124-23330D927334}"/>
              </a:ext>
            </a:extLst>
          </p:cNvPr>
          <p:cNvSpPr txBox="1"/>
          <p:nvPr userDrawn="1"/>
        </p:nvSpPr>
        <p:spPr>
          <a:xfrm rot="16200000">
            <a:off x="4748598"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#1</a:t>
            </a:r>
          </a:p>
        </p:txBody>
      </p:sp>
      <p:sp>
        <p:nvSpPr>
          <p:cNvPr id="100" name="TextBox 49">
            <a:extLst>
              <a:ext uri="{FF2B5EF4-FFF2-40B4-BE49-F238E27FC236}">
                <a16:creationId xmlns:a16="http://schemas.microsoft.com/office/drawing/2014/main" id="{7A662C77-9727-9683-B6C2-6885EBBB89E8}"/>
              </a:ext>
            </a:extLst>
          </p:cNvPr>
          <p:cNvSpPr txBox="1"/>
          <p:nvPr userDrawn="1"/>
        </p:nvSpPr>
        <p:spPr>
          <a:xfrm rot="16200000">
            <a:off x="5187149"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#2</a:t>
            </a:r>
          </a:p>
        </p:txBody>
      </p:sp>
      <p:sp>
        <p:nvSpPr>
          <p:cNvPr id="101" name="TextBox 49">
            <a:extLst>
              <a:ext uri="{FF2B5EF4-FFF2-40B4-BE49-F238E27FC236}">
                <a16:creationId xmlns:a16="http://schemas.microsoft.com/office/drawing/2014/main" id="{E98E9094-FB17-5183-BE29-6E3565A351FB}"/>
              </a:ext>
            </a:extLst>
          </p:cNvPr>
          <p:cNvSpPr txBox="1"/>
          <p:nvPr userDrawn="1"/>
        </p:nvSpPr>
        <p:spPr>
          <a:xfrm rot="16200000">
            <a:off x="5615286"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#3</a:t>
            </a:r>
          </a:p>
        </p:txBody>
      </p:sp>
      <p:sp>
        <p:nvSpPr>
          <p:cNvPr id="102" name="TextBox 49">
            <a:extLst>
              <a:ext uri="{FF2B5EF4-FFF2-40B4-BE49-F238E27FC236}">
                <a16:creationId xmlns:a16="http://schemas.microsoft.com/office/drawing/2014/main" id="{43926F6C-CFD2-2E2C-AC4B-7057B6D1BFD9}"/>
              </a:ext>
            </a:extLst>
          </p:cNvPr>
          <p:cNvSpPr txBox="1"/>
          <p:nvPr userDrawn="1"/>
        </p:nvSpPr>
        <p:spPr>
          <a:xfrm rot="16200000">
            <a:off x="6053837"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#4</a:t>
            </a:r>
          </a:p>
        </p:txBody>
      </p:sp>
      <p:sp>
        <p:nvSpPr>
          <p:cNvPr id="103" name="TextBox 49">
            <a:extLst>
              <a:ext uri="{FF2B5EF4-FFF2-40B4-BE49-F238E27FC236}">
                <a16:creationId xmlns:a16="http://schemas.microsoft.com/office/drawing/2014/main" id="{E7F6F2DE-0AE0-9CF6-838C-70FB23D7D3D1}"/>
              </a:ext>
            </a:extLst>
          </p:cNvPr>
          <p:cNvSpPr txBox="1"/>
          <p:nvPr userDrawn="1"/>
        </p:nvSpPr>
        <p:spPr>
          <a:xfrm rot="16200000">
            <a:off x="6425646"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#5</a:t>
            </a:r>
          </a:p>
        </p:txBody>
      </p:sp>
      <p:sp>
        <p:nvSpPr>
          <p:cNvPr id="104" name="TextBox 49">
            <a:extLst>
              <a:ext uri="{FF2B5EF4-FFF2-40B4-BE49-F238E27FC236}">
                <a16:creationId xmlns:a16="http://schemas.microsoft.com/office/drawing/2014/main" id="{02560DE4-D257-289F-506E-375B2F1F344C}"/>
              </a:ext>
            </a:extLst>
          </p:cNvPr>
          <p:cNvSpPr txBox="1"/>
          <p:nvPr userDrawn="1"/>
        </p:nvSpPr>
        <p:spPr>
          <a:xfrm rot="16200000">
            <a:off x="7015417"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#1</a:t>
            </a:r>
          </a:p>
        </p:txBody>
      </p:sp>
      <p:sp>
        <p:nvSpPr>
          <p:cNvPr id="105" name="TextBox 49">
            <a:extLst>
              <a:ext uri="{FF2B5EF4-FFF2-40B4-BE49-F238E27FC236}">
                <a16:creationId xmlns:a16="http://schemas.microsoft.com/office/drawing/2014/main" id="{385B64CA-62AD-96B6-F1C4-8353854359E1}"/>
              </a:ext>
            </a:extLst>
          </p:cNvPr>
          <p:cNvSpPr txBox="1"/>
          <p:nvPr userDrawn="1"/>
        </p:nvSpPr>
        <p:spPr>
          <a:xfrm rot="16200000">
            <a:off x="7453968"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#2</a:t>
            </a:r>
          </a:p>
        </p:txBody>
      </p:sp>
      <p:sp>
        <p:nvSpPr>
          <p:cNvPr id="106" name="TextBox 49">
            <a:extLst>
              <a:ext uri="{FF2B5EF4-FFF2-40B4-BE49-F238E27FC236}">
                <a16:creationId xmlns:a16="http://schemas.microsoft.com/office/drawing/2014/main" id="{4ED8FAA6-DDCC-DDA0-BDD5-4F384AA4150C}"/>
              </a:ext>
            </a:extLst>
          </p:cNvPr>
          <p:cNvSpPr txBox="1"/>
          <p:nvPr userDrawn="1"/>
        </p:nvSpPr>
        <p:spPr>
          <a:xfrm rot="16200000">
            <a:off x="7882105"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#3</a:t>
            </a:r>
          </a:p>
        </p:txBody>
      </p:sp>
      <p:sp>
        <p:nvSpPr>
          <p:cNvPr id="107" name="TextBox 49">
            <a:extLst>
              <a:ext uri="{FF2B5EF4-FFF2-40B4-BE49-F238E27FC236}">
                <a16:creationId xmlns:a16="http://schemas.microsoft.com/office/drawing/2014/main" id="{0107A636-F986-B343-5D36-A90FC52D155B}"/>
              </a:ext>
            </a:extLst>
          </p:cNvPr>
          <p:cNvSpPr txBox="1"/>
          <p:nvPr userDrawn="1"/>
        </p:nvSpPr>
        <p:spPr>
          <a:xfrm rot="16200000">
            <a:off x="8320656"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#4</a:t>
            </a:r>
          </a:p>
        </p:txBody>
      </p:sp>
      <p:sp>
        <p:nvSpPr>
          <p:cNvPr id="108" name="TextBox 49">
            <a:extLst>
              <a:ext uri="{FF2B5EF4-FFF2-40B4-BE49-F238E27FC236}">
                <a16:creationId xmlns:a16="http://schemas.microsoft.com/office/drawing/2014/main" id="{68AAC46A-2C76-2BD1-9367-08E6E16AC4C9}"/>
              </a:ext>
            </a:extLst>
          </p:cNvPr>
          <p:cNvSpPr txBox="1"/>
          <p:nvPr userDrawn="1"/>
        </p:nvSpPr>
        <p:spPr>
          <a:xfrm rot="16200000">
            <a:off x="8692465"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#5</a:t>
            </a:r>
          </a:p>
        </p:txBody>
      </p:sp>
      <p:sp>
        <p:nvSpPr>
          <p:cNvPr id="109" name="TextBox 49">
            <a:extLst>
              <a:ext uri="{FF2B5EF4-FFF2-40B4-BE49-F238E27FC236}">
                <a16:creationId xmlns:a16="http://schemas.microsoft.com/office/drawing/2014/main" id="{FB771659-5522-173C-7D32-F021711EED56}"/>
              </a:ext>
            </a:extLst>
          </p:cNvPr>
          <p:cNvSpPr txBox="1"/>
          <p:nvPr userDrawn="1"/>
        </p:nvSpPr>
        <p:spPr>
          <a:xfrm rot="16200000">
            <a:off x="9300164"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#1</a:t>
            </a:r>
          </a:p>
        </p:txBody>
      </p:sp>
      <p:sp>
        <p:nvSpPr>
          <p:cNvPr id="110" name="TextBox 49">
            <a:extLst>
              <a:ext uri="{FF2B5EF4-FFF2-40B4-BE49-F238E27FC236}">
                <a16:creationId xmlns:a16="http://schemas.microsoft.com/office/drawing/2014/main" id="{E6E9F432-C1FD-2D23-1E11-BD5D9D50638A}"/>
              </a:ext>
            </a:extLst>
          </p:cNvPr>
          <p:cNvSpPr txBox="1"/>
          <p:nvPr userDrawn="1"/>
        </p:nvSpPr>
        <p:spPr>
          <a:xfrm rot="16200000">
            <a:off x="9738715"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#2</a:t>
            </a:r>
          </a:p>
        </p:txBody>
      </p:sp>
      <p:sp>
        <p:nvSpPr>
          <p:cNvPr id="111" name="TextBox 49">
            <a:extLst>
              <a:ext uri="{FF2B5EF4-FFF2-40B4-BE49-F238E27FC236}">
                <a16:creationId xmlns:a16="http://schemas.microsoft.com/office/drawing/2014/main" id="{D9E2CDB1-7557-1B69-AEEC-50472A0700C3}"/>
              </a:ext>
            </a:extLst>
          </p:cNvPr>
          <p:cNvSpPr txBox="1"/>
          <p:nvPr userDrawn="1"/>
        </p:nvSpPr>
        <p:spPr>
          <a:xfrm rot="16200000">
            <a:off x="10166852"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#3</a:t>
            </a:r>
          </a:p>
        </p:txBody>
      </p:sp>
      <p:sp>
        <p:nvSpPr>
          <p:cNvPr id="112" name="TextBox 49">
            <a:extLst>
              <a:ext uri="{FF2B5EF4-FFF2-40B4-BE49-F238E27FC236}">
                <a16:creationId xmlns:a16="http://schemas.microsoft.com/office/drawing/2014/main" id="{C6889186-B546-EE04-1C71-0949006902DE}"/>
              </a:ext>
            </a:extLst>
          </p:cNvPr>
          <p:cNvSpPr txBox="1"/>
          <p:nvPr userDrawn="1"/>
        </p:nvSpPr>
        <p:spPr>
          <a:xfrm rot="16200000">
            <a:off x="10605403"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#4</a:t>
            </a:r>
          </a:p>
        </p:txBody>
      </p:sp>
      <p:sp>
        <p:nvSpPr>
          <p:cNvPr id="113" name="TextBox 49">
            <a:extLst>
              <a:ext uri="{FF2B5EF4-FFF2-40B4-BE49-F238E27FC236}">
                <a16:creationId xmlns:a16="http://schemas.microsoft.com/office/drawing/2014/main" id="{351B8C1A-8C7B-0D2D-B143-B2212BC99186}"/>
              </a:ext>
            </a:extLst>
          </p:cNvPr>
          <p:cNvSpPr txBox="1"/>
          <p:nvPr userDrawn="1"/>
        </p:nvSpPr>
        <p:spPr>
          <a:xfrm rot="16200000">
            <a:off x="10977212" y="1185335"/>
            <a:ext cx="902010" cy="230832"/>
          </a:xfrm>
          <a:prstGeom prst="rect">
            <a:avLst/>
          </a:prstGeom>
          <a:noFill/>
        </p:spPr>
        <p:txBody>
          <a:bodyPr wrap="square" rtlCol="0">
            <a:spAutoFit/>
          </a:bodyPr>
          <a:lstStyle/>
          <a:p>
            <a:r>
              <a:rPr lang="en-US" sz="900" err="1">
                <a:latin typeface="Open Sans" panose="020B0606030504020204" pitchFamily="34" charset="0"/>
                <a:ea typeface="Open Sans" panose="020B0606030504020204" pitchFamily="34" charset="0"/>
                <a:cs typeface="Open Sans" panose="020B0606030504020204" pitchFamily="34" charset="0"/>
              </a:rPr>
              <a:t>Rôle</a:t>
            </a:r>
            <a:r>
              <a:rPr lang="en-US" sz="900">
                <a:latin typeface="Open Sans" panose="020B0606030504020204" pitchFamily="34" charset="0"/>
                <a:ea typeface="Open Sans" panose="020B0606030504020204" pitchFamily="34" charset="0"/>
                <a:cs typeface="Open Sans" panose="020B0606030504020204" pitchFamily="34" charset="0"/>
              </a:rPr>
              <a:t> #5</a:t>
            </a:r>
          </a:p>
        </p:txBody>
      </p:sp>
    </p:spTree>
    <p:extLst>
      <p:ext uri="{BB962C8B-B14F-4D97-AF65-F5344CB8AC3E}">
        <p14:creationId xmlns:p14="http://schemas.microsoft.com/office/powerpoint/2010/main" val="3496908032"/>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2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FAB500"/>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91745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FAB500"/>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FAB500"/>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41928296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3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91745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19330963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4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50071"/>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91745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50071"/>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50071"/>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14667414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5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0060A8"/>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91745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0060A8"/>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0060A8"/>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9601155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6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97C21D"/>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91745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97C21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97C21D"/>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159238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66D99AF2-3FC8-FE85-05FA-F017EDAFA60D}"/>
              </a:ext>
            </a:extLst>
          </p:cNvPr>
          <p:cNvSpPr>
            <a:spLocks/>
          </p:cNvSpPr>
          <p:nvPr userDrawn="1"/>
        </p:nvSpPr>
        <p:spPr bwMode="auto">
          <a:xfrm rot="6754542">
            <a:off x="6025616" y="365757"/>
            <a:ext cx="7123414" cy="6939023"/>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38BADB"/>
            </a:solidFill>
            <a:miter lim="800000"/>
            <a:headEnd type="none" w="med" len="med"/>
            <a:tailEnd type="none" w="med" len="med"/>
          </a:ln>
        </p:spPr>
        <p:txBody>
          <a:bodyPr lIns="0" tIns="0" rIns="0" bIns="0"/>
          <a:lstStyle/>
          <a:p>
            <a:endParaRPr lang="en-US"/>
          </a:p>
        </p:txBody>
      </p:sp>
      <p:pic>
        <p:nvPicPr>
          <p:cNvPr id="5" name="Image 4">
            <a:extLst>
              <a:ext uri="{FF2B5EF4-FFF2-40B4-BE49-F238E27FC236}">
                <a16:creationId xmlns:a16="http://schemas.microsoft.com/office/drawing/2014/main" id="{E0EAD149-F17D-BA3B-76CF-3063919D28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9691" y="5981700"/>
            <a:ext cx="1575138" cy="495300"/>
          </a:xfrm>
          <a:prstGeom prst="rect">
            <a:avLst/>
          </a:prstGeom>
        </p:spPr>
      </p:pic>
      <p:sp>
        <p:nvSpPr>
          <p:cNvPr id="6" name="Titre 1">
            <a:extLst>
              <a:ext uri="{FF2B5EF4-FFF2-40B4-BE49-F238E27FC236}">
                <a16:creationId xmlns:a16="http://schemas.microsoft.com/office/drawing/2014/main" id="{5781203C-7E43-AFB1-D194-F51ADD9D7419}"/>
              </a:ext>
            </a:extLst>
          </p:cNvPr>
          <p:cNvSpPr>
            <a:spLocks noGrp="1"/>
          </p:cNvSpPr>
          <p:nvPr>
            <p:ph type="title" hasCustomPrompt="1"/>
          </p:nvPr>
        </p:nvSpPr>
        <p:spPr>
          <a:xfrm>
            <a:off x="409691" y="1583525"/>
            <a:ext cx="5582575" cy="1210508"/>
          </a:xfrm>
          <a:prstGeom prst="rect">
            <a:avLst/>
          </a:prstGeom>
        </p:spPr>
        <p:txBody>
          <a:bodyPr/>
          <a:lstStyle>
            <a:lvl1pPr>
              <a:defRPr sz="4000" b="1" i="0">
                <a:solidFill>
                  <a:srgbClr val="38BADB"/>
                </a:solidFill>
                <a:latin typeface="Quicksand" pitchFamily="2" charset="0"/>
                <a:ea typeface="Open Sans" charset="0"/>
                <a:cs typeface="Open Sans" charset="0"/>
              </a:defRPr>
            </a:lvl1pPr>
          </a:lstStyle>
          <a:p>
            <a:r>
              <a:rPr lang="fr-FR"/>
              <a:t>Merci pour</a:t>
            </a:r>
            <a:br>
              <a:rPr lang="fr-FR"/>
            </a:br>
            <a:r>
              <a:rPr lang="fr-FR"/>
              <a:t>votre attention</a:t>
            </a:r>
          </a:p>
        </p:txBody>
      </p:sp>
      <p:sp>
        <p:nvSpPr>
          <p:cNvPr id="7" name="Espace réservé du texte 25">
            <a:extLst>
              <a:ext uri="{FF2B5EF4-FFF2-40B4-BE49-F238E27FC236}">
                <a16:creationId xmlns:a16="http://schemas.microsoft.com/office/drawing/2014/main" id="{514BC62A-622B-C476-909E-01E8E2EA9337}"/>
              </a:ext>
            </a:extLst>
          </p:cNvPr>
          <p:cNvSpPr>
            <a:spLocks noGrp="1"/>
          </p:cNvSpPr>
          <p:nvPr>
            <p:ph type="body" sz="quarter" idx="13" hasCustomPrompt="1"/>
          </p:nvPr>
        </p:nvSpPr>
        <p:spPr>
          <a:xfrm>
            <a:off x="409691" y="3079650"/>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Avez-vous des questions ?</a:t>
            </a:r>
          </a:p>
        </p:txBody>
      </p:sp>
      <p:cxnSp>
        <p:nvCxnSpPr>
          <p:cNvPr id="8" name="Straight Connector 8">
            <a:extLst>
              <a:ext uri="{FF2B5EF4-FFF2-40B4-BE49-F238E27FC236}">
                <a16:creationId xmlns:a16="http://schemas.microsoft.com/office/drawing/2014/main" id="{DF2CFE3A-A219-7B4F-8DA7-5EDFC702E69D}"/>
              </a:ext>
            </a:extLst>
          </p:cNvPr>
          <p:cNvCxnSpPr>
            <a:cxnSpLocks/>
          </p:cNvCxnSpPr>
          <p:nvPr userDrawn="1"/>
        </p:nvCxnSpPr>
        <p:spPr>
          <a:xfrm>
            <a:off x="498591" y="2922814"/>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
        <p:nvSpPr>
          <p:cNvPr id="13" name="AutoShape 1">
            <a:extLst>
              <a:ext uri="{FF2B5EF4-FFF2-40B4-BE49-F238E27FC236}">
                <a16:creationId xmlns:a16="http://schemas.microsoft.com/office/drawing/2014/main" id="{6B100DF9-B44E-AAB2-FDEC-EBDC06832A6A}"/>
              </a:ext>
            </a:extLst>
          </p:cNvPr>
          <p:cNvSpPr>
            <a:spLocks/>
          </p:cNvSpPr>
          <p:nvPr userDrawn="1"/>
        </p:nvSpPr>
        <p:spPr bwMode="auto">
          <a:xfrm>
            <a:off x="6390180" y="465514"/>
            <a:ext cx="6406989" cy="6241143"/>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blipFill dpi="0" rotWithShape="1">
            <a:blip r:embed="rId3">
              <a:extLst>
                <a:ext uri="{28A0092B-C50C-407E-A947-70E740481C1C}">
                  <a14:useLocalDpi xmlns:a14="http://schemas.microsoft.com/office/drawing/2010/main" val="0"/>
                </a:ext>
              </a:extLst>
            </a:blip>
            <a:srcRect/>
            <a:stretch>
              <a:fillRect l="-95044" r="-6096"/>
            </a:stretch>
          </a:blipFill>
          <a:ln w="381000" cap="flat">
            <a:noFill/>
            <a:miter lim="800000"/>
            <a:headEnd type="none" w="med" len="med"/>
            <a:tailEnd type="none" w="med" len="med"/>
          </a:ln>
        </p:spPr>
        <p:txBody>
          <a:bodyPr lIns="0" tIns="0" rIns="0" bIns="0"/>
          <a:lstStyle/>
          <a:p>
            <a:endParaRPr lang="en-US"/>
          </a:p>
        </p:txBody>
      </p:sp>
    </p:spTree>
    <p:extLst>
      <p:ext uri="{BB962C8B-B14F-4D97-AF65-F5344CB8AC3E}">
        <p14:creationId xmlns:p14="http://schemas.microsoft.com/office/powerpoint/2010/main" val="4007419820"/>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1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Picture Placeholder 5">
            <a:extLst>
              <a:ext uri="{FF2B5EF4-FFF2-40B4-BE49-F238E27FC236}">
                <a16:creationId xmlns:a16="http://schemas.microsoft.com/office/drawing/2014/main" id="{1259749F-315C-3E94-992C-3703908F0182}"/>
              </a:ext>
            </a:extLst>
          </p:cNvPr>
          <p:cNvSpPr>
            <a:spLocks noGrp="1"/>
          </p:cNvSpPr>
          <p:nvPr>
            <p:ph type="pic" sz="quarter" idx="10"/>
          </p:nvPr>
        </p:nvSpPr>
        <p:spPr>
          <a:xfrm>
            <a:off x="5669618" y="1016124"/>
            <a:ext cx="1558925" cy="4825751"/>
          </a:xfrm>
          <a:custGeom>
            <a:avLst/>
            <a:gdLst>
              <a:gd name="connsiteX0" fmla="*/ 1363657 w 1558925"/>
              <a:gd name="connsiteY0" fmla="*/ 0 h 4825751"/>
              <a:gd name="connsiteX1" fmla="*/ 1552575 w 1558925"/>
              <a:gd name="connsiteY1" fmla="*/ 239718 h 4825751"/>
              <a:gd name="connsiteX2" fmla="*/ 1558925 w 1558925"/>
              <a:gd name="connsiteY2" fmla="*/ 4675182 h 4825751"/>
              <a:gd name="connsiteX3" fmla="*/ 1204907 w 1558925"/>
              <a:gd name="connsiteY3" fmla="*/ 4787900 h 4825751"/>
              <a:gd name="connsiteX4" fmla="*/ 214318 w 1558925"/>
              <a:gd name="connsiteY4" fmla="*/ 4537075 h 4825751"/>
              <a:gd name="connsiteX5" fmla="*/ 0 w 1558925"/>
              <a:gd name="connsiteY5" fmla="*/ 4252907 h 4825751"/>
              <a:gd name="connsiteX6" fmla="*/ 0 w 1558925"/>
              <a:gd name="connsiteY6" fmla="*/ 684218 h 4825751"/>
              <a:gd name="connsiteX7" fmla="*/ 258768 w 1558925"/>
              <a:gd name="connsiteY7" fmla="*/ 406400 h 4825751"/>
              <a:gd name="connsiteX8" fmla="*/ 1363657 w 1558925"/>
              <a:gd name="connsiteY8" fmla="*/ 0 h 482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925" h="4825751">
                <a:moveTo>
                  <a:pt x="1363657" y="0"/>
                </a:moveTo>
                <a:cubicBezTo>
                  <a:pt x="1506571" y="0"/>
                  <a:pt x="1552575" y="96804"/>
                  <a:pt x="1552575" y="239718"/>
                </a:cubicBezTo>
                <a:cubicBezTo>
                  <a:pt x="1554692" y="1718206"/>
                  <a:pt x="1556808" y="3196694"/>
                  <a:pt x="1558925" y="4675182"/>
                </a:cubicBezTo>
                <a:cubicBezTo>
                  <a:pt x="1558925" y="4818096"/>
                  <a:pt x="1424021" y="4867275"/>
                  <a:pt x="1204907" y="4787900"/>
                </a:cubicBezTo>
                <a:lnTo>
                  <a:pt x="214318" y="4537075"/>
                </a:lnTo>
                <a:cubicBezTo>
                  <a:pt x="55529" y="4518025"/>
                  <a:pt x="0" y="4395821"/>
                  <a:pt x="0" y="4252907"/>
                </a:cubicBezTo>
                <a:lnTo>
                  <a:pt x="0" y="684218"/>
                </a:lnTo>
                <a:cubicBezTo>
                  <a:pt x="0" y="541304"/>
                  <a:pt x="125379" y="441325"/>
                  <a:pt x="258768" y="406400"/>
                </a:cubicBezTo>
                <a:cubicBezTo>
                  <a:pt x="630239" y="254000"/>
                  <a:pt x="995361" y="133350"/>
                  <a:pt x="1363657" y="0"/>
                </a:cubicBezTo>
                <a:close/>
              </a:path>
            </a:pathLst>
          </a:custGeom>
        </p:spPr>
        <p:txBody>
          <a:bodyPr wrap="square">
            <a:noAutofit/>
          </a:bodyPr>
          <a:lstStyle>
            <a:lvl1pPr>
              <a:defRPr sz="1200"/>
            </a:lvl1pPr>
          </a:lstStyle>
          <a:p>
            <a:r>
              <a:rPr lang="fr-FR"/>
              <a:t>Cliquez sur l'icône pour ajouter une image</a:t>
            </a:r>
            <a:endParaRPr lang="en-US"/>
          </a:p>
        </p:txBody>
      </p:sp>
    </p:spTree>
    <p:extLst>
      <p:ext uri="{BB962C8B-B14F-4D97-AF65-F5344CB8AC3E}">
        <p14:creationId xmlns:p14="http://schemas.microsoft.com/office/powerpoint/2010/main" val="22809437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2325638" y="1792804"/>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4374775" y="385295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1541212" y="4681143"/>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2027691519"/>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userDrawn="1">
  <p:cSld name="01 graphique">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8096546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66.xml><?xml version="1.0" encoding="utf-8"?>
<p:sldLayout xmlns:a="http://schemas.openxmlformats.org/drawingml/2006/main" xmlns:r="http://schemas.openxmlformats.org/officeDocument/2006/relationships" xmlns:p="http://schemas.openxmlformats.org/presentationml/2006/main" userDrawn="1">
  <p:cSld name="11 mockup">
    <p:spTree>
      <p:nvGrpSpPr>
        <p:cNvPr id="1" name=""/>
        <p:cNvGrpSpPr/>
        <p:nvPr/>
      </p:nvGrpSpPr>
      <p:grpSpPr>
        <a:xfrm>
          <a:off x="0" y="0"/>
          <a:ext cx="0" cy="0"/>
          <a:chOff x="0" y="0"/>
          <a:chExt cx="0" cy="0"/>
        </a:xfrm>
      </p:grpSpPr>
      <p:sp>
        <p:nvSpPr>
          <p:cNvPr id="3" name="Forme libre : forme 2">
            <a:extLst>
              <a:ext uri="{FF2B5EF4-FFF2-40B4-BE49-F238E27FC236}">
                <a16:creationId xmlns:a16="http://schemas.microsoft.com/office/drawing/2014/main" id="{BA98A875-9F36-DDA2-F840-CC044FE2C9CC}"/>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58507" y="1887002"/>
            <a:ext cx="6641556" cy="3899528"/>
          </a:xfrm>
          <a:prstGeom prst="rect">
            <a:avLst/>
          </a:prstGeom>
          <a:effectLst/>
        </p:spPr>
      </p:pic>
      <p:sp>
        <p:nvSpPr>
          <p:cNvPr id="6" name="Picture Placeholder 2"/>
          <p:cNvSpPr>
            <a:spLocks noGrp="1"/>
          </p:cNvSpPr>
          <p:nvPr>
            <p:ph type="pic" sz="quarter" idx="12" hasCustomPrompt="1"/>
          </p:nvPr>
        </p:nvSpPr>
        <p:spPr>
          <a:xfrm>
            <a:off x="5666128" y="2131266"/>
            <a:ext cx="5026766" cy="3163953"/>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28" name="Rectangle 27"/>
          <p:cNvSpPr/>
          <p:nvPr userDrawn="1"/>
        </p:nvSpPr>
        <p:spPr>
          <a:xfrm>
            <a:off x="7849085" y="5426678"/>
            <a:ext cx="660400" cy="138910"/>
          </a:xfrm>
          <a:prstGeom prst="rect">
            <a:avLst/>
          </a:prstGeom>
          <a:solidFill>
            <a:srgbClr val="1F1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id="{616DB7A2-19FF-3871-1CAD-32F27F8209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Espace réservé pour une image  9">
            <a:extLst>
              <a:ext uri="{FF2B5EF4-FFF2-40B4-BE49-F238E27FC236}">
                <a16:creationId xmlns:a16="http://schemas.microsoft.com/office/drawing/2014/main" id="{41C4C100-28F7-2547-5E69-F286E042AE40}"/>
              </a:ext>
            </a:extLst>
          </p:cNvPr>
          <p:cNvSpPr>
            <a:spLocks noGrp="1"/>
          </p:cNvSpPr>
          <p:nvPr>
            <p:ph type="pic" sz="quarter" idx="11" hasCustomPrompt="1"/>
          </p:nvPr>
        </p:nvSpPr>
        <p:spPr>
          <a:xfrm>
            <a:off x="966426" y="2711922"/>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61EF32C-78B8-D8D2-3F47-4F90F8C23C55}"/>
              </a:ext>
            </a:extLst>
          </p:cNvPr>
          <p:cNvSpPr>
            <a:spLocks noGrp="1"/>
          </p:cNvSpPr>
          <p:nvPr>
            <p:ph type="pic" sz="quarter" idx="13" hasCustomPrompt="1"/>
          </p:nvPr>
        </p:nvSpPr>
        <p:spPr>
          <a:xfrm>
            <a:off x="966425" y="44357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238194462"/>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1_11 mockup">
    <p:spTree>
      <p:nvGrpSpPr>
        <p:cNvPr id="1" name=""/>
        <p:cNvGrpSpPr/>
        <p:nvPr/>
      </p:nvGrpSpPr>
      <p:grpSpPr>
        <a:xfrm>
          <a:off x="0" y="0"/>
          <a:ext cx="0" cy="0"/>
          <a:chOff x="0" y="0"/>
          <a:chExt cx="0" cy="0"/>
        </a:xfrm>
      </p:grpSpPr>
      <p:sp>
        <p:nvSpPr>
          <p:cNvPr id="3" name="Forme libre : forme 2">
            <a:extLst>
              <a:ext uri="{FF2B5EF4-FFF2-40B4-BE49-F238E27FC236}">
                <a16:creationId xmlns:a16="http://schemas.microsoft.com/office/drawing/2014/main" id="{BA98A875-9F36-DDA2-F840-CC044FE2C9CC}"/>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58507" y="1887002"/>
            <a:ext cx="6641556" cy="3899528"/>
          </a:xfrm>
          <a:prstGeom prst="rect">
            <a:avLst/>
          </a:prstGeom>
          <a:effectLst/>
        </p:spPr>
      </p:pic>
      <p:sp>
        <p:nvSpPr>
          <p:cNvPr id="6" name="Picture Placeholder 2"/>
          <p:cNvSpPr>
            <a:spLocks noGrp="1"/>
          </p:cNvSpPr>
          <p:nvPr>
            <p:ph type="pic" sz="quarter" idx="12" hasCustomPrompt="1"/>
          </p:nvPr>
        </p:nvSpPr>
        <p:spPr>
          <a:xfrm>
            <a:off x="5666128" y="2131266"/>
            <a:ext cx="5026766" cy="3163953"/>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28" name="Rectangle 27"/>
          <p:cNvSpPr/>
          <p:nvPr userDrawn="1"/>
        </p:nvSpPr>
        <p:spPr>
          <a:xfrm>
            <a:off x="7849085" y="5426678"/>
            <a:ext cx="660400" cy="138910"/>
          </a:xfrm>
          <a:prstGeom prst="rect">
            <a:avLst/>
          </a:prstGeom>
          <a:solidFill>
            <a:srgbClr val="1F1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id="{616DB7A2-19FF-3871-1CAD-32F27F8209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 name="Espace réservé pour une image  9">
            <a:extLst>
              <a:ext uri="{FF2B5EF4-FFF2-40B4-BE49-F238E27FC236}">
                <a16:creationId xmlns:a16="http://schemas.microsoft.com/office/drawing/2014/main" id="{C01FD889-EE99-474D-3254-C0BAD72BE87B}"/>
              </a:ext>
            </a:extLst>
          </p:cNvPr>
          <p:cNvSpPr>
            <a:spLocks noGrp="1"/>
          </p:cNvSpPr>
          <p:nvPr>
            <p:ph type="pic" sz="quarter" idx="11" hasCustomPrompt="1"/>
          </p:nvPr>
        </p:nvSpPr>
        <p:spPr>
          <a:xfrm>
            <a:off x="966426" y="2711922"/>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7" name="Espace réservé pour une image  9">
            <a:extLst>
              <a:ext uri="{FF2B5EF4-FFF2-40B4-BE49-F238E27FC236}">
                <a16:creationId xmlns:a16="http://schemas.microsoft.com/office/drawing/2014/main" id="{4DE8339F-CB48-F4AA-8548-17BFBDC9E3E3}"/>
              </a:ext>
            </a:extLst>
          </p:cNvPr>
          <p:cNvSpPr>
            <a:spLocks noGrp="1"/>
          </p:cNvSpPr>
          <p:nvPr>
            <p:ph type="pic" sz="quarter" idx="13" hasCustomPrompt="1"/>
          </p:nvPr>
        </p:nvSpPr>
        <p:spPr>
          <a:xfrm>
            <a:off x="966425" y="44357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2488547230"/>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2_11 mockup">
    <p:spTree>
      <p:nvGrpSpPr>
        <p:cNvPr id="1" name=""/>
        <p:cNvGrpSpPr/>
        <p:nvPr/>
      </p:nvGrpSpPr>
      <p:grpSpPr>
        <a:xfrm>
          <a:off x="0" y="0"/>
          <a:ext cx="0" cy="0"/>
          <a:chOff x="0" y="0"/>
          <a:chExt cx="0" cy="0"/>
        </a:xfrm>
      </p:grpSpPr>
      <p:sp>
        <p:nvSpPr>
          <p:cNvPr id="3" name="Forme libre : forme 2">
            <a:extLst>
              <a:ext uri="{FF2B5EF4-FFF2-40B4-BE49-F238E27FC236}">
                <a16:creationId xmlns:a16="http://schemas.microsoft.com/office/drawing/2014/main" id="{BA98A875-9F36-DDA2-F840-CC044FE2C9CC}"/>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58507" y="1887002"/>
            <a:ext cx="6641556" cy="3899528"/>
          </a:xfrm>
          <a:prstGeom prst="rect">
            <a:avLst/>
          </a:prstGeom>
          <a:effectLst/>
        </p:spPr>
      </p:pic>
      <p:sp>
        <p:nvSpPr>
          <p:cNvPr id="6" name="Picture Placeholder 2"/>
          <p:cNvSpPr>
            <a:spLocks noGrp="1"/>
          </p:cNvSpPr>
          <p:nvPr>
            <p:ph type="pic" sz="quarter" idx="12" hasCustomPrompt="1"/>
          </p:nvPr>
        </p:nvSpPr>
        <p:spPr>
          <a:xfrm>
            <a:off x="5666128" y="2131266"/>
            <a:ext cx="5026766" cy="3163953"/>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28" name="Rectangle 27"/>
          <p:cNvSpPr/>
          <p:nvPr userDrawn="1"/>
        </p:nvSpPr>
        <p:spPr>
          <a:xfrm>
            <a:off x="7849085" y="5426678"/>
            <a:ext cx="660400" cy="138910"/>
          </a:xfrm>
          <a:prstGeom prst="rect">
            <a:avLst/>
          </a:prstGeom>
          <a:solidFill>
            <a:srgbClr val="1F1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id="{616DB7A2-19FF-3871-1CAD-32F27F8209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 name="Espace réservé pour une image  9">
            <a:extLst>
              <a:ext uri="{FF2B5EF4-FFF2-40B4-BE49-F238E27FC236}">
                <a16:creationId xmlns:a16="http://schemas.microsoft.com/office/drawing/2014/main" id="{BD1C6BC0-5F38-0F90-FCB3-F8A6365664F8}"/>
              </a:ext>
            </a:extLst>
          </p:cNvPr>
          <p:cNvSpPr>
            <a:spLocks noGrp="1"/>
          </p:cNvSpPr>
          <p:nvPr>
            <p:ph type="pic" sz="quarter" idx="11" hasCustomPrompt="1"/>
          </p:nvPr>
        </p:nvSpPr>
        <p:spPr>
          <a:xfrm>
            <a:off x="966426" y="2711922"/>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7" name="Espace réservé pour une image  9">
            <a:extLst>
              <a:ext uri="{FF2B5EF4-FFF2-40B4-BE49-F238E27FC236}">
                <a16:creationId xmlns:a16="http://schemas.microsoft.com/office/drawing/2014/main" id="{C4E0DDFC-05D2-153F-0B10-3000EED4681F}"/>
              </a:ext>
            </a:extLst>
          </p:cNvPr>
          <p:cNvSpPr>
            <a:spLocks noGrp="1"/>
          </p:cNvSpPr>
          <p:nvPr>
            <p:ph type="pic" sz="quarter" idx="13" hasCustomPrompt="1"/>
          </p:nvPr>
        </p:nvSpPr>
        <p:spPr>
          <a:xfrm>
            <a:off x="966425" y="44357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2322378340"/>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3_11 mockup">
    <p:spTree>
      <p:nvGrpSpPr>
        <p:cNvPr id="1" name=""/>
        <p:cNvGrpSpPr/>
        <p:nvPr/>
      </p:nvGrpSpPr>
      <p:grpSpPr>
        <a:xfrm>
          <a:off x="0" y="0"/>
          <a:ext cx="0" cy="0"/>
          <a:chOff x="0" y="0"/>
          <a:chExt cx="0" cy="0"/>
        </a:xfrm>
      </p:grpSpPr>
      <p:sp>
        <p:nvSpPr>
          <p:cNvPr id="3" name="Forme libre : forme 2">
            <a:extLst>
              <a:ext uri="{FF2B5EF4-FFF2-40B4-BE49-F238E27FC236}">
                <a16:creationId xmlns:a16="http://schemas.microsoft.com/office/drawing/2014/main" id="{BA98A875-9F36-DDA2-F840-CC044FE2C9CC}"/>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58507" y="1887002"/>
            <a:ext cx="6641556" cy="3899528"/>
          </a:xfrm>
          <a:prstGeom prst="rect">
            <a:avLst/>
          </a:prstGeom>
          <a:effectLst/>
        </p:spPr>
      </p:pic>
      <p:sp>
        <p:nvSpPr>
          <p:cNvPr id="6" name="Picture Placeholder 2"/>
          <p:cNvSpPr>
            <a:spLocks noGrp="1"/>
          </p:cNvSpPr>
          <p:nvPr>
            <p:ph type="pic" sz="quarter" idx="12" hasCustomPrompt="1"/>
          </p:nvPr>
        </p:nvSpPr>
        <p:spPr>
          <a:xfrm>
            <a:off x="5666128" y="2131266"/>
            <a:ext cx="5026766" cy="3163953"/>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28" name="Rectangle 27"/>
          <p:cNvSpPr/>
          <p:nvPr userDrawn="1"/>
        </p:nvSpPr>
        <p:spPr>
          <a:xfrm>
            <a:off x="7849085" y="5426678"/>
            <a:ext cx="660400" cy="138910"/>
          </a:xfrm>
          <a:prstGeom prst="rect">
            <a:avLst/>
          </a:prstGeom>
          <a:solidFill>
            <a:srgbClr val="1F1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id="{616DB7A2-19FF-3871-1CAD-32F27F8209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 name="Espace réservé pour une image  9">
            <a:extLst>
              <a:ext uri="{FF2B5EF4-FFF2-40B4-BE49-F238E27FC236}">
                <a16:creationId xmlns:a16="http://schemas.microsoft.com/office/drawing/2014/main" id="{D87DD6BC-6016-69CF-10AA-E56DA48DB7F6}"/>
              </a:ext>
            </a:extLst>
          </p:cNvPr>
          <p:cNvSpPr>
            <a:spLocks noGrp="1"/>
          </p:cNvSpPr>
          <p:nvPr>
            <p:ph type="pic" sz="quarter" idx="11" hasCustomPrompt="1"/>
          </p:nvPr>
        </p:nvSpPr>
        <p:spPr>
          <a:xfrm>
            <a:off x="966426" y="2711922"/>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7" name="Espace réservé pour une image  9">
            <a:extLst>
              <a:ext uri="{FF2B5EF4-FFF2-40B4-BE49-F238E27FC236}">
                <a16:creationId xmlns:a16="http://schemas.microsoft.com/office/drawing/2014/main" id="{2A4BA17B-9B75-975D-34C7-DA667ED9737C}"/>
              </a:ext>
            </a:extLst>
          </p:cNvPr>
          <p:cNvSpPr>
            <a:spLocks noGrp="1"/>
          </p:cNvSpPr>
          <p:nvPr>
            <p:ph type="pic" sz="quarter" idx="13" hasCustomPrompt="1"/>
          </p:nvPr>
        </p:nvSpPr>
        <p:spPr>
          <a:xfrm>
            <a:off x="966425" y="44357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638102102"/>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4_11 mockup">
    <p:spTree>
      <p:nvGrpSpPr>
        <p:cNvPr id="1" name=""/>
        <p:cNvGrpSpPr/>
        <p:nvPr/>
      </p:nvGrpSpPr>
      <p:grpSpPr>
        <a:xfrm>
          <a:off x="0" y="0"/>
          <a:ext cx="0" cy="0"/>
          <a:chOff x="0" y="0"/>
          <a:chExt cx="0" cy="0"/>
        </a:xfrm>
      </p:grpSpPr>
      <p:sp>
        <p:nvSpPr>
          <p:cNvPr id="3" name="Forme libre : forme 2">
            <a:extLst>
              <a:ext uri="{FF2B5EF4-FFF2-40B4-BE49-F238E27FC236}">
                <a16:creationId xmlns:a16="http://schemas.microsoft.com/office/drawing/2014/main" id="{BA98A875-9F36-DDA2-F840-CC044FE2C9CC}"/>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58507" y="1887002"/>
            <a:ext cx="6641556" cy="3899528"/>
          </a:xfrm>
          <a:prstGeom prst="rect">
            <a:avLst/>
          </a:prstGeom>
          <a:effectLst/>
        </p:spPr>
      </p:pic>
      <p:sp>
        <p:nvSpPr>
          <p:cNvPr id="6" name="Picture Placeholder 2"/>
          <p:cNvSpPr>
            <a:spLocks noGrp="1"/>
          </p:cNvSpPr>
          <p:nvPr>
            <p:ph type="pic" sz="quarter" idx="12" hasCustomPrompt="1"/>
          </p:nvPr>
        </p:nvSpPr>
        <p:spPr>
          <a:xfrm>
            <a:off x="5666128" y="2131266"/>
            <a:ext cx="5026766" cy="3163953"/>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28" name="Rectangle 27"/>
          <p:cNvSpPr/>
          <p:nvPr userDrawn="1"/>
        </p:nvSpPr>
        <p:spPr>
          <a:xfrm>
            <a:off x="7849085" y="5426678"/>
            <a:ext cx="660400" cy="138910"/>
          </a:xfrm>
          <a:prstGeom prst="rect">
            <a:avLst/>
          </a:prstGeom>
          <a:solidFill>
            <a:srgbClr val="1F1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id="{616DB7A2-19FF-3871-1CAD-32F27F8209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 name="Espace réservé pour une image  9">
            <a:extLst>
              <a:ext uri="{FF2B5EF4-FFF2-40B4-BE49-F238E27FC236}">
                <a16:creationId xmlns:a16="http://schemas.microsoft.com/office/drawing/2014/main" id="{12E2178B-AC10-A79C-3819-69DF799E9FA3}"/>
              </a:ext>
            </a:extLst>
          </p:cNvPr>
          <p:cNvSpPr>
            <a:spLocks noGrp="1"/>
          </p:cNvSpPr>
          <p:nvPr>
            <p:ph type="pic" sz="quarter" idx="11" hasCustomPrompt="1"/>
          </p:nvPr>
        </p:nvSpPr>
        <p:spPr>
          <a:xfrm>
            <a:off x="966426" y="2711922"/>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7" name="Espace réservé pour une image  9">
            <a:extLst>
              <a:ext uri="{FF2B5EF4-FFF2-40B4-BE49-F238E27FC236}">
                <a16:creationId xmlns:a16="http://schemas.microsoft.com/office/drawing/2014/main" id="{382C6B72-A212-50D4-6DDD-E20A994AAE48}"/>
              </a:ext>
            </a:extLst>
          </p:cNvPr>
          <p:cNvSpPr>
            <a:spLocks noGrp="1"/>
          </p:cNvSpPr>
          <p:nvPr>
            <p:ph type="pic" sz="quarter" idx="13" hasCustomPrompt="1"/>
          </p:nvPr>
        </p:nvSpPr>
        <p:spPr>
          <a:xfrm>
            <a:off x="966425" y="44357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4192911103"/>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5_11 mockup">
    <p:spTree>
      <p:nvGrpSpPr>
        <p:cNvPr id="1" name=""/>
        <p:cNvGrpSpPr/>
        <p:nvPr/>
      </p:nvGrpSpPr>
      <p:grpSpPr>
        <a:xfrm>
          <a:off x="0" y="0"/>
          <a:ext cx="0" cy="0"/>
          <a:chOff x="0" y="0"/>
          <a:chExt cx="0" cy="0"/>
        </a:xfrm>
      </p:grpSpPr>
      <p:sp>
        <p:nvSpPr>
          <p:cNvPr id="3" name="Forme libre : forme 2">
            <a:extLst>
              <a:ext uri="{FF2B5EF4-FFF2-40B4-BE49-F238E27FC236}">
                <a16:creationId xmlns:a16="http://schemas.microsoft.com/office/drawing/2014/main" id="{BA98A875-9F36-DDA2-F840-CC044FE2C9CC}"/>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58507" y="1887002"/>
            <a:ext cx="6641556" cy="3899528"/>
          </a:xfrm>
          <a:prstGeom prst="rect">
            <a:avLst/>
          </a:prstGeom>
          <a:effectLst/>
        </p:spPr>
      </p:pic>
      <p:sp>
        <p:nvSpPr>
          <p:cNvPr id="6" name="Picture Placeholder 2"/>
          <p:cNvSpPr>
            <a:spLocks noGrp="1"/>
          </p:cNvSpPr>
          <p:nvPr>
            <p:ph type="pic" sz="quarter" idx="12" hasCustomPrompt="1"/>
          </p:nvPr>
        </p:nvSpPr>
        <p:spPr>
          <a:xfrm>
            <a:off x="5666128" y="2131266"/>
            <a:ext cx="5026766" cy="3163953"/>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28" name="Rectangle 27"/>
          <p:cNvSpPr/>
          <p:nvPr userDrawn="1"/>
        </p:nvSpPr>
        <p:spPr>
          <a:xfrm>
            <a:off x="7849085" y="5426678"/>
            <a:ext cx="660400" cy="138910"/>
          </a:xfrm>
          <a:prstGeom prst="rect">
            <a:avLst/>
          </a:prstGeom>
          <a:solidFill>
            <a:srgbClr val="1F1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id="{616DB7A2-19FF-3871-1CAD-32F27F8209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 name="Espace réservé pour une image  9">
            <a:extLst>
              <a:ext uri="{FF2B5EF4-FFF2-40B4-BE49-F238E27FC236}">
                <a16:creationId xmlns:a16="http://schemas.microsoft.com/office/drawing/2014/main" id="{82AA77D5-C0DA-5D72-9BCD-7159FB21D111}"/>
              </a:ext>
            </a:extLst>
          </p:cNvPr>
          <p:cNvSpPr>
            <a:spLocks noGrp="1"/>
          </p:cNvSpPr>
          <p:nvPr>
            <p:ph type="pic" sz="quarter" idx="11" hasCustomPrompt="1"/>
          </p:nvPr>
        </p:nvSpPr>
        <p:spPr>
          <a:xfrm>
            <a:off x="966426" y="2711922"/>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7" name="Espace réservé pour une image  9">
            <a:extLst>
              <a:ext uri="{FF2B5EF4-FFF2-40B4-BE49-F238E27FC236}">
                <a16:creationId xmlns:a16="http://schemas.microsoft.com/office/drawing/2014/main" id="{555D7C33-0493-D6CA-930F-D6CEBB4A97AD}"/>
              </a:ext>
            </a:extLst>
          </p:cNvPr>
          <p:cNvSpPr>
            <a:spLocks noGrp="1"/>
          </p:cNvSpPr>
          <p:nvPr>
            <p:ph type="pic" sz="quarter" idx="13" hasCustomPrompt="1"/>
          </p:nvPr>
        </p:nvSpPr>
        <p:spPr>
          <a:xfrm>
            <a:off x="966425" y="44357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3729542551"/>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01 mockup ">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B35218C8-C157-DA65-D938-D508C8CAE4DF}"/>
              </a:ext>
            </a:extLst>
          </p:cNvPr>
          <p:cNvSpPr/>
          <p:nvPr userDrawn="1"/>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Picture Placeholder 11">
            <a:extLst>
              <a:ext uri="{FF2B5EF4-FFF2-40B4-BE49-F238E27FC236}">
                <a16:creationId xmlns:a16="http://schemas.microsoft.com/office/drawing/2014/main" id="{4BC0E1D4-D5E6-4797-BB5A-AB2400BFDB77}"/>
              </a:ext>
            </a:extLst>
          </p:cNvPr>
          <p:cNvSpPr>
            <a:spLocks noGrp="1"/>
          </p:cNvSpPr>
          <p:nvPr>
            <p:ph type="pic" sz="quarter" idx="10" hasCustomPrompt="1"/>
          </p:nvPr>
        </p:nvSpPr>
        <p:spPr>
          <a:xfrm>
            <a:off x="2316773" y="2524858"/>
            <a:ext cx="2449933" cy="4333142"/>
          </a:xfrm>
          <a:custGeom>
            <a:avLst/>
            <a:gdLst>
              <a:gd name="connsiteX0" fmla="*/ 0 w 2449933"/>
              <a:gd name="connsiteY0" fmla="*/ 0 h 4333142"/>
              <a:gd name="connsiteX1" fmla="*/ 2438400 w 2449933"/>
              <a:gd name="connsiteY1" fmla="*/ 152400 h 4333142"/>
              <a:gd name="connsiteX2" fmla="*/ 2448658 w 2449933"/>
              <a:gd name="connsiteY2" fmla="*/ 3862480 h 4333142"/>
              <a:gd name="connsiteX3" fmla="*/ 2449933 w 2449933"/>
              <a:gd name="connsiteY3" fmla="*/ 4333142 h 4333142"/>
              <a:gd name="connsiteX4" fmla="*/ 0 w 2449933"/>
              <a:gd name="connsiteY4" fmla="*/ 4333142 h 43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9933" h="4333142">
                <a:moveTo>
                  <a:pt x="0" y="0"/>
                </a:moveTo>
                <a:lnTo>
                  <a:pt x="2438400" y="152400"/>
                </a:lnTo>
                <a:cubicBezTo>
                  <a:pt x="2441820" y="1426491"/>
                  <a:pt x="2445238" y="2610827"/>
                  <a:pt x="2448658" y="3862480"/>
                </a:cubicBezTo>
                <a:lnTo>
                  <a:pt x="2449933" y="4333142"/>
                </a:lnTo>
                <a:lnTo>
                  <a:pt x="0" y="433314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C95B461D-5E3B-15DC-8F9C-E12B2C6F3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pour une image  9">
            <a:extLst>
              <a:ext uri="{FF2B5EF4-FFF2-40B4-BE49-F238E27FC236}">
                <a16:creationId xmlns:a16="http://schemas.microsoft.com/office/drawing/2014/main" id="{4389A868-C4B0-B5A7-7583-643A24D49DFF}"/>
              </a:ext>
            </a:extLst>
          </p:cNvPr>
          <p:cNvSpPr>
            <a:spLocks noGrp="1"/>
          </p:cNvSpPr>
          <p:nvPr>
            <p:ph type="pic" sz="quarter" idx="11" hasCustomPrompt="1"/>
          </p:nvPr>
        </p:nvSpPr>
        <p:spPr>
          <a:xfrm>
            <a:off x="6160496" y="21327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0" name="Espace réservé pour une image  9">
            <a:extLst>
              <a:ext uri="{FF2B5EF4-FFF2-40B4-BE49-F238E27FC236}">
                <a16:creationId xmlns:a16="http://schemas.microsoft.com/office/drawing/2014/main" id="{29019B17-2E57-9DDF-E309-153586313010}"/>
              </a:ext>
            </a:extLst>
          </p:cNvPr>
          <p:cNvSpPr>
            <a:spLocks noGrp="1"/>
          </p:cNvSpPr>
          <p:nvPr>
            <p:ph type="pic" sz="quarter" idx="12" hasCustomPrompt="1"/>
          </p:nvPr>
        </p:nvSpPr>
        <p:spPr>
          <a:xfrm>
            <a:off x="9279225" y="21327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6D5D608C-667E-8CFE-D36F-A69DE0438FB4}"/>
              </a:ext>
            </a:extLst>
          </p:cNvPr>
          <p:cNvSpPr>
            <a:spLocks noGrp="1"/>
          </p:cNvSpPr>
          <p:nvPr>
            <p:ph type="pic" sz="quarter" idx="13" hasCustomPrompt="1"/>
          </p:nvPr>
        </p:nvSpPr>
        <p:spPr>
          <a:xfrm>
            <a:off x="6160496" y="45711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1DBFD0B8-F9C9-7C03-0F73-BEA47D6C27FB}"/>
              </a:ext>
            </a:extLst>
          </p:cNvPr>
          <p:cNvSpPr>
            <a:spLocks noGrp="1"/>
          </p:cNvSpPr>
          <p:nvPr>
            <p:ph type="pic" sz="quarter" idx="14" hasCustomPrompt="1"/>
          </p:nvPr>
        </p:nvSpPr>
        <p:spPr>
          <a:xfrm>
            <a:off x="9279225" y="45711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2275873245"/>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4_01 mockup ">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B35218C8-C157-DA65-D938-D508C8CAE4DF}"/>
              </a:ext>
            </a:extLst>
          </p:cNvPr>
          <p:cNvSpPr/>
          <p:nvPr userDrawn="1"/>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Picture Placeholder 11">
            <a:extLst>
              <a:ext uri="{FF2B5EF4-FFF2-40B4-BE49-F238E27FC236}">
                <a16:creationId xmlns:a16="http://schemas.microsoft.com/office/drawing/2014/main" id="{4BC0E1D4-D5E6-4797-BB5A-AB2400BFDB77}"/>
              </a:ext>
            </a:extLst>
          </p:cNvPr>
          <p:cNvSpPr>
            <a:spLocks noGrp="1"/>
          </p:cNvSpPr>
          <p:nvPr>
            <p:ph type="pic" sz="quarter" idx="10" hasCustomPrompt="1"/>
          </p:nvPr>
        </p:nvSpPr>
        <p:spPr>
          <a:xfrm>
            <a:off x="2316773" y="2524858"/>
            <a:ext cx="2449933" cy="4333142"/>
          </a:xfrm>
          <a:custGeom>
            <a:avLst/>
            <a:gdLst>
              <a:gd name="connsiteX0" fmla="*/ 0 w 2449933"/>
              <a:gd name="connsiteY0" fmla="*/ 0 h 4333142"/>
              <a:gd name="connsiteX1" fmla="*/ 2438400 w 2449933"/>
              <a:gd name="connsiteY1" fmla="*/ 152400 h 4333142"/>
              <a:gd name="connsiteX2" fmla="*/ 2448658 w 2449933"/>
              <a:gd name="connsiteY2" fmla="*/ 3862480 h 4333142"/>
              <a:gd name="connsiteX3" fmla="*/ 2449933 w 2449933"/>
              <a:gd name="connsiteY3" fmla="*/ 4333142 h 4333142"/>
              <a:gd name="connsiteX4" fmla="*/ 0 w 2449933"/>
              <a:gd name="connsiteY4" fmla="*/ 4333142 h 43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9933" h="4333142">
                <a:moveTo>
                  <a:pt x="0" y="0"/>
                </a:moveTo>
                <a:lnTo>
                  <a:pt x="2438400" y="152400"/>
                </a:lnTo>
                <a:cubicBezTo>
                  <a:pt x="2441820" y="1426491"/>
                  <a:pt x="2445238" y="2610827"/>
                  <a:pt x="2448658" y="3862480"/>
                </a:cubicBezTo>
                <a:lnTo>
                  <a:pt x="2449933" y="4333142"/>
                </a:lnTo>
                <a:lnTo>
                  <a:pt x="0" y="433314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C95B461D-5E3B-15DC-8F9C-E12B2C6F3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 name="Espace réservé pour une image  9">
            <a:extLst>
              <a:ext uri="{FF2B5EF4-FFF2-40B4-BE49-F238E27FC236}">
                <a16:creationId xmlns:a16="http://schemas.microsoft.com/office/drawing/2014/main" id="{A165109C-6490-BAB4-2604-6D0470D00A8D}"/>
              </a:ext>
            </a:extLst>
          </p:cNvPr>
          <p:cNvSpPr>
            <a:spLocks noGrp="1"/>
          </p:cNvSpPr>
          <p:nvPr>
            <p:ph type="pic" sz="quarter" idx="11" hasCustomPrompt="1"/>
          </p:nvPr>
        </p:nvSpPr>
        <p:spPr>
          <a:xfrm>
            <a:off x="6160496" y="21327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pour une image  9">
            <a:extLst>
              <a:ext uri="{FF2B5EF4-FFF2-40B4-BE49-F238E27FC236}">
                <a16:creationId xmlns:a16="http://schemas.microsoft.com/office/drawing/2014/main" id="{EFC2E6D2-A393-6F3C-CD41-2CBF15FB7B72}"/>
              </a:ext>
            </a:extLst>
          </p:cNvPr>
          <p:cNvSpPr>
            <a:spLocks noGrp="1"/>
          </p:cNvSpPr>
          <p:nvPr>
            <p:ph type="pic" sz="quarter" idx="12" hasCustomPrompt="1"/>
          </p:nvPr>
        </p:nvSpPr>
        <p:spPr>
          <a:xfrm>
            <a:off x="9279225" y="21327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6" name="Espace réservé pour une image  9">
            <a:extLst>
              <a:ext uri="{FF2B5EF4-FFF2-40B4-BE49-F238E27FC236}">
                <a16:creationId xmlns:a16="http://schemas.microsoft.com/office/drawing/2014/main" id="{49CD34E4-1EA4-D346-1AF4-CA1B0B563F74}"/>
              </a:ext>
            </a:extLst>
          </p:cNvPr>
          <p:cNvSpPr>
            <a:spLocks noGrp="1"/>
          </p:cNvSpPr>
          <p:nvPr>
            <p:ph type="pic" sz="quarter" idx="13" hasCustomPrompt="1"/>
          </p:nvPr>
        </p:nvSpPr>
        <p:spPr>
          <a:xfrm>
            <a:off x="6160496" y="45711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4A548B9E-C3BC-F957-FA2D-38EF1D331FBA}"/>
              </a:ext>
            </a:extLst>
          </p:cNvPr>
          <p:cNvSpPr>
            <a:spLocks noGrp="1"/>
          </p:cNvSpPr>
          <p:nvPr>
            <p:ph type="pic" sz="quarter" idx="14" hasCustomPrompt="1"/>
          </p:nvPr>
        </p:nvSpPr>
        <p:spPr>
          <a:xfrm>
            <a:off x="9279225" y="45711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3773307193"/>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5_01 mockup ">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B35218C8-C157-DA65-D938-D508C8CAE4DF}"/>
              </a:ext>
            </a:extLst>
          </p:cNvPr>
          <p:cNvSpPr/>
          <p:nvPr userDrawn="1"/>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Picture Placeholder 11">
            <a:extLst>
              <a:ext uri="{FF2B5EF4-FFF2-40B4-BE49-F238E27FC236}">
                <a16:creationId xmlns:a16="http://schemas.microsoft.com/office/drawing/2014/main" id="{4BC0E1D4-D5E6-4797-BB5A-AB2400BFDB77}"/>
              </a:ext>
            </a:extLst>
          </p:cNvPr>
          <p:cNvSpPr>
            <a:spLocks noGrp="1"/>
          </p:cNvSpPr>
          <p:nvPr>
            <p:ph type="pic" sz="quarter" idx="10" hasCustomPrompt="1"/>
          </p:nvPr>
        </p:nvSpPr>
        <p:spPr>
          <a:xfrm>
            <a:off x="2316773" y="2524858"/>
            <a:ext cx="2449933" cy="4333142"/>
          </a:xfrm>
          <a:custGeom>
            <a:avLst/>
            <a:gdLst>
              <a:gd name="connsiteX0" fmla="*/ 0 w 2449933"/>
              <a:gd name="connsiteY0" fmla="*/ 0 h 4333142"/>
              <a:gd name="connsiteX1" fmla="*/ 2438400 w 2449933"/>
              <a:gd name="connsiteY1" fmla="*/ 152400 h 4333142"/>
              <a:gd name="connsiteX2" fmla="*/ 2448658 w 2449933"/>
              <a:gd name="connsiteY2" fmla="*/ 3862480 h 4333142"/>
              <a:gd name="connsiteX3" fmla="*/ 2449933 w 2449933"/>
              <a:gd name="connsiteY3" fmla="*/ 4333142 h 4333142"/>
              <a:gd name="connsiteX4" fmla="*/ 0 w 2449933"/>
              <a:gd name="connsiteY4" fmla="*/ 4333142 h 43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9933" h="4333142">
                <a:moveTo>
                  <a:pt x="0" y="0"/>
                </a:moveTo>
                <a:lnTo>
                  <a:pt x="2438400" y="152400"/>
                </a:lnTo>
                <a:cubicBezTo>
                  <a:pt x="2441820" y="1426491"/>
                  <a:pt x="2445238" y="2610827"/>
                  <a:pt x="2448658" y="3862480"/>
                </a:cubicBezTo>
                <a:lnTo>
                  <a:pt x="2449933" y="4333142"/>
                </a:lnTo>
                <a:lnTo>
                  <a:pt x="0" y="433314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C95B461D-5E3B-15DC-8F9C-E12B2C6F3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 name="Espace réservé pour une image  9">
            <a:extLst>
              <a:ext uri="{FF2B5EF4-FFF2-40B4-BE49-F238E27FC236}">
                <a16:creationId xmlns:a16="http://schemas.microsoft.com/office/drawing/2014/main" id="{BEECD7AB-4058-69D3-3388-31FFE09B457A}"/>
              </a:ext>
            </a:extLst>
          </p:cNvPr>
          <p:cNvSpPr>
            <a:spLocks noGrp="1"/>
          </p:cNvSpPr>
          <p:nvPr>
            <p:ph type="pic" sz="quarter" idx="11" hasCustomPrompt="1"/>
          </p:nvPr>
        </p:nvSpPr>
        <p:spPr>
          <a:xfrm>
            <a:off x="6160496" y="21327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pour une image  9">
            <a:extLst>
              <a:ext uri="{FF2B5EF4-FFF2-40B4-BE49-F238E27FC236}">
                <a16:creationId xmlns:a16="http://schemas.microsoft.com/office/drawing/2014/main" id="{03176B40-00F8-65CB-5FD0-F72AB5B78AF6}"/>
              </a:ext>
            </a:extLst>
          </p:cNvPr>
          <p:cNvSpPr>
            <a:spLocks noGrp="1"/>
          </p:cNvSpPr>
          <p:nvPr>
            <p:ph type="pic" sz="quarter" idx="12" hasCustomPrompt="1"/>
          </p:nvPr>
        </p:nvSpPr>
        <p:spPr>
          <a:xfrm>
            <a:off x="9279225" y="21327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6" name="Espace réservé pour une image  9">
            <a:extLst>
              <a:ext uri="{FF2B5EF4-FFF2-40B4-BE49-F238E27FC236}">
                <a16:creationId xmlns:a16="http://schemas.microsoft.com/office/drawing/2014/main" id="{A55759D3-21C7-B9EB-6AAB-A9F890CD07CD}"/>
              </a:ext>
            </a:extLst>
          </p:cNvPr>
          <p:cNvSpPr>
            <a:spLocks noGrp="1"/>
          </p:cNvSpPr>
          <p:nvPr>
            <p:ph type="pic" sz="quarter" idx="13" hasCustomPrompt="1"/>
          </p:nvPr>
        </p:nvSpPr>
        <p:spPr>
          <a:xfrm>
            <a:off x="6160496" y="45711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C09B1C02-AE5A-BB09-6258-5E6C2081721A}"/>
              </a:ext>
            </a:extLst>
          </p:cNvPr>
          <p:cNvSpPr>
            <a:spLocks noGrp="1"/>
          </p:cNvSpPr>
          <p:nvPr>
            <p:ph type="pic" sz="quarter" idx="14" hasCustomPrompt="1"/>
          </p:nvPr>
        </p:nvSpPr>
        <p:spPr>
          <a:xfrm>
            <a:off x="9279225" y="45711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1146891012"/>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3_01 mockup ">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B35218C8-C157-DA65-D938-D508C8CAE4DF}"/>
              </a:ext>
            </a:extLst>
          </p:cNvPr>
          <p:cNvSpPr/>
          <p:nvPr userDrawn="1"/>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Picture Placeholder 11">
            <a:extLst>
              <a:ext uri="{FF2B5EF4-FFF2-40B4-BE49-F238E27FC236}">
                <a16:creationId xmlns:a16="http://schemas.microsoft.com/office/drawing/2014/main" id="{4BC0E1D4-D5E6-4797-BB5A-AB2400BFDB77}"/>
              </a:ext>
            </a:extLst>
          </p:cNvPr>
          <p:cNvSpPr>
            <a:spLocks noGrp="1"/>
          </p:cNvSpPr>
          <p:nvPr>
            <p:ph type="pic" sz="quarter" idx="10" hasCustomPrompt="1"/>
          </p:nvPr>
        </p:nvSpPr>
        <p:spPr>
          <a:xfrm>
            <a:off x="2316773" y="2524858"/>
            <a:ext cx="2449933" cy="4333142"/>
          </a:xfrm>
          <a:custGeom>
            <a:avLst/>
            <a:gdLst>
              <a:gd name="connsiteX0" fmla="*/ 0 w 2449933"/>
              <a:gd name="connsiteY0" fmla="*/ 0 h 4333142"/>
              <a:gd name="connsiteX1" fmla="*/ 2438400 w 2449933"/>
              <a:gd name="connsiteY1" fmla="*/ 152400 h 4333142"/>
              <a:gd name="connsiteX2" fmla="*/ 2448658 w 2449933"/>
              <a:gd name="connsiteY2" fmla="*/ 3862480 h 4333142"/>
              <a:gd name="connsiteX3" fmla="*/ 2449933 w 2449933"/>
              <a:gd name="connsiteY3" fmla="*/ 4333142 h 4333142"/>
              <a:gd name="connsiteX4" fmla="*/ 0 w 2449933"/>
              <a:gd name="connsiteY4" fmla="*/ 4333142 h 43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9933" h="4333142">
                <a:moveTo>
                  <a:pt x="0" y="0"/>
                </a:moveTo>
                <a:lnTo>
                  <a:pt x="2438400" y="152400"/>
                </a:lnTo>
                <a:cubicBezTo>
                  <a:pt x="2441820" y="1426491"/>
                  <a:pt x="2445238" y="2610827"/>
                  <a:pt x="2448658" y="3862480"/>
                </a:cubicBezTo>
                <a:lnTo>
                  <a:pt x="2449933" y="4333142"/>
                </a:lnTo>
                <a:lnTo>
                  <a:pt x="0" y="433314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C95B461D-5E3B-15DC-8F9C-E12B2C6F3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 name="Espace réservé pour une image  9">
            <a:extLst>
              <a:ext uri="{FF2B5EF4-FFF2-40B4-BE49-F238E27FC236}">
                <a16:creationId xmlns:a16="http://schemas.microsoft.com/office/drawing/2014/main" id="{FC6B02A9-6F8B-33C5-0F55-BD5865E9E756}"/>
              </a:ext>
            </a:extLst>
          </p:cNvPr>
          <p:cNvSpPr>
            <a:spLocks noGrp="1"/>
          </p:cNvSpPr>
          <p:nvPr>
            <p:ph type="pic" sz="quarter" idx="11" hasCustomPrompt="1"/>
          </p:nvPr>
        </p:nvSpPr>
        <p:spPr>
          <a:xfrm>
            <a:off x="6160496" y="21327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pour une image  9">
            <a:extLst>
              <a:ext uri="{FF2B5EF4-FFF2-40B4-BE49-F238E27FC236}">
                <a16:creationId xmlns:a16="http://schemas.microsoft.com/office/drawing/2014/main" id="{24470EAE-5C72-7E02-8140-FE2BCA6B440F}"/>
              </a:ext>
            </a:extLst>
          </p:cNvPr>
          <p:cNvSpPr>
            <a:spLocks noGrp="1"/>
          </p:cNvSpPr>
          <p:nvPr>
            <p:ph type="pic" sz="quarter" idx="12" hasCustomPrompt="1"/>
          </p:nvPr>
        </p:nvSpPr>
        <p:spPr>
          <a:xfrm>
            <a:off x="9279225" y="21327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6" name="Espace réservé pour une image  9">
            <a:extLst>
              <a:ext uri="{FF2B5EF4-FFF2-40B4-BE49-F238E27FC236}">
                <a16:creationId xmlns:a16="http://schemas.microsoft.com/office/drawing/2014/main" id="{5098256E-7EBE-C549-FB15-1F13D5D8EC85}"/>
              </a:ext>
            </a:extLst>
          </p:cNvPr>
          <p:cNvSpPr>
            <a:spLocks noGrp="1"/>
          </p:cNvSpPr>
          <p:nvPr>
            <p:ph type="pic" sz="quarter" idx="13" hasCustomPrompt="1"/>
          </p:nvPr>
        </p:nvSpPr>
        <p:spPr>
          <a:xfrm>
            <a:off x="6160496" y="45711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0E4A304-11E6-F2E6-EEF0-81E02A04E935}"/>
              </a:ext>
            </a:extLst>
          </p:cNvPr>
          <p:cNvSpPr>
            <a:spLocks noGrp="1"/>
          </p:cNvSpPr>
          <p:nvPr>
            <p:ph type="pic" sz="quarter" idx="14" hasCustomPrompt="1"/>
          </p:nvPr>
        </p:nvSpPr>
        <p:spPr>
          <a:xfrm>
            <a:off x="9279225" y="45711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34806631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2_01 mockup ">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B35218C8-C157-DA65-D938-D508C8CAE4DF}"/>
              </a:ext>
            </a:extLst>
          </p:cNvPr>
          <p:cNvSpPr/>
          <p:nvPr userDrawn="1"/>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Picture Placeholder 11">
            <a:extLst>
              <a:ext uri="{FF2B5EF4-FFF2-40B4-BE49-F238E27FC236}">
                <a16:creationId xmlns:a16="http://schemas.microsoft.com/office/drawing/2014/main" id="{4BC0E1D4-D5E6-4797-BB5A-AB2400BFDB77}"/>
              </a:ext>
            </a:extLst>
          </p:cNvPr>
          <p:cNvSpPr>
            <a:spLocks noGrp="1"/>
          </p:cNvSpPr>
          <p:nvPr>
            <p:ph type="pic" sz="quarter" idx="10" hasCustomPrompt="1"/>
          </p:nvPr>
        </p:nvSpPr>
        <p:spPr>
          <a:xfrm>
            <a:off x="2316773" y="2524858"/>
            <a:ext cx="2449933" cy="4333142"/>
          </a:xfrm>
          <a:custGeom>
            <a:avLst/>
            <a:gdLst>
              <a:gd name="connsiteX0" fmla="*/ 0 w 2449933"/>
              <a:gd name="connsiteY0" fmla="*/ 0 h 4333142"/>
              <a:gd name="connsiteX1" fmla="*/ 2438400 w 2449933"/>
              <a:gd name="connsiteY1" fmla="*/ 152400 h 4333142"/>
              <a:gd name="connsiteX2" fmla="*/ 2448658 w 2449933"/>
              <a:gd name="connsiteY2" fmla="*/ 3862480 h 4333142"/>
              <a:gd name="connsiteX3" fmla="*/ 2449933 w 2449933"/>
              <a:gd name="connsiteY3" fmla="*/ 4333142 h 4333142"/>
              <a:gd name="connsiteX4" fmla="*/ 0 w 2449933"/>
              <a:gd name="connsiteY4" fmla="*/ 4333142 h 43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9933" h="4333142">
                <a:moveTo>
                  <a:pt x="0" y="0"/>
                </a:moveTo>
                <a:lnTo>
                  <a:pt x="2438400" y="152400"/>
                </a:lnTo>
                <a:cubicBezTo>
                  <a:pt x="2441820" y="1426491"/>
                  <a:pt x="2445238" y="2610827"/>
                  <a:pt x="2448658" y="3862480"/>
                </a:cubicBezTo>
                <a:lnTo>
                  <a:pt x="2449933" y="4333142"/>
                </a:lnTo>
                <a:lnTo>
                  <a:pt x="0" y="433314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C95B461D-5E3B-15DC-8F9C-E12B2C6F3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 name="Espace réservé pour une image  9">
            <a:extLst>
              <a:ext uri="{FF2B5EF4-FFF2-40B4-BE49-F238E27FC236}">
                <a16:creationId xmlns:a16="http://schemas.microsoft.com/office/drawing/2014/main" id="{2E29F1A4-9431-01C3-85D4-00CA8EBA8C56}"/>
              </a:ext>
            </a:extLst>
          </p:cNvPr>
          <p:cNvSpPr>
            <a:spLocks noGrp="1"/>
          </p:cNvSpPr>
          <p:nvPr>
            <p:ph type="pic" sz="quarter" idx="11" hasCustomPrompt="1"/>
          </p:nvPr>
        </p:nvSpPr>
        <p:spPr>
          <a:xfrm>
            <a:off x="6160496" y="21327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pour une image  9">
            <a:extLst>
              <a:ext uri="{FF2B5EF4-FFF2-40B4-BE49-F238E27FC236}">
                <a16:creationId xmlns:a16="http://schemas.microsoft.com/office/drawing/2014/main" id="{8D657873-1181-C50D-6F03-AB206B52614A}"/>
              </a:ext>
            </a:extLst>
          </p:cNvPr>
          <p:cNvSpPr>
            <a:spLocks noGrp="1"/>
          </p:cNvSpPr>
          <p:nvPr>
            <p:ph type="pic" sz="quarter" idx="12" hasCustomPrompt="1"/>
          </p:nvPr>
        </p:nvSpPr>
        <p:spPr>
          <a:xfrm>
            <a:off x="9279225" y="21327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6" name="Espace réservé pour une image  9">
            <a:extLst>
              <a:ext uri="{FF2B5EF4-FFF2-40B4-BE49-F238E27FC236}">
                <a16:creationId xmlns:a16="http://schemas.microsoft.com/office/drawing/2014/main" id="{AAF0DCC3-1176-C287-9216-D59131BFA40C}"/>
              </a:ext>
            </a:extLst>
          </p:cNvPr>
          <p:cNvSpPr>
            <a:spLocks noGrp="1"/>
          </p:cNvSpPr>
          <p:nvPr>
            <p:ph type="pic" sz="quarter" idx="13" hasCustomPrompt="1"/>
          </p:nvPr>
        </p:nvSpPr>
        <p:spPr>
          <a:xfrm>
            <a:off x="6160496" y="45711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6EB66B91-9008-EC7E-04C6-469EADB24D5C}"/>
              </a:ext>
            </a:extLst>
          </p:cNvPr>
          <p:cNvSpPr>
            <a:spLocks noGrp="1"/>
          </p:cNvSpPr>
          <p:nvPr>
            <p:ph type="pic" sz="quarter" idx="14" hasCustomPrompt="1"/>
          </p:nvPr>
        </p:nvSpPr>
        <p:spPr>
          <a:xfrm>
            <a:off x="9279225" y="45711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3132324914"/>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1_01 mockup ">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B35218C8-C157-DA65-D938-D508C8CAE4DF}"/>
              </a:ext>
            </a:extLst>
          </p:cNvPr>
          <p:cNvSpPr/>
          <p:nvPr userDrawn="1"/>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Picture Placeholder 11">
            <a:extLst>
              <a:ext uri="{FF2B5EF4-FFF2-40B4-BE49-F238E27FC236}">
                <a16:creationId xmlns:a16="http://schemas.microsoft.com/office/drawing/2014/main" id="{4BC0E1D4-D5E6-4797-BB5A-AB2400BFDB77}"/>
              </a:ext>
            </a:extLst>
          </p:cNvPr>
          <p:cNvSpPr>
            <a:spLocks noGrp="1"/>
          </p:cNvSpPr>
          <p:nvPr>
            <p:ph type="pic" sz="quarter" idx="10" hasCustomPrompt="1"/>
          </p:nvPr>
        </p:nvSpPr>
        <p:spPr>
          <a:xfrm>
            <a:off x="2316773" y="2524858"/>
            <a:ext cx="2449933" cy="4333142"/>
          </a:xfrm>
          <a:custGeom>
            <a:avLst/>
            <a:gdLst>
              <a:gd name="connsiteX0" fmla="*/ 0 w 2449933"/>
              <a:gd name="connsiteY0" fmla="*/ 0 h 4333142"/>
              <a:gd name="connsiteX1" fmla="*/ 2438400 w 2449933"/>
              <a:gd name="connsiteY1" fmla="*/ 152400 h 4333142"/>
              <a:gd name="connsiteX2" fmla="*/ 2448658 w 2449933"/>
              <a:gd name="connsiteY2" fmla="*/ 3862480 h 4333142"/>
              <a:gd name="connsiteX3" fmla="*/ 2449933 w 2449933"/>
              <a:gd name="connsiteY3" fmla="*/ 4333142 h 4333142"/>
              <a:gd name="connsiteX4" fmla="*/ 0 w 2449933"/>
              <a:gd name="connsiteY4" fmla="*/ 4333142 h 43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9933" h="4333142">
                <a:moveTo>
                  <a:pt x="0" y="0"/>
                </a:moveTo>
                <a:lnTo>
                  <a:pt x="2438400" y="152400"/>
                </a:lnTo>
                <a:cubicBezTo>
                  <a:pt x="2441820" y="1426491"/>
                  <a:pt x="2445238" y="2610827"/>
                  <a:pt x="2448658" y="3862480"/>
                </a:cubicBezTo>
                <a:lnTo>
                  <a:pt x="2449933" y="4333142"/>
                </a:lnTo>
                <a:lnTo>
                  <a:pt x="0" y="433314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C95B461D-5E3B-15DC-8F9C-E12B2C6F3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 name="Espace réservé pour une image  9">
            <a:extLst>
              <a:ext uri="{FF2B5EF4-FFF2-40B4-BE49-F238E27FC236}">
                <a16:creationId xmlns:a16="http://schemas.microsoft.com/office/drawing/2014/main" id="{16AB4C4F-64AA-446A-B268-EF3AEAEB0FF0}"/>
              </a:ext>
            </a:extLst>
          </p:cNvPr>
          <p:cNvSpPr>
            <a:spLocks noGrp="1"/>
          </p:cNvSpPr>
          <p:nvPr>
            <p:ph type="pic" sz="quarter" idx="11" hasCustomPrompt="1"/>
          </p:nvPr>
        </p:nvSpPr>
        <p:spPr>
          <a:xfrm>
            <a:off x="6160496" y="21327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pour une image  9">
            <a:extLst>
              <a:ext uri="{FF2B5EF4-FFF2-40B4-BE49-F238E27FC236}">
                <a16:creationId xmlns:a16="http://schemas.microsoft.com/office/drawing/2014/main" id="{7AEB22BF-CB1A-59D3-F0DB-6E9D706CA109}"/>
              </a:ext>
            </a:extLst>
          </p:cNvPr>
          <p:cNvSpPr>
            <a:spLocks noGrp="1"/>
          </p:cNvSpPr>
          <p:nvPr>
            <p:ph type="pic" sz="quarter" idx="12" hasCustomPrompt="1"/>
          </p:nvPr>
        </p:nvSpPr>
        <p:spPr>
          <a:xfrm>
            <a:off x="9279225" y="21327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6" name="Espace réservé pour une image  9">
            <a:extLst>
              <a:ext uri="{FF2B5EF4-FFF2-40B4-BE49-F238E27FC236}">
                <a16:creationId xmlns:a16="http://schemas.microsoft.com/office/drawing/2014/main" id="{DF398925-85A9-39A7-2049-E46D5E3A05AD}"/>
              </a:ext>
            </a:extLst>
          </p:cNvPr>
          <p:cNvSpPr>
            <a:spLocks noGrp="1"/>
          </p:cNvSpPr>
          <p:nvPr>
            <p:ph type="pic" sz="quarter" idx="13" hasCustomPrompt="1"/>
          </p:nvPr>
        </p:nvSpPr>
        <p:spPr>
          <a:xfrm>
            <a:off x="6160496" y="45711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13798876-DB7B-844F-84BF-470FF68ADEDE}"/>
              </a:ext>
            </a:extLst>
          </p:cNvPr>
          <p:cNvSpPr>
            <a:spLocks noGrp="1"/>
          </p:cNvSpPr>
          <p:nvPr>
            <p:ph type="pic" sz="quarter" idx="14" hasCustomPrompt="1"/>
          </p:nvPr>
        </p:nvSpPr>
        <p:spPr>
          <a:xfrm>
            <a:off x="9279225" y="4571102"/>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Tree>
    <p:extLst>
      <p:ext uri="{BB962C8B-B14F-4D97-AF65-F5344CB8AC3E}">
        <p14:creationId xmlns:p14="http://schemas.microsoft.com/office/powerpoint/2010/main" val="29935384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userDrawn="1">
  <p:cSld name="02 mockup">
    <p:spTree>
      <p:nvGrpSpPr>
        <p:cNvPr id="1" name=""/>
        <p:cNvGrpSpPr/>
        <p:nvPr/>
      </p:nvGrpSpPr>
      <p:grpSpPr>
        <a:xfrm>
          <a:off x="0" y="0"/>
          <a:ext cx="0" cy="0"/>
          <a:chOff x="0" y="0"/>
          <a:chExt cx="0" cy="0"/>
        </a:xfrm>
      </p:grpSpPr>
      <p:sp>
        <p:nvSpPr>
          <p:cNvPr id="10" name="Forme libre : forme 9">
            <a:extLst>
              <a:ext uri="{FF2B5EF4-FFF2-40B4-BE49-F238E27FC236}">
                <a16:creationId xmlns:a16="http://schemas.microsoft.com/office/drawing/2014/main" id="{CC468D79-87E2-254D-70A8-6A5D9E1E1F6F}"/>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6" name="Picture Placeholder 12">
            <a:extLst>
              <a:ext uri="{FF2B5EF4-FFF2-40B4-BE49-F238E27FC236}">
                <a16:creationId xmlns:a16="http://schemas.microsoft.com/office/drawing/2014/main" id="{CE1B3EDA-0E55-4BFB-BC70-61B645F5B8F1}"/>
              </a:ext>
            </a:extLst>
          </p:cNvPr>
          <p:cNvSpPr>
            <a:spLocks noGrp="1"/>
          </p:cNvSpPr>
          <p:nvPr>
            <p:ph type="pic" sz="quarter" idx="10" hasCustomPrompt="1"/>
          </p:nvPr>
        </p:nvSpPr>
        <p:spPr>
          <a:xfrm>
            <a:off x="5392482"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wrap="square" anchor="ctr">
            <a:noAutofit/>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Cliquer pour </a:t>
            </a:r>
            <a:r>
              <a:rPr lang="en-US" err="1"/>
              <a:t>ajouter</a:t>
            </a:r>
            <a:r>
              <a:rPr lang="en-US"/>
              <a:t> </a:t>
            </a:r>
            <a:r>
              <a:rPr lang="en-US" err="1"/>
              <a:t>une</a:t>
            </a:r>
            <a:r>
              <a:rPr lang="en-US"/>
              <a:t> image</a:t>
            </a:r>
          </a:p>
        </p:txBody>
      </p:sp>
      <p:sp>
        <p:nvSpPr>
          <p:cNvPr id="7" name="Picture Placeholder 15">
            <a:extLst>
              <a:ext uri="{FF2B5EF4-FFF2-40B4-BE49-F238E27FC236}">
                <a16:creationId xmlns:a16="http://schemas.microsoft.com/office/drawing/2014/main" id="{CBDBF507-B931-4973-82F8-EDB9B71753B0}"/>
              </a:ext>
            </a:extLst>
          </p:cNvPr>
          <p:cNvSpPr>
            <a:spLocks noGrp="1"/>
          </p:cNvSpPr>
          <p:nvPr>
            <p:ph type="pic" sz="quarter" idx="11" hasCustomPrompt="1"/>
          </p:nvPr>
        </p:nvSpPr>
        <p:spPr>
          <a:xfrm>
            <a:off x="7041931"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sp>
        <p:nvSpPr>
          <p:cNvPr id="8" name="Picture Placeholder 19">
            <a:extLst>
              <a:ext uri="{FF2B5EF4-FFF2-40B4-BE49-F238E27FC236}">
                <a16:creationId xmlns:a16="http://schemas.microsoft.com/office/drawing/2014/main" id="{1BD455FD-2A46-4BAD-977A-DDAFED078EE0}"/>
              </a:ext>
            </a:extLst>
          </p:cNvPr>
          <p:cNvSpPr>
            <a:spLocks noGrp="1"/>
          </p:cNvSpPr>
          <p:nvPr>
            <p:ph type="pic" sz="quarter" idx="12" hasCustomPrompt="1"/>
          </p:nvPr>
        </p:nvSpPr>
        <p:spPr>
          <a:xfrm>
            <a:off x="8612630"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11" name="Image 10">
            <a:extLst>
              <a:ext uri="{FF2B5EF4-FFF2-40B4-BE49-F238E27FC236}">
                <a16:creationId xmlns:a16="http://schemas.microsoft.com/office/drawing/2014/main" id="{3DAE80AB-F4EA-031B-8351-CE456C9B67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74" y="6320141"/>
            <a:ext cx="1111419" cy="349484"/>
          </a:xfrm>
          <a:prstGeom prst="rect">
            <a:avLst/>
          </a:prstGeom>
        </p:spPr>
      </p:pic>
    </p:spTree>
    <p:extLst>
      <p:ext uri="{BB962C8B-B14F-4D97-AF65-F5344CB8AC3E}">
        <p14:creationId xmlns:p14="http://schemas.microsoft.com/office/powerpoint/2010/main" val="2826608326"/>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1_02 mockup">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AB872A13-FA39-5BA7-9820-B2BA4CE34A46}"/>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6" name="Picture Placeholder 12">
            <a:extLst>
              <a:ext uri="{FF2B5EF4-FFF2-40B4-BE49-F238E27FC236}">
                <a16:creationId xmlns:a16="http://schemas.microsoft.com/office/drawing/2014/main" id="{CE1B3EDA-0E55-4BFB-BC70-61B645F5B8F1}"/>
              </a:ext>
            </a:extLst>
          </p:cNvPr>
          <p:cNvSpPr>
            <a:spLocks noGrp="1"/>
          </p:cNvSpPr>
          <p:nvPr>
            <p:ph type="pic" sz="quarter" idx="10" hasCustomPrompt="1"/>
          </p:nvPr>
        </p:nvSpPr>
        <p:spPr>
          <a:xfrm>
            <a:off x="5392482"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wrap="square" anchor="ctr">
            <a:noAutofit/>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Cliquer pour </a:t>
            </a:r>
            <a:r>
              <a:rPr lang="en-US" err="1"/>
              <a:t>ajouter</a:t>
            </a:r>
            <a:r>
              <a:rPr lang="en-US"/>
              <a:t> </a:t>
            </a:r>
            <a:r>
              <a:rPr lang="en-US" err="1"/>
              <a:t>une</a:t>
            </a:r>
            <a:r>
              <a:rPr lang="en-US"/>
              <a:t> image</a:t>
            </a:r>
          </a:p>
        </p:txBody>
      </p:sp>
      <p:sp>
        <p:nvSpPr>
          <p:cNvPr id="7" name="Picture Placeholder 15">
            <a:extLst>
              <a:ext uri="{FF2B5EF4-FFF2-40B4-BE49-F238E27FC236}">
                <a16:creationId xmlns:a16="http://schemas.microsoft.com/office/drawing/2014/main" id="{CBDBF507-B931-4973-82F8-EDB9B71753B0}"/>
              </a:ext>
            </a:extLst>
          </p:cNvPr>
          <p:cNvSpPr>
            <a:spLocks noGrp="1"/>
          </p:cNvSpPr>
          <p:nvPr>
            <p:ph type="pic" sz="quarter" idx="11" hasCustomPrompt="1"/>
          </p:nvPr>
        </p:nvSpPr>
        <p:spPr>
          <a:xfrm>
            <a:off x="7041931"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sp>
        <p:nvSpPr>
          <p:cNvPr id="8" name="Picture Placeholder 19">
            <a:extLst>
              <a:ext uri="{FF2B5EF4-FFF2-40B4-BE49-F238E27FC236}">
                <a16:creationId xmlns:a16="http://schemas.microsoft.com/office/drawing/2014/main" id="{1BD455FD-2A46-4BAD-977A-DDAFED078EE0}"/>
              </a:ext>
            </a:extLst>
          </p:cNvPr>
          <p:cNvSpPr>
            <a:spLocks noGrp="1"/>
          </p:cNvSpPr>
          <p:nvPr>
            <p:ph type="pic" sz="quarter" idx="12" hasCustomPrompt="1"/>
          </p:nvPr>
        </p:nvSpPr>
        <p:spPr>
          <a:xfrm>
            <a:off x="8612630"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11" name="Image 10">
            <a:extLst>
              <a:ext uri="{FF2B5EF4-FFF2-40B4-BE49-F238E27FC236}">
                <a16:creationId xmlns:a16="http://schemas.microsoft.com/office/drawing/2014/main" id="{3DAE80AB-F4EA-031B-8351-CE456C9B67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74" y="6320141"/>
            <a:ext cx="1111419" cy="349484"/>
          </a:xfrm>
          <a:prstGeom prst="rect">
            <a:avLst/>
          </a:prstGeom>
        </p:spPr>
      </p:pic>
    </p:spTree>
    <p:extLst>
      <p:ext uri="{BB962C8B-B14F-4D97-AF65-F5344CB8AC3E}">
        <p14:creationId xmlns:p14="http://schemas.microsoft.com/office/powerpoint/2010/main" val="3476123683"/>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2_02 mockup">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88FA717F-9456-EE95-F1E1-CC966DD24878}"/>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6" name="Picture Placeholder 12">
            <a:extLst>
              <a:ext uri="{FF2B5EF4-FFF2-40B4-BE49-F238E27FC236}">
                <a16:creationId xmlns:a16="http://schemas.microsoft.com/office/drawing/2014/main" id="{CE1B3EDA-0E55-4BFB-BC70-61B645F5B8F1}"/>
              </a:ext>
            </a:extLst>
          </p:cNvPr>
          <p:cNvSpPr>
            <a:spLocks noGrp="1"/>
          </p:cNvSpPr>
          <p:nvPr>
            <p:ph type="pic" sz="quarter" idx="10" hasCustomPrompt="1"/>
          </p:nvPr>
        </p:nvSpPr>
        <p:spPr>
          <a:xfrm>
            <a:off x="5392482"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wrap="square" anchor="ctr">
            <a:noAutofit/>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Cliquer pour </a:t>
            </a:r>
            <a:r>
              <a:rPr lang="en-US" err="1"/>
              <a:t>ajouter</a:t>
            </a:r>
            <a:r>
              <a:rPr lang="en-US"/>
              <a:t> </a:t>
            </a:r>
            <a:r>
              <a:rPr lang="en-US" err="1"/>
              <a:t>une</a:t>
            </a:r>
            <a:r>
              <a:rPr lang="en-US"/>
              <a:t> image</a:t>
            </a:r>
          </a:p>
        </p:txBody>
      </p:sp>
      <p:sp>
        <p:nvSpPr>
          <p:cNvPr id="7" name="Picture Placeholder 15">
            <a:extLst>
              <a:ext uri="{FF2B5EF4-FFF2-40B4-BE49-F238E27FC236}">
                <a16:creationId xmlns:a16="http://schemas.microsoft.com/office/drawing/2014/main" id="{CBDBF507-B931-4973-82F8-EDB9B71753B0}"/>
              </a:ext>
            </a:extLst>
          </p:cNvPr>
          <p:cNvSpPr>
            <a:spLocks noGrp="1"/>
          </p:cNvSpPr>
          <p:nvPr>
            <p:ph type="pic" sz="quarter" idx="11" hasCustomPrompt="1"/>
          </p:nvPr>
        </p:nvSpPr>
        <p:spPr>
          <a:xfrm>
            <a:off x="7041931"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sp>
        <p:nvSpPr>
          <p:cNvPr id="8" name="Picture Placeholder 19">
            <a:extLst>
              <a:ext uri="{FF2B5EF4-FFF2-40B4-BE49-F238E27FC236}">
                <a16:creationId xmlns:a16="http://schemas.microsoft.com/office/drawing/2014/main" id="{1BD455FD-2A46-4BAD-977A-DDAFED078EE0}"/>
              </a:ext>
            </a:extLst>
          </p:cNvPr>
          <p:cNvSpPr>
            <a:spLocks noGrp="1"/>
          </p:cNvSpPr>
          <p:nvPr>
            <p:ph type="pic" sz="quarter" idx="12" hasCustomPrompt="1"/>
          </p:nvPr>
        </p:nvSpPr>
        <p:spPr>
          <a:xfrm>
            <a:off x="8612630"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11" name="Image 10">
            <a:extLst>
              <a:ext uri="{FF2B5EF4-FFF2-40B4-BE49-F238E27FC236}">
                <a16:creationId xmlns:a16="http://schemas.microsoft.com/office/drawing/2014/main" id="{3DAE80AB-F4EA-031B-8351-CE456C9B67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74" y="6320141"/>
            <a:ext cx="1111419" cy="349484"/>
          </a:xfrm>
          <a:prstGeom prst="rect">
            <a:avLst/>
          </a:prstGeom>
        </p:spPr>
      </p:pic>
    </p:spTree>
    <p:extLst>
      <p:ext uri="{BB962C8B-B14F-4D97-AF65-F5344CB8AC3E}">
        <p14:creationId xmlns:p14="http://schemas.microsoft.com/office/powerpoint/2010/main" val="237136568"/>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3_02 mockup">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DF446BBF-FB9A-7605-D80A-7D6E3309F772}"/>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6" name="Picture Placeholder 12">
            <a:extLst>
              <a:ext uri="{FF2B5EF4-FFF2-40B4-BE49-F238E27FC236}">
                <a16:creationId xmlns:a16="http://schemas.microsoft.com/office/drawing/2014/main" id="{CE1B3EDA-0E55-4BFB-BC70-61B645F5B8F1}"/>
              </a:ext>
            </a:extLst>
          </p:cNvPr>
          <p:cNvSpPr>
            <a:spLocks noGrp="1"/>
          </p:cNvSpPr>
          <p:nvPr>
            <p:ph type="pic" sz="quarter" idx="10" hasCustomPrompt="1"/>
          </p:nvPr>
        </p:nvSpPr>
        <p:spPr>
          <a:xfrm>
            <a:off x="5392482"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wrap="square" anchor="ctr">
            <a:noAutofit/>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Cliquer pour </a:t>
            </a:r>
            <a:r>
              <a:rPr lang="en-US" err="1"/>
              <a:t>ajouter</a:t>
            </a:r>
            <a:r>
              <a:rPr lang="en-US"/>
              <a:t> </a:t>
            </a:r>
            <a:r>
              <a:rPr lang="en-US" err="1"/>
              <a:t>une</a:t>
            </a:r>
            <a:r>
              <a:rPr lang="en-US"/>
              <a:t> image</a:t>
            </a:r>
          </a:p>
        </p:txBody>
      </p:sp>
      <p:sp>
        <p:nvSpPr>
          <p:cNvPr id="7" name="Picture Placeholder 15">
            <a:extLst>
              <a:ext uri="{FF2B5EF4-FFF2-40B4-BE49-F238E27FC236}">
                <a16:creationId xmlns:a16="http://schemas.microsoft.com/office/drawing/2014/main" id="{CBDBF507-B931-4973-82F8-EDB9B71753B0}"/>
              </a:ext>
            </a:extLst>
          </p:cNvPr>
          <p:cNvSpPr>
            <a:spLocks noGrp="1"/>
          </p:cNvSpPr>
          <p:nvPr>
            <p:ph type="pic" sz="quarter" idx="11" hasCustomPrompt="1"/>
          </p:nvPr>
        </p:nvSpPr>
        <p:spPr>
          <a:xfrm>
            <a:off x="7041931"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sp>
        <p:nvSpPr>
          <p:cNvPr id="8" name="Picture Placeholder 19">
            <a:extLst>
              <a:ext uri="{FF2B5EF4-FFF2-40B4-BE49-F238E27FC236}">
                <a16:creationId xmlns:a16="http://schemas.microsoft.com/office/drawing/2014/main" id="{1BD455FD-2A46-4BAD-977A-DDAFED078EE0}"/>
              </a:ext>
            </a:extLst>
          </p:cNvPr>
          <p:cNvSpPr>
            <a:spLocks noGrp="1"/>
          </p:cNvSpPr>
          <p:nvPr>
            <p:ph type="pic" sz="quarter" idx="12" hasCustomPrompt="1"/>
          </p:nvPr>
        </p:nvSpPr>
        <p:spPr>
          <a:xfrm>
            <a:off x="8612630"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11" name="Image 10">
            <a:extLst>
              <a:ext uri="{FF2B5EF4-FFF2-40B4-BE49-F238E27FC236}">
                <a16:creationId xmlns:a16="http://schemas.microsoft.com/office/drawing/2014/main" id="{3DAE80AB-F4EA-031B-8351-CE456C9B67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74" y="6320141"/>
            <a:ext cx="1111419" cy="349484"/>
          </a:xfrm>
          <a:prstGeom prst="rect">
            <a:avLst/>
          </a:prstGeom>
        </p:spPr>
      </p:pic>
    </p:spTree>
    <p:extLst>
      <p:ext uri="{BB962C8B-B14F-4D97-AF65-F5344CB8AC3E}">
        <p14:creationId xmlns:p14="http://schemas.microsoft.com/office/powerpoint/2010/main" val="412116492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4_02 mockup">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EA73A9C4-CA03-2E71-551B-0985CBF797C4}"/>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6" name="Picture Placeholder 12">
            <a:extLst>
              <a:ext uri="{FF2B5EF4-FFF2-40B4-BE49-F238E27FC236}">
                <a16:creationId xmlns:a16="http://schemas.microsoft.com/office/drawing/2014/main" id="{CE1B3EDA-0E55-4BFB-BC70-61B645F5B8F1}"/>
              </a:ext>
            </a:extLst>
          </p:cNvPr>
          <p:cNvSpPr>
            <a:spLocks noGrp="1"/>
          </p:cNvSpPr>
          <p:nvPr>
            <p:ph type="pic" sz="quarter" idx="10" hasCustomPrompt="1"/>
          </p:nvPr>
        </p:nvSpPr>
        <p:spPr>
          <a:xfrm>
            <a:off x="5392482"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wrap="square" anchor="ctr">
            <a:noAutofit/>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Cliquer pour </a:t>
            </a:r>
            <a:r>
              <a:rPr lang="en-US" err="1"/>
              <a:t>ajouter</a:t>
            </a:r>
            <a:r>
              <a:rPr lang="en-US"/>
              <a:t> </a:t>
            </a:r>
            <a:r>
              <a:rPr lang="en-US" err="1"/>
              <a:t>une</a:t>
            </a:r>
            <a:r>
              <a:rPr lang="en-US"/>
              <a:t> image</a:t>
            </a:r>
          </a:p>
        </p:txBody>
      </p:sp>
      <p:sp>
        <p:nvSpPr>
          <p:cNvPr id="7" name="Picture Placeholder 15">
            <a:extLst>
              <a:ext uri="{FF2B5EF4-FFF2-40B4-BE49-F238E27FC236}">
                <a16:creationId xmlns:a16="http://schemas.microsoft.com/office/drawing/2014/main" id="{CBDBF507-B931-4973-82F8-EDB9B71753B0}"/>
              </a:ext>
            </a:extLst>
          </p:cNvPr>
          <p:cNvSpPr>
            <a:spLocks noGrp="1"/>
          </p:cNvSpPr>
          <p:nvPr>
            <p:ph type="pic" sz="quarter" idx="11" hasCustomPrompt="1"/>
          </p:nvPr>
        </p:nvSpPr>
        <p:spPr>
          <a:xfrm>
            <a:off x="7041931"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sp>
        <p:nvSpPr>
          <p:cNvPr id="8" name="Picture Placeholder 19">
            <a:extLst>
              <a:ext uri="{FF2B5EF4-FFF2-40B4-BE49-F238E27FC236}">
                <a16:creationId xmlns:a16="http://schemas.microsoft.com/office/drawing/2014/main" id="{1BD455FD-2A46-4BAD-977A-DDAFED078EE0}"/>
              </a:ext>
            </a:extLst>
          </p:cNvPr>
          <p:cNvSpPr>
            <a:spLocks noGrp="1"/>
          </p:cNvSpPr>
          <p:nvPr>
            <p:ph type="pic" sz="quarter" idx="12" hasCustomPrompt="1"/>
          </p:nvPr>
        </p:nvSpPr>
        <p:spPr>
          <a:xfrm>
            <a:off x="8612630"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11" name="Image 10">
            <a:extLst>
              <a:ext uri="{FF2B5EF4-FFF2-40B4-BE49-F238E27FC236}">
                <a16:creationId xmlns:a16="http://schemas.microsoft.com/office/drawing/2014/main" id="{3DAE80AB-F4EA-031B-8351-CE456C9B67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74" y="6320141"/>
            <a:ext cx="1111419" cy="349484"/>
          </a:xfrm>
          <a:prstGeom prst="rect">
            <a:avLst/>
          </a:prstGeom>
        </p:spPr>
      </p:pic>
    </p:spTree>
    <p:extLst>
      <p:ext uri="{BB962C8B-B14F-4D97-AF65-F5344CB8AC3E}">
        <p14:creationId xmlns:p14="http://schemas.microsoft.com/office/powerpoint/2010/main" val="2815054061"/>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5_02 mockup">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E8BE0AA9-0580-57F7-9863-6DF632B6AF33}"/>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6" name="Picture Placeholder 12">
            <a:extLst>
              <a:ext uri="{FF2B5EF4-FFF2-40B4-BE49-F238E27FC236}">
                <a16:creationId xmlns:a16="http://schemas.microsoft.com/office/drawing/2014/main" id="{CE1B3EDA-0E55-4BFB-BC70-61B645F5B8F1}"/>
              </a:ext>
            </a:extLst>
          </p:cNvPr>
          <p:cNvSpPr>
            <a:spLocks noGrp="1"/>
          </p:cNvSpPr>
          <p:nvPr>
            <p:ph type="pic" sz="quarter" idx="10" hasCustomPrompt="1"/>
          </p:nvPr>
        </p:nvSpPr>
        <p:spPr>
          <a:xfrm>
            <a:off x="5392482"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wrap="square" anchor="ctr">
            <a:noAutofit/>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Cliquer pour </a:t>
            </a:r>
            <a:r>
              <a:rPr lang="en-US" err="1"/>
              <a:t>ajouter</a:t>
            </a:r>
            <a:r>
              <a:rPr lang="en-US"/>
              <a:t> </a:t>
            </a:r>
            <a:r>
              <a:rPr lang="en-US" err="1"/>
              <a:t>une</a:t>
            </a:r>
            <a:r>
              <a:rPr lang="en-US"/>
              <a:t> image</a:t>
            </a:r>
          </a:p>
        </p:txBody>
      </p:sp>
      <p:sp>
        <p:nvSpPr>
          <p:cNvPr id="7" name="Picture Placeholder 15">
            <a:extLst>
              <a:ext uri="{FF2B5EF4-FFF2-40B4-BE49-F238E27FC236}">
                <a16:creationId xmlns:a16="http://schemas.microsoft.com/office/drawing/2014/main" id="{CBDBF507-B931-4973-82F8-EDB9B71753B0}"/>
              </a:ext>
            </a:extLst>
          </p:cNvPr>
          <p:cNvSpPr>
            <a:spLocks noGrp="1"/>
          </p:cNvSpPr>
          <p:nvPr>
            <p:ph type="pic" sz="quarter" idx="11" hasCustomPrompt="1"/>
          </p:nvPr>
        </p:nvSpPr>
        <p:spPr>
          <a:xfrm>
            <a:off x="7041931"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sp>
        <p:nvSpPr>
          <p:cNvPr id="8" name="Picture Placeholder 19">
            <a:extLst>
              <a:ext uri="{FF2B5EF4-FFF2-40B4-BE49-F238E27FC236}">
                <a16:creationId xmlns:a16="http://schemas.microsoft.com/office/drawing/2014/main" id="{1BD455FD-2A46-4BAD-977A-DDAFED078EE0}"/>
              </a:ext>
            </a:extLst>
          </p:cNvPr>
          <p:cNvSpPr>
            <a:spLocks noGrp="1"/>
          </p:cNvSpPr>
          <p:nvPr>
            <p:ph type="pic" sz="quarter" idx="12" hasCustomPrompt="1"/>
          </p:nvPr>
        </p:nvSpPr>
        <p:spPr>
          <a:xfrm>
            <a:off x="8612630" y="266340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11" name="Image 10">
            <a:extLst>
              <a:ext uri="{FF2B5EF4-FFF2-40B4-BE49-F238E27FC236}">
                <a16:creationId xmlns:a16="http://schemas.microsoft.com/office/drawing/2014/main" id="{3DAE80AB-F4EA-031B-8351-CE456C9B67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74" y="6320141"/>
            <a:ext cx="1111419" cy="349484"/>
          </a:xfrm>
          <a:prstGeom prst="rect">
            <a:avLst/>
          </a:prstGeom>
        </p:spPr>
      </p:pic>
    </p:spTree>
    <p:extLst>
      <p:ext uri="{BB962C8B-B14F-4D97-AF65-F5344CB8AC3E}">
        <p14:creationId xmlns:p14="http://schemas.microsoft.com/office/powerpoint/2010/main" val="3178738645"/>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12 mockup">
    <p:spTree>
      <p:nvGrpSpPr>
        <p:cNvPr id="1" name=""/>
        <p:cNvGrpSpPr/>
        <p:nvPr/>
      </p:nvGrpSpPr>
      <p:grpSpPr>
        <a:xfrm>
          <a:off x="0" y="0"/>
          <a:ext cx="0" cy="0"/>
          <a:chOff x="0" y="0"/>
          <a:chExt cx="0" cy="0"/>
        </a:xfrm>
      </p:grpSpPr>
      <p:sp>
        <p:nvSpPr>
          <p:cNvPr id="3" name="Forme libre : forme 2">
            <a:extLst>
              <a:ext uri="{FF2B5EF4-FFF2-40B4-BE49-F238E27FC236}">
                <a16:creationId xmlns:a16="http://schemas.microsoft.com/office/drawing/2014/main" id="{BA9E6F74-C57E-91DF-E48B-F1C96D59C6D6}"/>
              </a:ext>
            </a:extLst>
          </p:cNvPr>
          <p:cNvSpPr/>
          <p:nvPr userDrawn="1"/>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99075" y="98779"/>
            <a:ext cx="4939393" cy="6858000"/>
          </a:xfrm>
          <a:prstGeom prst="rect">
            <a:avLst/>
          </a:prstGeom>
          <a:effectLst/>
        </p:spPr>
      </p:pic>
      <p:sp>
        <p:nvSpPr>
          <p:cNvPr id="11" name="Picture Placeholder 2"/>
          <p:cNvSpPr>
            <a:spLocks noGrp="1"/>
          </p:cNvSpPr>
          <p:nvPr>
            <p:ph type="pic" sz="quarter" idx="15" hasCustomPrompt="1"/>
          </p:nvPr>
        </p:nvSpPr>
        <p:spPr>
          <a:xfrm>
            <a:off x="-396540" y="1546000"/>
            <a:ext cx="5278351" cy="3965530"/>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1347C4AD-2C05-EDD6-9ECA-BE688AC0FED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467781755"/>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1_12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951588D2-256B-201F-1A86-C0D613C9A6FC}"/>
              </a:ext>
            </a:extLst>
          </p:cNvPr>
          <p:cNvSpPr/>
          <p:nvPr userDrawn="1"/>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99075" y="98779"/>
            <a:ext cx="4939393" cy="6858000"/>
          </a:xfrm>
          <a:prstGeom prst="rect">
            <a:avLst/>
          </a:prstGeom>
          <a:effectLst/>
        </p:spPr>
      </p:pic>
      <p:sp>
        <p:nvSpPr>
          <p:cNvPr id="11" name="Picture Placeholder 2"/>
          <p:cNvSpPr>
            <a:spLocks noGrp="1"/>
          </p:cNvSpPr>
          <p:nvPr>
            <p:ph type="pic" sz="quarter" idx="15" hasCustomPrompt="1"/>
          </p:nvPr>
        </p:nvSpPr>
        <p:spPr>
          <a:xfrm>
            <a:off x="-396540" y="1546000"/>
            <a:ext cx="5278351" cy="3965530"/>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1347C4AD-2C05-EDD6-9ECA-BE688AC0FED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523442171"/>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2_12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5D4A038-4B09-D1F8-7FA0-60CDAB28F4CF}"/>
              </a:ext>
            </a:extLst>
          </p:cNvPr>
          <p:cNvSpPr/>
          <p:nvPr userDrawn="1"/>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99075" y="98779"/>
            <a:ext cx="4939393" cy="6858000"/>
          </a:xfrm>
          <a:prstGeom prst="rect">
            <a:avLst/>
          </a:prstGeom>
          <a:effectLst/>
        </p:spPr>
      </p:pic>
      <p:sp>
        <p:nvSpPr>
          <p:cNvPr id="11" name="Picture Placeholder 2"/>
          <p:cNvSpPr>
            <a:spLocks noGrp="1"/>
          </p:cNvSpPr>
          <p:nvPr>
            <p:ph type="pic" sz="quarter" idx="15" hasCustomPrompt="1"/>
          </p:nvPr>
        </p:nvSpPr>
        <p:spPr>
          <a:xfrm>
            <a:off x="-396540" y="1546000"/>
            <a:ext cx="5278351" cy="3965530"/>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1347C4AD-2C05-EDD6-9ECA-BE688AC0FED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2797218070"/>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3_12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BB4B79E9-A445-CC4A-A140-C8305839A16E}"/>
              </a:ext>
            </a:extLst>
          </p:cNvPr>
          <p:cNvSpPr/>
          <p:nvPr userDrawn="1"/>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99075" y="98779"/>
            <a:ext cx="4939393" cy="6858000"/>
          </a:xfrm>
          <a:prstGeom prst="rect">
            <a:avLst/>
          </a:prstGeom>
          <a:effectLst/>
        </p:spPr>
      </p:pic>
      <p:sp>
        <p:nvSpPr>
          <p:cNvPr id="11" name="Picture Placeholder 2"/>
          <p:cNvSpPr>
            <a:spLocks noGrp="1"/>
          </p:cNvSpPr>
          <p:nvPr>
            <p:ph type="pic" sz="quarter" idx="15" hasCustomPrompt="1"/>
          </p:nvPr>
        </p:nvSpPr>
        <p:spPr>
          <a:xfrm>
            <a:off x="-396540" y="1546000"/>
            <a:ext cx="5278351" cy="3965530"/>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1347C4AD-2C05-EDD6-9ECA-BE688AC0FED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2645734020"/>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4_12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065B780F-8134-F6ED-9A89-B474497C567D}"/>
              </a:ext>
            </a:extLst>
          </p:cNvPr>
          <p:cNvSpPr/>
          <p:nvPr userDrawn="1"/>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99075" y="98779"/>
            <a:ext cx="4939393" cy="6858000"/>
          </a:xfrm>
          <a:prstGeom prst="rect">
            <a:avLst/>
          </a:prstGeom>
          <a:effectLst/>
        </p:spPr>
      </p:pic>
      <p:sp>
        <p:nvSpPr>
          <p:cNvPr id="11" name="Picture Placeholder 2"/>
          <p:cNvSpPr>
            <a:spLocks noGrp="1"/>
          </p:cNvSpPr>
          <p:nvPr>
            <p:ph type="pic" sz="quarter" idx="15" hasCustomPrompt="1"/>
          </p:nvPr>
        </p:nvSpPr>
        <p:spPr>
          <a:xfrm>
            <a:off x="-396540" y="1546000"/>
            <a:ext cx="5278351" cy="3965530"/>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1347C4AD-2C05-EDD6-9ECA-BE688AC0FED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562644906"/>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5_12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926BB49F-7F78-2A56-B1A0-04558B3A50C6}"/>
              </a:ext>
            </a:extLst>
          </p:cNvPr>
          <p:cNvSpPr/>
          <p:nvPr userDrawn="1"/>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99075" y="98779"/>
            <a:ext cx="4939393" cy="6858000"/>
          </a:xfrm>
          <a:prstGeom prst="rect">
            <a:avLst/>
          </a:prstGeom>
          <a:effectLst/>
        </p:spPr>
      </p:pic>
      <p:sp>
        <p:nvSpPr>
          <p:cNvPr id="11" name="Picture Placeholder 2"/>
          <p:cNvSpPr>
            <a:spLocks noGrp="1"/>
          </p:cNvSpPr>
          <p:nvPr>
            <p:ph type="pic" sz="quarter" idx="15" hasCustomPrompt="1"/>
          </p:nvPr>
        </p:nvSpPr>
        <p:spPr>
          <a:xfrm>
            <a:off x="-396540" y="1546000"/>
            <a:ext cx="5278351" cy="3965530"/>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1347C4AD-2C05-EDD6-9ECA-BE688AC0FED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509390226"/>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290.xml><?xml version="1.0" encoding="utf-8"?>
<p:sldLayout xmlns:a="http://schemas.openxmlformats.org/drawingml/2006/main" xmlns:r="http://schemas.openxmlformats.org/officeDocument/2006/relationships" xmlns:p="http://schemas.openxmlformats.org/presentationml/2006/main" userDrawn="1">
  <p:cSld name="03 mockup">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0065EF45-142E-8080-F942-ADF494FA643C}"/>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0" name="Espace réservé pour une image  8">
            <a:extLst>
              <a:ext uri="{FF2B5EF4-FFF2-40B4-BE49-F238E27FC236}">
                <a16:creationId xmlns:a16="http://schemas.microsoft.com/office/drawing/2014/main" id="{76E42473-F97F-461C-9E3E-A6DFC303AB59}"/>
              </a:ext>
            </a:extLst>
          </p:cNvPr>
          <p:cNvSpPr>
            <a:spLocks noGrp="1"/>
          </p:cNvSpPr>
          <p:nvPr>
            <p:ph type="pic" sz="quarter" idx="11" hasCustomPrompt="1"/>
          </p:nvPr>
        </p:nvSpPr>
        <p:spPr>
          <a:xfrm>
            <a:off x="6797675" y="2206625"/>
            <a:ext cx="3005138" cy="2312989"/>
          </a:xfrm>
          <a:custGeom>
            <a:avLst/>
            <a:gdLst>
              <a:gd name="connsiteX0" fmla="*/ 0 w 3005138"/>
              <a:gd name="connsiteY0" fmla="*/ 0 h 2312988"/>
              <a:gd name="connsiteX1" fmla="*/ 3005138 w 3005138"/>
              <a:gd name="connsiteY1" fmla="*/ 0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370936 w 3005138"/>
              <a:gd name="connsiteY3" fmla="*/ 2269856 h 2312988"/>
              <a:gd name="connsiteX4" fmla="*/ 0 w 3005138"/>
              <a:gd name="connsiteY4" fmla="*/ 0 h 2312988"/>
              <a:gd name="connsiteX0" fmla="*/ 0 w 3005138"/>
              <a:gd name="connsiteY0" fmla="*/ 0 h 2321615"/>
              <a:gd name="connsiteX1" fmla="*/ 2616950 w 3005138"/>
              <a:gd name="connsiteY1" fmla="*/ 319177 h 2321615"/>
              <a:gd name="connsiteX2" fmla="*/ 3005138 w 3005138"/>
              <a:gd name="connsiteY2" fmla="*/ 2312988 h 2321615"/>
              <a:gd name="connsiteX3" fmla="*/ 353683 w 3005138"/>
              <a:gd name="connsiteY3" fmla="*/ 2321615 h 2321615"/>
              <a:gd name="connsiteX4" fmla="*/ 0 w 3005138"/>
              <a:gd name="connsiteY4" fmla="*/ 0 h 2321615"/>
              <a:gd name="connsiteX0" fmla="*/ 0 w 3005138"/>
              <a:gd name="connsiteY0" fmla="*/ 0 h 2312989"/>
              <a:gd name="connsiteX1" fmla="*/ 2616950 w 3005138"/>
              <a:gd name="connsiteY1" fmla="*/ 319177 h 2312989"/>
              <a:gd name="connsiteX2" fmla="*/ 3005138 w 3005138"/>
              <a:gd name="connsiteY2" fmla="*/ 2312988 h 2312989"/>
              <a:gd name="connsiteX3" fmla="*/ 370936 w 3005138"/>
              <a:gd name="connsiteY3" fmla="*/ 2312989 h 2312989"/>
              <a:gd name="connsiteX4" fmla="*/ 0 w 3005138"/>
              <a:gd name="connsiteY4" fmla="*/ 0 h 2312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138" h="2312989">
                <a:moveTo>
                  <a:pt x="0" y="0"/>
                </a:moveTo>
                <a:lnTo>
                  <a:pt x="2616950" y="319177"/>
                </a:lnTo>
                <a:lnTo>
                  <a:pt x="3005138" y="2312988"/>
                </a:lnTo>
                <a:lnTo>
                  <a:pt x="370936" y="2312989"/>
                </a:lnTo>
                <a:lnTo>
                  <a:pt x="0" y="0"/>
                </a:lnTo>
                <a:close/>
              </a:path>
            </a:pathLst>
          </a:custGeom>
        </p:spPr>
        <p:txBody>
          <a:bodyPr anchor="ctr"/>
          <a:lstStyle>
            <a:lvl1pPr>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sp>
        <p:nvSpPr>
          <p:cNvPr id="11" name="Espace réservé pour une image  6">
            <a:extLst>
              <a:ext uri="{FF2B5EF4-FFF2-40B4-BE49-F238E27FC236}">
                <a16:creationId xmlns:a16="http://schemas.microsoft.com/office/drawing/2014/main" id="{29E7CA83-18F3-4B35-B081-A24F71264E62}"/>
              </a:ext>
            </a:extLst>
          </p:cNvPr>
          <p:cNvSpPr>
            <a:spLocks noGrp="1"/>
          </p:cNvSpPr>
          <p:nvPr>
            <p:ph type="pic" sz="quarter" idx="10" hasCustomPrompt="1"/>
          </p:nvPr>
        </p:nvSpPr>
        <p:spPr>
          <a:xfrm>
            <a:off x="6525616" y="3279775"/>
            <a:ext cx="851597" cy="1496720"/>
          </a:xfrm>
          <a:prstGeom prst="rect">
            <a:avLst/>
          </a:prstGeom>
        </p:spPr>
        <p:txBody>
          <a:bodyPr/>
          <a:lstStyle>
            <a:lvl1pPr>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C27013E3-4598-DD70-7579-B5079E89C2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2673272158"/>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1_03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F2AB2973-DFC0-0D86-94E9-C50AB302FD83}"/>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0" name="Espace réservé pour une image  8">
            <a:extLst>
              <a:ext uri="{FF2B5EF4-FFF2-40B4-BE49-F238E27FC236}">
                <a16:creationId xmlns:a16="http://schemas.microsoft.com/office/drawing/2014/main" id="{76E42473-F97F-461C-9E3E-A6DFC303AB59}"/>
              </a:ext>
            </a:extLst>
          </p:cNvPr>
          <p:cNvSpPr>
            <a:spLocks noGrp="1"/>
          </p:cNvSpPr>
          <p:nvPr>
            <p:ph type="pic" sz="quarter" idx="11" hasCustomPrompt="1"/>
          </p:nvPr>
        </p:nvSpPr>
        <p:spPr>
          <a:xfrm>
            <a:off x="6797675" y="2206625"/>
            <a:ext cx="3005138" cy="2312989"/>
          </a:xfrm>
          <a:custGeom>
            <a:avLst/>
            <a:gdLst>
              <a:gd name="connsiteX0" fmla="*/ 0 w 3005138"/>
              <a:gd name="connsiteY0" fmla="*/ 0 h 2312988"/>
              <a:gd name="connsiteX1" fmla="*/ 3005138 w 3005138"/>
              <a:gd name="connsiteY1" fmla="*/ 0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370936 w 3005138"/>
              <a:gd name="connsiteY3" fmla="*/ 2269856 h 2312988"/>
              <a:gd name="connsiteX4" fmla="*/ 0 w 3005138"/>
              <a:gd name="connsiteY4" fmla="*/ 0 h 2312988"/>
              <a:gd name="connsiteX0" fmla="*/ 0 w 3005138"/>
              <a:gd name="connsiteY0" fmla="*/ 0 h 2321615"/>
              <a:gd name="connsiteX1" fmla="*/ 2616950 w 3005138"/>
              <a:gd name="connsiteY1" fmla="*/ 319177 h 2321615"/>
              <a:gd name="connsiteX2" fmla="*/ 3005138 w 3005138"/>
              <a:gd name="connsiteY2" fmla="*/ 2312988 h 2321615"/>
              <a:gd name="connsiteX3" fmla="*/ 353683 w 3005138"/>
              <a:gd name="connsiteY3" fmla="*/ 2321615 h 2321615"/>
              <a:gd name="connsiteX4" fmla="*/ 0 w 3005138"/>
              <a:gd name="connsiteY4" fmla="*/ 0 h 2321615"/>
              <a:gd name="connsiteX0" fmla="*/ 0 w 3005138"/>
              <a:gd name="connsiteY0" fmla="*/ 0 h 2312989"/>
              <a:gd name="connsiteX1" fmla="*/ 2616950 w 3005138"/>
              <a:gd name="connsiteY1" fmla="*/ 319177 h 2312989"/>
              <a:gd name="connsiteX2" fmla="*/ 3005138 w 3005138"/>
              <a:gd name="connsiteY2" fmla="*/ 2312988 h 2312989"/>
              <a:gd name="connsiteX3" fmla="*/ 370936 w 3005138"/>
              <a:gd name="connsiteY3" fmla="*/ 2312989 h 2312989"/>
              <a:gd name="connsiteX4" fmla="*/ 0 w 3005138"/>
              <a:gd name="connsiteY4" fmla="*/ 0 h 2312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138" h="2312989">
                <a:moveTo>
                  <a:pt x="0" y="0"/>
                </a:moveTo>
                <a:lnTo>
                  <a:pt x="2616950" y="319177"/>
                </a:lnTo>
                <a:lnTo>
                  <a:pt x="3005138" y="2312988"/>
                </a:lnTo>
                <a:lnTo>
                  <a:pt x="370936" y="2312989"/>
                </a:lnTo>
                <a:lnTo>
                  <a:pt x="0" y="0"/>
                </a:lnTo>
                <a:close/>
              </a:path>
            </a:pathLst>
          </a:custGeom>
        </p:spPr>
        <p:txBody>
          <a:bodyPr anchor="ctr"/>
          <a:lstStyle>
            <a:lvl1pPr>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sp>
        <p:nvSpPr>
          <p:cNvPr id="11" name="Espace réservé pour une image  6">
            <a:extLst>
              <a:ext uri="{FF2B5EF4-FFF2-40B4-BE49-F238E27FC236}">
                <a16:creationId xmlns:a16="http://schemas.microsoft.com/office/drawing/2014/main" id="{29E7CA83-18F3-4B35-B081-A24F71264E62}"/>
              </a:ext>
            </a:extLst>
          </p:cNvPr>
          <p:cNvSpPr>
            <a:spLocks noGrp="1"/>
          </p:cNvSpPr>
          <p:nvPr>
            <p:ph type="pic" sz="quarter" idx="10" hasCustomPrompt="1"/>
          </p:nvPr>
        </p:nvSpPr>
        <p:spPr>
          <a:xfrm>
            <a:off x="6525616" y="3279775"/>
            <a:ext cx="851597" cy="1496720"/>
          </a:xfrm>
          <a:prstGeom prst="rect">
            <a:avLst/>
          </a:prstGeom>
        </p:spPr>
        <p:txBody>
          <a:bodyPr/>
          <a:lstStyle>
            <a:lvl1pPr>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C27013E3-4598-DD70-7579-B5079E89C2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140267875"/>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2_03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BD2FF28B-F691-0438-3703-7F8160B59448}"/>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0" name="Espace réservé pour une image  8">
            <a:extLst>
              <a:ext uri="{FF2B5EF4-FFF2-40B4-BE49-F238E27FC236}">
                <a16:creationId xmlns:a16="http://schemas.microsoft.com/office/drawing/2014/main" id="{76E42473-F97F-461C-9E3E-A6DFC303AB59}"/>
              </a:ext>
            </a:extLst>
          </p:cNvPr>
          <p:cNvSpPr>
            <a:spLocks noGrp="1"/>
          </p:cNvSpPr>
          <p:nvPr>
            <p:ph type="pic" sz="quarter" idx="11" hasCustomPrompt="1"/>
          </p:nvPr>
        </p:nvSpPr>
        <p:spPr>
          <a:xfrm>
            <a:off x="6797675" y="2206625"/>
            <a:ext cx="3005138" cy="2312989"/>
          </a:xfrm>
          <a:custGeom>
            <a:avLst/>
            <a:gdLst>
              <a:gd name="connsiteX0" fmla="*/ 0 w 3005138"/>
              <a:gd name="connsiteY0" fmla="*/ 0 h 2312988"/>
              <a:gd name="connsiteX1" fmla="*/ 3005138 w 3005138"/>
              <a:gd name="connsiteY1" fmla="*/ 0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370936 w 3005138"/>
              <a:gd name="connsiteY3" fmla="*/ 2269856 h 2312988"/>
              <a:gd name="connsiteX4" fmla="*/ 0 w 3005138"/>
              <a:gd name="connsiteY4" fmla="*/ 0 h 2312988"/>
              <a:gd name="connsiteX0" fmla="*/ 0 w 3005138"/>
              <a:gd name="connsiteY0" fmla="*/ 0 h 2321615"/>
              <a:gd name="connsiteX1" fmla="*/ 2616950 w 3005138"/>
              <a:gd name="connsiteY1" fmla="*/ 319177 h 2321615"/>
              <a:gd name="connsiteX2" fmla="*/ 3005138 w 3005138"/>
              <a:gd name="connsiteY2" fmla="*/ 2312988 h 2321615"/>
              <a:gd name="connsiteX3" fmla="*/ 353683 w 3005138"/>
              <a:gd name="connsiteY3" fmla="*/ 2321615 h 2321615"/>
              <a:gd name="connsiteX4" fmla="*/ 0 w 3005138"/>
              <a:gd name="connsiteY4" fmla="*/ 0 h 2321615"/>
              <a:gd name="connsiteX0" fmla="*/ 0 w 3005138"/>
              <a:gd name="connsiteY0" fmla="*/ 0 h 2312989"/>
              <a:gd name="connsiteX1" fmla="*/ 2616950 w 3005138"/>
              <a:gd name="connsiteY1" fmla="*/ 319177 h 2312989"/>
              <a:gd name="connsiteX2" fmla="*/ 3005138 w 3005138"/>
              <a:gd name="connsiteY2" fmla="*/ 2312988 h 2312989"/>
              <a:gd name="connsiteX3" fmla="*/ 370936 w 3005138"/>
              <a:gd name="connsiteY3" fmla="*/ 2312989 h 2312989"/>
              <a:gd name="connsiteX4" fmla="*/ 0 w 3005138"/>
              <a:gd name="connsiteY4" fmla="*/ 0 h 2312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138" h="2312989">
                <a:moveTo>
                  <a:pt x="0" y="0"/>
                </a:moveTo>
                <a:lnTo>
                  <a:pt x="2616950" y="319177"/>
                </a:lnTo>
                <a:lnTo>
                  <a:pt x="3005138" y="2312988"/>
                </a:lnTo>
                <a:lnTo>
                  <a:pt x="370936" y="2312989"/>
                </a:lnTo>
                <a:lnTo>
                  <a:pt x="0" y="0"/>
                </a:lnTo>
                <a:close/>
              </a:path>
            </a:pathLst>
          </a:custGeom>
        </p:spPr>
        <p:txBody>
          <a:bodyPr anchor="ctr"/>
          <a:lstStyle>
            <a:lvl1pPr>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sp>
        <p:nvSpPr>
          <p:cNvPr id="11" name="Espace réservé pour une image  6">
            <a:extLst>
              <a:ext uri="{FF2B5EF4-FFF2-40B4-BE49-F238E27FC236}">
                <a16:creationId xmlns:a16="http://schemas.microsoft.com/office/drawing/2014/main" id="{29E7CA83-18F3-4B35-B081-A24F71264E62}"/>
              </a:ext>
            </a:extLst>
          </p:cNvPr>
          <p:cNvSpPr>
            <a:spLocks noGrp="1"/>
          </p:cNvSpPr>
          <p:nvPr>
            <p:ph type="pic" sz="quarter" idx="10" hasCustomPrompt="1"/>
          </p:nvPr>
        </p:nvSpPr>
        <p:spPr>
          <a:xfrm>
            <a:off x="6525616" y="3279775"/>
            <a:ext cx="851597" cy="1496720"/>
          </a:xfrm>
          <a:prstGeom prst="rect">
            <a:avLst/>
          </a:prstGeom>
        </p:spPr>
        <p:txBody>
          <a:bodyPr/>
          <a:lstStyle>
            <a:lvl1pPr>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C27013E3-4598-DD70-7579-B5079E89C2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500950179"/>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3_03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D78F22F0-F798-5CCD-51DC-4FA822C32E74}"/>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0" name="Espace réservé pour une image  8">
            <a:extLst>
              <a:ext uri="{FF2B5EF4-FFF2-40B4-BE49-F238E27FC236}">
                <a16:creationId xmlns:a16="http://schemas.microsoft.com/office/drawing/2014/main" id="{76E42473-F97F-461C-9E3E-A6DFC303AB59}"/>
              </a:ext>
            </a:extLst>
          </p:cNvPr>
          <p:cNvSpPr>
            <a:spLocks noGrp="1"/>
          </p:cNvSpPr>
          <p:nvPr>
            <p:ph type="pic" sz="quarter" idx="11" hasCustomPrompt="1"/>
          </p:nvPr>
        </p:nvSpPr>
        <p:spPr>
          <a:xfrm>
            <a:off x="6797675" y="2206625"/>
            <a:ext cx="3005138" cy="2312989"/>
          </a:xfrm>
          <a:custGeom>
            <a:avLst/>
            <a:gdLst>
              <a:gd name="connsiteX0" fmla="*/ 0 w 3005138"/>
              <a:gd name="connsiteY0" fmla="*/ 0 h 2312988"/>
              <a:gd name="connsiteX1" fmla="*/ 3005138 w 3005138"/>
              <a:gd name="connsiteY1" fmla="*/ 0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370936 w 3005138"/>
              <a:gd name="connsiteY3" fmla="*/ 2269856 h 2312988"/>
              <a:gd name="connsiteX4" fmla="*/ 0 w 3005138"/>
              <a:gd name="connsiteY4" fmla="*/ 0 h 2312988"/>
              <a:gd name="connsiteX0" fmla="*/ 0 w 3005138"/>
              <a:gd name="connsiteY0" fmla="*/ 0 h 2321615"/>
              <a:gd name="connsiteX1" fmla="*/ 2616950 w 3005138"/>
              <a:gd name="connsiteY1" fmla="*/ 319177 h 2321615"/>
              <a:gd name="connsiteX2" fmla="*/ 3005138 w 3005138"/>
              <a:gd name="connsiteY2" fmla="*/ 2312988 h 2321615"/>
              <a:gd name="connsiteX3" fmla="*/ 353683 w 3005138"/>
              <a:gd name="connsiteY3" fmla="*/ 2321615 h 2321615"/>
              <a:gd name="connsiteX4" fmla="*/ 0 w 3005138"/>
              <a:gd name="connsiteY4" fmla="*/ 0 h 2321615"/>
              <a:gd name="connsiteX0" fmla="*/ 0 w 3005138"/>
              <a:gd name="connsiteY0" fmla="*/ 0 h 2312989"/>
              <a:gd name="connsiteX1" fmla="*/ 2616950 w 3005138"/>
              <a:gd name="connsiteY1" fmla="*/ 319177 h 2312989"/>
              <a:gd name="connsiteX2" fmla="*/ 3005138 w 3005138"/>
              <a:gd name="connsiteY2" fmla="*/ 2312988 h 2312989"/>
              <a:gd name="connsiteX3" fmla="*/ 370936 w 3005138"/>
              <a:gd name="connsiteY3" fmla="*/ 2312989 h 2312989"/>
              <a:gd name="connsiteX4" fmla="*/ 0 w 3005138"/>
              <a:gd name="connsiteY4" fmla="*/ 0 h 2312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138" h="2312989">
                <a:moveTo>
                  <a:pt x="0" y="0"/>
                </a:moveTo>
                <a:lnTo>
                  <a:pt x="2616950" y="319177"/>
                </a:lnTo>
                <a:lnTo>
                  <a:pt x="3005138" y="2312988"/>
                </a:lnTo>
                <a:lnTo>
                  <a:pt x="370936" y="2312989"/>
                </a:lnTo>
                <a:lnTo>
                  <a:pt x="0" y="0"/>
                </a:lnTo>
                <a:close/>
              </a:path>
            </a:pathLst>
          </a:custGeom>
        </p:spPr>
        <p:txBody>
          <a:bodyPr anchor="ctr"/>
          <a:lstStyle>
            <a:lvl1pPr>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sp>
        <p:nvSpPr>
          <p:cNvPr id="11" name="Espace réservé pour une image  6">
            <a:extLst>
              <a:ext uri="{FF2B5EF4-FFF2-40B4-BE49-F238E27FC236}">
                <a16:creationId xmlns:a16="http://schemas.microsoft.com/office/drawing/2014/main" id="{29E7CA83-18F3-4B35-B081-A24F71264E62}"/>
              </a:ext>
            </a:extLst>
          </p:cNvPr>
          <p:cNvSpPr>
            <a:spLocks noGrp="1"/>
          </p:cNvSpPr>
          <p:nvPr>
            <p:ph type="pic" sz="quarter" idx="10" hasCustomPrompt="1"/>
          </p:nvPr>
        </p:nvSpPr>
        <p:spPr>
          <a:xfrm>
            <a:off x="6525616" y="3279775"/>
            <a:ext cx="851597" cy="1496720"/>
          </a:xfrm>
          <a:prstGeom prst="rect">
            <a:avLst/>
          </a:prstGeom>
        </p:spPr>
        <p:txBody>
          <a:bodyPr/>
          <a:lstStyle>
            <a:lvl1pPr>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C27013E3-4598-DD70-7579-B5079E89C2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231771069"/>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4_03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1AC212E6-6A4A-BF84-F567-FC18337516FE}"/>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0" name="Espace réservé pour une image  8">
            <a:extLst>
              <a:ext uri="{FF2B5EF4-FFF2-40B4-BE49-F238E27FC236}">
                <a16:creationId xmlns:a16="http://schemas.microsoft.com/office/drawing/2014/main" id="{76E42473-F97F-461C-9E3E-A6DFC303AB59}"/>
              </a:ext>
            </a:extLst>
          </p:cNvPr>
          <p:cNvSpPr>
            <a:spLocks noGrp="1"/>
          </p:cNvSpPr>
          <p:nvPr>
            <p:ph type="pic" sz="quarter" idx="11" hasCustomPrompt="1"/>
          </p:nvPr>
        </p:nvSpPr>
        <p:spPr>
          <a:xfrm>
            <a:off x="6797675" y="2206625"/>
            <a:ext cx="3005138" cy="2312989"/>
          </a:xfrm>
          <a:custGeom>
            <a:avLst/>
            <a:gdLst>
              <a:gd name="connsiteX0" fmla="*/ 0 w 3005138"/>
              <a:gd name="connsiteY0" fmla="*/ 0 h 2312988"/>
              <a:gd name="connsiteX1" fmla="*/ 3005138 w 3005138"/>
              <a:gd name="connsiteY1" fmla="*/ 0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370936 w 3005138"/>
              <a:gd name="connsiteY3" fmla="*/ 2269856 h 2312988"/>
              <a:gd name="connsiteX4" fmla="*/ 0 w 3005138"/>
              <a:gd name="connsiteY4" fmla="*/ 0 h 2312988"/>
              <a:gd name="connsiteX0" fmla="*/ 0 w 3005138"/>
              <a:gd name="connsiteY0" fmla="*/ 0 h 2321615"/>
              <a:gd name="connsiteX1" fmla="*/ 2616950 w 3005138"/>
              <a:gd name="connsiteY1" fmla="*/ 319177 h 2321615"/>
              <a:gd name="connsiteX2" fmla="*/ 3005138 w 3005138"/>
              <a:gd name="connsiteY2" fmla="*/ 2312988 h 2321615"/>
              <a:gd name="connsiteX3" fmla="*/ 353683 w 3005138"/>
              <a:gd name="connsiteY3" fmla="*/ 2321615 h 2321615"/>
              <a:gd name="connsiteX4" fmla="*/ 0 w 3005138"/>
              <a:gd name="connsiteY4" fmla="*/ 0 h 2321615"/>
              <a:gd name="connsiteX0" fmla="*/ 0 w 3005138"/>
              <a:gd name="connsiteY0" fmla="*/ 0 h 2312989"/>
              <a:gd name="connsiteX1" fmla="*/ 2616950 w 3005138"/>
              <a:gd name="connsiteY1" fmla="*/ 319177 h 2312989"/>
              <a:gd name="connsiteX2" fmla="*/ 3005138 w 3005138"/>
              <a:gd name="connsiteY2" fmla="*/ 2312988 h 2312989"/>
              <a:gd name="connsiteX3" fmla="*/ 370936 w 3005138"/>
              <a:gd name="connsiteY3" fmla="*/ 2312989 h 2312989"/>
              <a:gd name="connsiteX4" fmla="*/ 0 w 3005138"/>
              <a:gd name="connsiteY4" fmla="*/ 0 h 2312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138" h="2312989">
                <a:moveTo>
                  <a:pt x="0" y="0"/>
                </a:moveTo>
                <a:lnTo>
                  <a:pt x="2616950" y="319177"/>
                </a:lnTo>
                <a:lnTo>
                  <a:pt x="3005138" y="2312988"/>
                </a:lnTo>
                <a:lnTo>
                  <a:pt x="370936" y="2312989"/>
                </a:lnTo>
                <a:lnTo>
                  <a:pt x="0" y="0"/>
                </a:lnTo>
                <a:close/>
              </a:path>
            </a:pathLst>
          </a:custGeom>
        </p:spPr>
        <p:txBody>
          <a:bodyPr anchor="ctr"/>
          <a:lstStyle>
            <a:lvl1pPr>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sp>
        <p:nvSpPr>
          <p:cNvPr id="11" name="Espace réservé pour une image  6">
            <a:extLst>
              <a:ext uri="{FF2B5EF4-FFF2-40B4-BE49-F238E27FC236}">
                <a16:creationId xmlns:a16="http://schemas.microsoft.com/office/drawing/2014/main" id="{29E7CA83-18F3-4B35-B081-A24F71264E62}"/>
              </a:ext>
            </a:extLst>
          </p:cNvPr>
          <p:cNvSpPr>
            <a:spLocks noGrp="1"/>
          </p:cNvSpPr>
          <p:nvPr>
            <p:ph type="pic" sz="quarter" idx="10" hasCustomPrompt="1"/>
          </p:nvPr>
        </p:nvSpPr>
        <p:spPr>
          <a:xfrm>
            <a:off x="6525616" y="3279775"/>
            <a:ext cx="851597" cy="1496720"/>
          </a:xfrm>
          <a:prstGeom prst="rect">
            <a:avLst/>
          </a:prstGeom>
        </p:spPr>
        <p:txBody>
          <a:bodyPr/>
          <a:lstStyle>
            <a:lvl1pPr>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C27013E3-4598-DD70-7579-B5079E89C2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872243075"/>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5_03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0D50DBC8-3DCE-F21C-28A4-8DDAE475690B}"/>
              </a:ext>
            </a:extLst>
          </p:cNvPr>
          <p:cNvSpPr/>
          <p:nvPr userDrawn="1"/>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0" name="Espace réservé pour une image  8">
            <a:extLst>
              <a:ext uri="{FF2B5EF4-FFF2-40B4-BE49-F238E27FC236}">
                <a16:creationId xmlns:a16="http://schemas.microsoft.com/office/drawing/2014/main" id="{76E42473-F97F-461C-9E3E-A6DFC303AB59}"/>
              </a:ext>
            </a:extLst>
          </p:cNvPr>
          <p:cNvSpPr>
            <a:spLocks noGrp="1"/>
          </p:cNvSpPr>
          <p:nvPr>
            <p:ph type="pic" sz="quarter" idx="11" hasCustomPrompt="1"/>
          </p:nvPr>
        </p:nvSpPr>
        <p:spPr>
          <a:xfrm>
            <a:off x="6797675" y="2206625"/>
            <a:ext cx="3005138" cy="2312989"/>
          </a:xfrm>
          <a:custGeom>
            <a:avLst/>
            <a:gdLst>
              <a:gd name="connsiteX0" fmla="*/ 0 w 3005138"/>
              <a:gd name="connsiteY0" fmla="*/ 0 h 2312988"/>
              <a:gd name="connsiteX1" fmla="*/ 3005138 w 3005138"/>
              <a:gd name="connsiteY1" fmla="*/ 0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370936 w 3005138"/>
              <a:gd name="connsiteY3" fmla="*/ 2269856 h 2312988"/>
              <a:gd name="connsiteX4" fmla="*/ 0 w 3005138"/>
              <a:gd name="connsiteY4" fmla="*/ 0 h 2312988"/>
              <a:gd name="connsiteX0" fmla="*/ 0 w 3005138"/>
              <a:gd name="connsiteY0" fmla="*/ 0 h 2321615"/>
              <a:gd name="connsiteX1" fmla="*/ 2616950 w 3005138"/>
              <a:gd name="connsiteY1" fmla="*/ 319177 h 2321615"/>
              <a:gd name="connsiteX2" fmla="*/ 3005138 w 3005138"/>
              <a:gd name="connsiteY2" fmla="*/ 2312988 h 2321615"/>
              <a:gd name="connsiteX3" fmla="*/ 353683 w 3005138"/>
              <a:gd name="connsiteY3" fmla="*/ 2321615 h 2321615"/>
              <a:gd name="connsiteX4" fmla="*/ 0 w 3005138"/>
              <a:gd name="connsiteY4" fmla="*/ 0 h 2321615"/>
              <a:gd name="connsiteX0" fmla="*/ 0 w 3005138"/>
              <a:gd name="connsiteY0" fmla="*/ 0 h 2312989"/>
              <a:gd name="connsiteX1" fmla="*/ 2616950 w 3005138"/>
              <a:gd name="connsiteY1" fmla="*/ 319177 h 2312989"/>
              <a:gd name="connsiteX2" fmla="*/ 3005138 w 3005138"/>
              <a:gd name="connsiteY2" fmla="*/ 2312988 h 2312989"/>
              <a:gd name="connsiteX3" fmla="*/ 370936 w 3005138"/>
              <a:gd name="connsiteY3" fmla="*/ 2312989 h 2312989"/>
              <a:gd name="connsiteX4" fmla="*/ 0 w 3005138"/>
              <a:gd name="connsiteY4" fmla="*/ 0 h 2312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138" h="2312989">
                <a:moveTo>
                  <a:pt x="0" y="0"/>
                </a:moveTo>
                <a:lnTo>
                  <a:pt x="2616950" y="319177"/>
                </a:lnTo>
                <a:lnTo>
                  <a:pt x="3005138" y="2312988"/>
                </a:lnTo>
                <a:lnTo>
                  <a:pt x="370936" y="2312989"/>
                </a:lnTo>
                <a:lnTo>
                  <a:pt x="0" y="0"/>
                </a:lnTo>
                <a:close/>
              </a:path>
            </a:pathLst>
          </a:custGeom>
        </p:spPr>
        <p:txBody>
          <a:bodyPr anchor="ctr"/>
          <a:lstStyle>
            <a:lvl1pPr>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sp>
        <p:nvSpPr>
          <p:cNvPr id="11" name="Espace réservé pour une image  6">
            <a:extLst>
              <a:ext uri="{FF2B5EF4-FFF2-40B4-BE49-F238E27FC236}">
                <a16:creationId xmlns:a16="http://schemas.microsoft.com/office/drawing/2014/main" id="{29E7CA83-18F3-4B35-B081-A24F71264E62}"/>
              </a:ext>
            </a:extLst>
          </p:cNvPr>
          <p:cNvSpPr>
            <a:spLocks noGrp="1"/>
          </p:cNvSpPr>
          <p:nvPr>
            <p:ph type="pic" sz="quarter" idx="10" hasCustomPrompt="1"/>
          </p:nvPr>
        </p:nvSpPr>
        <p:spPr>
          <a:xfrm>
            <a:off x="6525616" y="3279775"/>
            <a:ext cx="851597" cy="1496720"/>
          </a:xfrm>
          <a:prstGeom prst="rect">
            <a:avLst/>
          </a:prstGeom>
        </p:spPr>
        <p:txBody>
          <a:bodyPr/>
          <a:lstStyle>
            <a:lvl1pPr>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Cliquer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C27013E3-4598-DD70-7579-B5079E89C2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270603025"/>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04 mockup">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146" y="3626068"/>
            <a:ext cx="2827708" cy="5764926"/>
          </a:xfrm>
          <a:prstGeom prst="rect">
            <a:avLst/>
          </a:prstGeom>
        </p:spPr>
      </p:pic>
      <p:sp>
        <p:nvSpPr>
          <p:cNvPr id="4" name="Picture Placeholder 2"/>
          <p:cNvSpPr>
            <a:spLocks noGrp="1"/>
          </p:cNvSpPr>
          <p:nvPr>
            <p:ph type="pic" sz="quarter" idx="10" hasCustomPrompt="1"/>
          </p:nvPr>
        </p:nvSpPr>
        <p:spPr>
          <a:xfrm>
            <a:off x="4867207" y="4357948"/>
            <a:ext cx="2452498" cy="4335609"/>
          </a:xfrm>
          <a:prstGeom prst="rect">
            <a:avLst/>
          </a:prstGeom>
          <a:solidFill>
            <a:schemeClr val="bg1">
              <a:lumMod val="95000"/>
            </a:schemeClr>
          </a:solidFill>
        </p:spPr>
        <p:txBody>
          <a:bodyPr anchor="ctr"/>
          <a:lstStyle>
            <a:lvl1pPr marL="0" indent="0" algn="ctr">
              <a:buNone/>
              <a:defRPr sz="1600" b="0" i="0">
                <a:latin typeface="Titillium" charset="0"/>
                <a:ea typeface="Titillium" charset="0"/>
                <a:cs typeface="Titillium"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22B1F9F3-7B4C-5B5A-E153-CD19B9E9D2F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Tree>
    <p:extLst>
      <p:ext uri="{BB962C8B-B14F-4D97-AF65-F5344CB8AC3E}">
        <p14:creationId xmlns:p14="http://schemas.microsoft.com/office/powerpoint/2010/main" val="3392730345"/>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44">
          <p15:clr>
            <a:srgbClr val="FBAE40"/>
          </p15:clr>
        </p15:guide>
      </p15:sldGuideLst>
    </p:ext>
  </p:extLst>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05 mockup">
    <p:spTree>
      <p:nvGrpSpPr>
        <p:cNvPr id="1" name=""/>
        <p:cNvGrpSpPr/>
        <p:nvPr/>
      </p:nvGrpSpPr>
      <p:grpSpPr>
        <a:xfrm>
          <a:off x="0" y="0"/>
          <a:ext cx="0" cy="0"/>
          <a:chOff x="0" y="0"/>
          <a:chExt cx="0" cy="0"/>
        </a:xfrm>
      </p:grpSpPr>
      <p:sp>
        <p:nvSpPr>
          <p:cNvPr id="5" name="Picture Placeholder 2"/>
          <p:cNvSpPr>
            <a:spLocks noGrp="1"/>
          </p:cNvSpPr>
          <p:nvPr>
            <p:ph type="pic" sz="quarter" idx="17" hasCustomPrompt="1"/>
          </p:nvPr>
        </p:nvSpPr>
        <p:spPr>
          <a:xfrm>
            <a:off x="7156610" y="2618414"/>
            <a:ext cx="1538402" cy="2730998"/>
          </a:xfrm>
          <a:prstGeom prst="roundRect">
            <a:avLst>
              <a:gd name="adj" fmla="val 0"/>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6" name="Picture Placeholder 2"/>
          <p:cNvSpPr>
            <a:spLocks noGrp="1"/>
          </p:cNvSpPr>
          <p:nvPr>
            <p:ph type="pic" sz="quarter" idx="11" hasCustomPrompt="1"/>
          </p:nvPr>
        </p:nvSpPr>
        <p:spPr>
          <a:xfrm>
            <a:off x="3496986" y="2618414"/>
            <a:ext cx="1538402" cy="2730998"/>
          </a:xfrm>
          <a:prstGeom prst="roundRect">
            <a:avLst>
              <a:gd name="adj" fmla="val 0"/>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7" name="Picture Placeholder 2"/>
          <p:cNvSpPr>
            <a:spLocks noGrp="1"/>
          </p:cNvSpPr>
          <p:nvPr>
            <p:ph type="pic" sz="quarter" idx="13" hasCustomPrompt="1"/>
          </p:nvPr>
        </p:nvSpPr>
        <p:spPr>
          <a:xfrm>
            <a:off x="1790700" y="2618414"/>
            <a:ext cx="1538402" cy="2730998"/>
          </a:xfrm>
          <a:prstGeom prst="roundRect">
            <a:avLst>
              <a:gd name="adj" fmla="val 0"/>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10" name="Picture Placeholder 2"/>
          <p:cNvSpPr>
            <a:spLocks noGrp="1"/>
          </p:cNvSpPr>
          <p:nvPr>
            <p:ph type="pic" sz="quarter" idx="16" hasCustomPrompt="1"/>
          </p:nvPr>
        </p:nvSpPr>
        <p:spPr>
          <a:xfrm>
            <a:off x="8862898" y="2618414"/>
            <a:ext cx="1538402" cy="2730998"/>
          </a:xfrm>
          <a:prstGeom prst="roundRect">
            <a:avLst>
              <a:gd name="adj" fmla="val 0"/>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06875" y="2160820"/>
            <a:ext cx="1781850" cy="3632707"/>
          </a:xfrm>
          <a:prstGeom prst="rect">
            <a:avLst/>
          </a:prstGeom>
          <a:effectLst/>
        </p:spPr>
      </p:pic>
      <p:sp>
        <p:nvSpPr>
          <p:cNvPr id="12" name="Picture Placeholder 2"/>
          <p:cNvSpPr>
            <a:spLocks noGrp="1"/>
          </p:cNvSpPr>
          <p:nvPr>
            <p:ph type="pic" sz="quarter" idx="12" hasCustomPrompt="1"/>
          </p:nvPr>
        </p:nvSpPr>
        <p:spPr>
          <a:xfrm>
            <a:off x="5327672" y="2618414"/>
            <a:ext cx="1538402" cy="2730998"/>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4F555823-EA9F-FEFD-B749-88E746445D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71191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0" grpId="0" animBg="1"/>
    </p:bldLst>
  </p:timing>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44">
          <p15:clr>
            <a:srgbClr val="FBAE40"/>
          </p15:clr>
        </p15:guide>
      </p15:sldGuideLst>
    </p:ext>
  </p:extLst>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06 mockup">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73907" y="3536414"/>
            <a:ext cx="2179621" cy="4443652"/>
          </a:xfrm>
          <a:prstGeom prst="rect">
            <a:avLst/>
          </a:prstGeom>
          <a:effectLst/>
        </p:spPr>
      </p:pic>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99850" y="3274540"/>
            <a:ext cx="2354068" cy="4679611"/>
          </a:xfrm>
          <a:prstGeom prst="rect">
            <a:avLst/>
          </a:prstGeom>
          <a:effectLst/>
        </p:spPr>
      </p:pic>
      <p:sp>
        <p:nvSpPr>
          <p:cNvPr id="17" name="Picture Placeholder 2"/>
          <p:cNvSpPr>
            <a:spLocks noGrp="1"/>
          </p:cNvSpPr>
          <p:nvPr>
            <p:ph type="pic" sz="quarter" idx="12" hasCustomPrompt="1"/>
          </p:nvPr>
        </p:nvSpPr>
        <p:spPr>
          <a:xfrm>
            <a:off x="6318194" y="4080739"/>
            <a:ext cx="1898127" cy="3362437"/>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18" name="Picture Placeholder 2"/>
          <p:cNvSpPr>
            <a:spLocks noGrp="1"/>
          </p:cNvSpPr>
          <p:nvPr>
            <p:ph type="pic" sz="quarter" idx="13" hasCustomPrompt="1"/>
          </p:nvPr>
        </p:nvSpPr>
        <p:spPr>
          <a:xfrm>
            <a:off x="3683638" y="3696393"/>
            <a:ext cx="2189830" cy="3887716"/>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19" name="Rectangle 18"/>
          <p:cNvSpPr/>
          <p:nvPr userDrawn="1"/>
        </p:nvSpPr>
        <p:spPr>
          <a:xfrm>
            <a:off x="4453989" y="3502568"/>
            <a:ext cx="660400" cy="133927"/>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7AF8EFAF-F321-0536-28D5-035902BB513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Tree>
    <p:extLst>
      <p:ext uri="{BB962C8B-B14F-4D97-AF65-F5344CB8AC3E}">
        <p14:creationId xmlns:p14="http://schemas.microsoft.com/office/powerpoint/2010/main" val="3261283766"/>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299.xml><?xml version="1.0" encoding="utf-8"?>
<p:sldLayout xmlns:a="http://schemas.openxmlformats.org/drawingml/2006/main" xmlns:r="http://schemas.openxmlformats.org/officeDocument/2006/relationships" xmlns:p="http://schemas.openxmlformats.org/presentationml/2006/main" userDrawn="1">
  <p:cSld name="07 mockup">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8342" y="-963827"/>
            <a:ext cx="5339879" cy="9127998"/>
          </a:xfrm>
          <a:prstGeom prst="rect">
            <a:avLst/>
          </a:prstGeom>
          <a:effectLst/>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71386" y="1512392"/>
            <a:ext cx="1942648" cy="3960529"/>
          </a:xfrm>
          <a:prstGeom prst="rect">
            <a:avLst/>
          </a:prstGeom>
          <a:effectLst/>
        </p:spPr>
      </p:pic>
      <p:sp>
        <p:nvSpPr>
          <p:cNvPr id="12" name="Picture Placeholder 2"/>
          <p:cNvSpPr>
            <a:spLocks noGrp="1"/>
          </p:cNvSpPr>
          <p:nvPr>
            <p:ph type="pic" sz="quarter" idx="12" hasCustomPrompt="1"/>
          </p:nvPr>
        </p:nvSpPr>
        <p:spPr>
          <a:xfrm>
            <a:off x="3069988" y="1999166"/>
            <a:ext cx="1727361" cy="3007952"/>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AB0061E8-6F81-4B8A-9D28-701FF858383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273549017"/>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300.xml><?xml version="1.0" encoding="utf-8"?>
<p:sldLayout xmlns:a="http://schemas.openxmlformats.org/drawingml/2006/main" xmlns:r="http://schemas.openxmlformats.org/officeDocument/2006/relationships" xmlns:p="http://schemas.openxmlformats.org/presentationml/2006/main" userDrawn="1">
  <p:cSld name="08 mockup">
    <p:spTree>
      <p:nvGrpSpPr>
        <p:cNvPr id="1" name=""/>
        <p:cNvGrpSpPr/>
        <p:nvPr/>
      </p:nvGrpSpPr>
      <p:grpSpPr>
        <a:xfrm>
          <a:off x="0" y="0"/>
          <a:ext cx="0" cy="0"/>
          <a:chOff x="0" y="0"/>
          <a:chExt cx="0" cy="0"/>
        </a:xfrm>
      </p:grpSpPr>
      <p:sp>
        <p:nvSpPr>
          <p:cNvPr id="5" name="Picture Placeholder 2"/>
          <p:cNvSpPr>
            <a:spLocks noGrp="1"/>
          </p:cNvSpPr>
          <p:nvPr>
            <p:ph type="pic" sz="quarter" idx="11" hasCustomPrompt="1"/>
          </p:nvPr>
        </p:nvSpPr>
        <p:spPr>
          <a:xfrm>
            <a:off x="3300984" y="4215384"/>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6" name="Picture Placeholder 2"/>
          <p:cNvSpPr>
            <a:spLocks noGrp="1"/>
          </p:cNvSpPr>
          <p:nvPr>
            <p:ph type="pic" sz="quarter" idx="12" hasCustomPrompt="1"/>
          </p:nvPr>
        </p:nvSpPr>
        <p:spPr>
          <a:xfrm>
            <a:off x="5112553" y="3076055"/>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7" name="Picture Placeholder 2"/>
          <p:cNvSpPr>
            <a:spLocks noGrp="1"/>
          </p:cNvSpPr>
          <p:nvPr>
            <p:ph type="pic" sz="quarter" idx="14" hasCustomPrompt="1"/>
          </p:nvPr>
        </p:nvSpPr>
        <p:spPr>
          <a:xfrm>
            <a:off x="8685085" y="820709"/>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8" name="Picture Placeholder 2"/>
          <p:cNvSpPr>
            <a:spLocks noGrp="1"/>
          </p:cNvSpPr>
          <p:nvPr>
            <p:ph type="pic" sz="quarter" idx="15" hasCustomPrompt="1"/>
          </p:nvPr>
        </p:nvSpPr>
        <p:spPr>
          <a:xfrm>
            <a:off x="10487042" y="-311247"/>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44161" y="2213356"/>
            <a:ext cx="5203862" cy="3360312"/>
          </a:xfrm>
          <a:prstGeom prst="rect">
            <a:avLst/>
          </a:prstGeom>
        </p:spPr>
      </p:pic>
      <p:sp>
        <p:nvSpPr>
          <p:cNvPr id="13" name="Picture Placeholder 2"/>
          <p:cNvSpPr>
            <a:spLocks noGrp="1"/>
          </p:cNvSpPr>
          <p:nvPr>
            <p:ph type="pic" sz="quarter" idx="13" hasCustomPrompt="1"/>
          </p:nvPr>
        </p:nvSpPr>
        <p:spPr>
          <a:xfrm>
            <a:off x="7016275" y="1791063"/>
            <a:ext cx="1901952" cy="3931920"/>
          </a:xfrm>
          <a:prstGeom prst="rect">
            <a:avLst/>
          </a:prstGeom>
          <a:solidFill>
            <a:schemeClr val="bg1">
              <a:lumMod val="95000"/>
            </a:schemeClr>
          </a:solidFill>
          <a:effectLst/>
          <a:scene3d>
            <a:camera prst="orthographicFront">
              <a:rot lat="2400000" lon="2400000" rev="3630000"/>
            </a:camera>
            <a:lightRig rig="threePt" dir="t"/>
          </a:scene3d>
          <a:sp3d/>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EB864F7E-03E8-3E9B-1809-6C22DF3ED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Tree>
    <p:extLst>
      <p:ext uri="{BB962C8B-B14F-4D97-AF65-F5344CB8AC3E}">
        <p14:creationId xmlns:p14="http://schemas.microsoft.com/office/powerpoint/2010/main" val="876065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25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30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animBg="1"/>
    </p:bldLst>
  </p:timing>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301.xml><?xml version="1.0" encoding="utf-8"?>
<p:sldLayout xmlns:a="http://schemas.openxmlformats.org/drawingml/2006/main" xmlns:r="http://schemas.openxmlformats.org/officeDocument/2006/relationships" xmlns:p="http://schemas.openxmlformats.org/presentationml/2006/main" userDrawn="1">
  <p:cSld name="09 mockup">
    <p:spTree>
      <p:nvGrpSpPr>
        <p:cNvPr id="1" name=""/>
        <p:cNvGrpSpPr/>
        <p:nvPr/>
      </p:nvGrpSpPr>
      <p:grpSpPr>
        <a:xfrm>
          <a:off x="0" y="0"/>
          <a:ext cx="0" cy="0"/>
          <a:chOff x="0" y="0"/>
          <a:chExt cx="0" cy="0"/>
        </a:xfrm>
      </p:grpSpPr>
      <p:pic>
        <p:nvPicPr>
          <p:cNvPr id="36" name="Pictur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3353" y="-677528"/>
            <a:ext cx="2179780" cy="4258277"/>
          </a:xfrm>
          <a:prstGeom prst="rect">
            <a:avLst/>
          </a:prstGeom>
        </p:spPr>
      </p:pic>
      <p:pic>
        <p:nvPicPr>
          <p:cNvPr id="37" name="Picture 3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39323" y="1094122"/>
            <a:ext cx="2179780" cy="4258277"/>
          </a:xfrm>
          <a:prstGeom prst="rect">
            <a:avLst/>
          </a:prstGeom>
        </p:spPr>
      </p:pic>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62977" y="-392322"/>
            <a:ext cx="2179780" cy="4258277"/>
          </a:xfrm>
          <a:prstGeom prst="rect">
            <a:avLst/>
          </a:prstGeom>
        </p:spPr>
      </p:pic>
      <p:sp>
        <p:nvSpPr>
          <p:cNvPr id="33" name="Picture Placeholder 2"/>
          <p:cNvSpPr>
            <a:spLocks noGrp="1"/>
          </p:cNvSpPr>
          <p:nvPr>
            <p:ph type="pic" sz="quarter" idx="11" hasCustomPrompt="1"/>
          </p:nvPr>
        </p:nvSpPr>
        <p:spPr>
          <a:xfrm>
            <a:off x="4246988" y="-22859"/>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34" name="Picture Placeholder 2"/>
          <p:cNvSpPr>
            <a:spLocks noGrp="1"/>
          </p:cNvSpPr>
          <p:nvPr>
            <p:ph type="pic" sz="quarter" idx="12" hasCustomPrompt="1"/>
          </p:nvPr>
        </p:nvSpPr>
        <p:spPr>
          <a:xfrm>
            <a:off x="6299985" y="1748790"/>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
        <p:nvSpPr>
          <p:cNvPr id="35" name="Picture Placeholder 2"/>
          <p:cNvSpPr>
            <a:spLocks noGrp="1"/>
          </p:cNvSpPr>
          <p:nvPr>
            <p:ph type="pic" sz="quarter" idx="13" hasCustomPrompt="1"/>
          </p:nvPr>
        </p:nvSpPr>
        <p:spPr>
          <a:xfrm>
            <a:off x="8326256" y="262890"/>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B3C3CECC-525A-4FE4-E7B1-507ADB173F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866971421"/>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302.xml><?xml version="1.0" encoding="utf-8"?>
<p:sldLayout xmlns:a="http://schemas.openxmlformats.org/drawingml/2006/main" xmlns:r="http://schemas.openxmlformats.org/officeDocument/2006/relationships" xmlns:p="http://schemas.openxmlformats.org/presentationml/2006/main" userDrawn="1">
  <p:cSld name="10 mockup">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799" y="3416531"/>
            <a:ext cx="10058400" cy="6030254"/>
          </a:xfrm>
          <a:prstGeom prst="rect">
            <a:avLst/>
          </a:prstGeom>
          <a:effectLst/>
        </p:spPr>
      </p:pic>
      <p:sp>
        <p:nvSpPr>
          <p:cNvPr id="9" name="Picture Placeholder 2"/>
          <p:cNvSpPr>
            <a:spLocks noGrp="1"/>
          </p:cNvSpPr>
          <p:nvPr>
            <p:ph type="pic" sz="quarter" idx="12" hasCustomPrompt="1"/>
          </p:nvPr>
        </p:nvSpPr>
        <p:spPr>
          <a:xfrm>
            <a:off x="2235209" y="3875315"/>
            <a:ext cx="7725220" cy="4795158"/>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err="1"/>
              <a:t>Cliquez</a:t>
            </a:r>
            <a:r>
              <a:rPr lang="en-US"/>
              <a:t> pour </a:t>
            </a:r>
            <a:r>
              <a:rPr lang="en-US" err="1"/>
              <a:t>ajouter</a:t>
            </a:r>
            <a:r>
              <a:rPr lang="en-US"/>
              <a:t> </a:t>
            </a:r>
            <a:r>
              <a:rPr lang="en-US" err="1"/>
              <a:t>une</a:t>
            </a:r>
            <a:r>
              <a:rPr lang="en-US"/>
              <a:t> image</a:t>
            </a:r>
          </a:p>
        </p:txBody>
      </p:sp>
    </p:spTree>
    <p:extLst>
      <p:ext uri="{BB962C8B-B14F-4D97-AF65-F5344CB8AC3E}">
        <p14:creationId xmlns:p14="http://schemas.microsoft.com/office/powerpoint/2010/main" val="1554649325"/>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Vide">
    <p:bg>
      <p:bgPr>
        <a:solidFill>
          <a:schemeClr val="bg1">
            <a:lumMod val="95000"/>
            <a:alpha val="70000"/>
          </a:schemeClr>
        </a:solidFill>
        <a:effectLst/>
      </p:bgPr>
    </p:bg>
    <p:spTree>
      <p:nvGrpSpPr>
        <p:cNvPr id="1" name=""/>
        <p:cNvGrpSpPr/>
        <p:nvPr/>
      </p:nvGrpSpPr>
      <p:grpSpPr>
        <a:xfrm>
          <a:off x="0" y="0"/>
          <a:ext cx="0" cy="0"/>
          <a:chOff x="0" y="0"/>
          <a:chExt cx="0" cy="0"/>
        </a:xfrm>
      </p:grpSpPr>
      <p:sp>
        <p:nvSpPr>
          <p:cNvPr id="8" name="Ellipse 7"/>
          <p:cNvSpPr/>
          <p:nvPr userDrawn="1"/>
        </p:nvSpPr>
        <p:spPr>
          <a:xfrm>
            <a:off x="-486550" y="3010829"/>
            <a:ext cx="779811" cy="584858"/>
          </a:xfrm>
          <a:prstGeom prst="ellipse">
            <a:avLst/>
          </a:prstGeom>
          <a:noFill/>
          <a:ln w="73025">
            <a:gradFill flip="none" rotWithShape="1">
              <a:gsLst>
                <a:gs pos="0">
                  <a:srgbClr val="00ACCA"/>
                </a:gs>
                <a:gs pos="100000">
                  <a:srgbClr val="0261A7"/>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7076" y="6223106"/>
            <a:ext cx="1684301" cy="631614"/>
          </a:xfrm>
          <a:prstGeom prst="rect">
            <a:avLst/>
          </a:prstGeom>
        </p:spPr>
      </p:pic>
      <p:sp>
        <p:nvSpPr>
          <p:cNvPr id="14" name="Espace réservé du texte 25"/>
          <p:cNvSpPr>
            <a:spLocks noGrp="1"/>
          </p:cNvSpPr>
          <p:nvPr>
            <p:ph type="body" sz="quarter" idx="14" hasCustomPrompt="1"/>
          </p:nvPr>
        </p:nvSpPr>
        <p:spPr>
          <a:xfrm>
            <a:off x="720799" y="6436515"/>
            <a:ext cx="1500863" cy="349919"/>
          </a:xfrm>
          <a:prstGeom prst="rect">
            <a:avLst/>
          </a:prstGeom>
        </p:spPr>
        <p:txBody>
          <a:bodyPr anchor="ctr"/>
          <a:lstStyle>
            <a:lvl1pPr marL="0" indent="0">
              <a:buNone/>
              <a:defRPr sz="800">
                <a:solidFill>
                  <a:srgbClr val="52646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15/01/2018</a:t>
            </a:r>
          </a:p>
        </p:txBody>
      </p:sp>
      <p:sp>
        <p:nvSpPr>
          <p:cNvPr id="15" name="Slide Number Placeholder 5"/>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900" b="0" i="0">
                <a:solidFill>
                  <a:srgbClr val="52646D"/>
                </a:solidFill>
                <a:latin typeface="Open Sans Courant" charset="0"/>
              </a:defRPr>
            </a:lvl1pPr>
          </a:lstStyle>
          <a:p>
            <a:fld id="{8B1CA56D-A052-704B-8707-EE1CF3196E6F}" type="slidenum">
              <a:rPr lang="fr-FR" smtClean="0"/>
              <a:pPr/>
              <a:t>‹N°›</a:t>
            </a:fld>
            <a:endParaRPr lang="fr-FR"/>
          </a:p>
        </p:txBody>
      </p:sp>
    </p:spTree>
    <p:extLst>
      <p:ext uri="{BB962C8B-B14F-4D97-AF65-F5344CB8AC3E}">
        <p14:creationId xmlns:p14="http://schemas.microsoft.com/office/powerpoint/2010/main" val="714256547"/>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userDrawn="1">
  <p:cSld name="1_t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136626490"/>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cSld name="1_eco_03">
    <p:spTree>
      <p:nvGrpSpPr>
        <p:cNvPr id="1" name=""/>
        <p:cNvGrpSpPr/>
        <p:nvPr/>
      </p:nvGrpSpPr>
      <p:grpSpPr>
        <a:xfrm>
          <a:off x="0" y="0"/>
          <a:ext cx="0" cy="0"/>
          <a:chOff x="0" y="0"/>
          <a:chExt cx="0" cy="0"/>
        </a:xfrm>
      </p:grpSpPr>
      <p:sp>
        <p:nvSpPr>
          <p:cNvPr id="5" name="Title 2"/>
          <p:cNvSpPr>
            <a:spLocks noGrp="1"/>
          </p:cNvSpPr>
          <p:nvPr>
            <p:ph type="title" hasCustomPrompt="1"/>
          </p:nvPr>
        </p:nvSpPr>
        <p:spPr>
          <a:xfrm>
            <a:off x="508002" y="333170"/>
            <a:ext cx="11157817" cy="660511"/>
          </a:xfrm>
          <a:prstGeom prst="rect">
            <a:avLst/>
          </a:prstGeom>
        </p:spPr>
        <p:txBody>
          <a:bodyPr lIns="0" tIns="0" rIns="0" bIns="0" anchor="ctr"/>
          <a:lstStyle>
            <a:lvl1pPr algn="l">
              <a:defRPr sz="2400" b="1">
                <a:solidFill>
                  <a:srgbClr val="38BADB"/>
                </a:solidFill>
                <a:latin typeface="Quicksand" pitchFamily="2" charset="0"/>
              </a:defRPr>
            </a:lvl1pPr>
          </a:lstStyle>
          <a:p>
            <a:r>
              <a:rPr lang="en-US" err="1"/>
              <a:t>Cliquez</a:t>
            </a:r>
            <a:r>
              <a:rPr lang="en-US"/>
              <a:t> pour </a:t>
            </a:r>
            <a:r>
              <a:rPr lang="en-US" err="1"/>
              <a:t>éditer</a:t>
            </a:r>
            <a:r>
              <a:rPr lang="en-US"/>
              <a:t> le </a:t>
            </a:r>
            <a:r>
              <a:rPr lang="en-US" err="1"/>
              <a:t>titre</a:t>
            </a:r>
            <a:endParaRPr lang="en-US"/>
          </a:p>
        </p:txBody>
      </p:sp>
      <p:pic>
        <p:nvPicPr>
          <p:cNvPr id="2" name="Image 1">
            <a:extLst>
              <a:ext uri="{FF2B5EF4-FFF2-40B4-BE49-F238E27FC236}">
                <a16:creationId xmlns:a16="http://schemas.microsoft.com/office/drawing/2014/main" id="{F0611106-87DA-83F0-9406-4982D80087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891224984"/>
      </p:ext>
    </p:extLst>
  </p:cSld>
  <p:clrMapOvr>
    <a:masterClrMapping/>
  </p:clrMapOvr>
  <p:hf hdr="0" ftr="0" dt="0"/>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Turquoise_9">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079832923"/>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Turquoise_12">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861813943"/>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cSld name="24_Disposition personnalisé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231606851"/>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07" Type="http://schemas.openxmlformats.org/officeDocument/2006/relationships/theme" Target="../theme/theme1.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32.xml"/><Relationship Id="rId21" Type="http://schemas.openxmlformats.org/officeDocument/2006/relationships/slideLayout" Target="../slideLayouts/slideLayout127.xml"/><Relationship Id="rId42" Type="http://schemas.openxmlformats.org/officeDocument/2006/relationships/slideLayout" Target="../slideLayouts/slideLayout148.xml"/><Relationship Id="rId47" Type="http://schemas.openxmlformats.org/officeDocument/2006/relationships/slideLayout" Target="../slideLayouts/slideLayout153.xml"/><Relationship Id="rId63" Type="http://schemas.openxmlformats.org/officeDocument/2006/relationships/slideLayout" Target="../slideLayouts/slideLayout169.xml"/><Relationship Id="rId68" Type="http://schemas.openxmlformats.org/officeDocument/2006/relationships/slideLayout" Target="../slideLayouts/slideLayout174.xml"/><Relationship Id="rId84" Type="http://schemas.openxmlformats.org/officeDocument/2006/relationships/slideLayout" Target="../slideLayouts/slideLayout190.xml"/><Relationship Id="rId89" Type="http://schemas.openxmlformats.org/officeDocument/2006/relationships/slideLayout" Target="../slideLayouts/slideLayout195.xml"/><Relationship Id="rId16" Type="http://schemas.openxmlformats.org/officeDocument/2006/relationships/slideLayout" Target="../slideLayouts/slideLayout122.xml"/><Relationship Id="rId107" Type="http://schemas.openxmlformats.org/officeDocument/2006/relationships/theme" Target="../theme/theme2.xml"/><Relationship Id="rId11" Type="http://schemas.openxmlformats.org/officeDocument/2006/relationships/slideLayout" Target="../slideLayouts/slideLayout117.xml"/><Relationship Id="rId32" Type="http://schemas.openxmlformats.org/officeDocument/2006/relationships/slideLayout" Target="../slideLayouts/slideLayout138.xml"/><Relationship Id="rId37" Type="http://schemas.openxmlformats.org/officeDocument/2006/relationships/slideLayout" Target="../slideLayouts/slideLayout143.xml"/><Relationship Id="rId53" Type="http://schemas.openxmlformats.org/officeDocument/2006/relationships/slideLayout" Target="../slideLayouts/slideLayout159.xml"/><Relationship Id="rId58" Type="http://schemas.openxmlformats.org/officeDocument/2006/relationships/slideLayout" Target="../slideLayouts/slideLayout164.xml"/><Relationship Id="rId74" Type="http://schemas.openxmlformats.org/officeDocument/2006/relationships/slideLayout" Target="../slideLayouts/slideLayout180.xml"/><Relationship Id="rId79" Type="http://schemas.openxmlformats.org/officeDocument/2006/relationships/slideLayout" Target="../slideLayouts/slideLayout185.xml"/><Relationship Id="rId102" Type="http://schemas.openxmlformats.org/officeDocument/2006/relationships/slideLayout" Target="../slideLayouts/slideLayout208.xml"/><Relationship Id="rId5" Type="http://schemas.openxmlformats.org/officeDocument/2006/relationships/slideLayout" Target="../slideLayouts/slideLayout111.xml"/><Relationship Id="rId90" Type="http://schemas.openxmlformats.org/officeDocument/2006/relationships/slideLayout" Target="../slideLayouts/slideLayout196.xml"/><Relationship Id="rId95" Type="http://schemas.openxmlformats.org/officeDocument/2006/relationships/slideLayout" Target="../slideLayouts/slideLayout201.xml"/><Relationship Id="rId22" Type="http://schemas.openxmlformats.org/officeDocument/2006/relationships/slideLayout" Target="../slideLayouts/slideLayout128.xml"/><Relationship Id="rId27" Type="http://schemas.openxmlformats.org/officeDocument/2006/relationships/slideLayout" Target="../slideLayouts/slideLayout133.xml"/><Relationship Id="rId43" Type="http://schemas.openxmlformats.org/officeDocument/2006/relationships/slideLayout" Target="../slideLayouts/slideLayout149.xml"/><Relationship Id="rId48" Type="http://schemas.openxmlformats.org/officeDocument/2006/relationships/slideLayout" Target="../slideLayouts/slideLayout154.xml"/><Relationship Id="rId64" Type="http://schemas.openxmlformats.org/officeDocument/2006/relationships/slideLayout" Target="../slideLayouts/slideLayout170.xml"/><Relationship Id="rId69" Type="http://schemas.openxmlformats.org/officeDocument/2006/relationships/slideLayout" Target="../slideLayouts/slideLayout175.xml"/><Relationship Id="rId80" Type="http://schemas.openxmlformats.org/officeDocument/2006/relationships/slideLayout" Target="../slideLayouts/slideLayout186.xml"/><Relationship Id="rId85" Type="http://schemas.openxmlformats.org/officeDocument/2006/relationships/slideLayout" Target="../slideLayouts/slideLayout191.xml"/><Relationship Id="rId12" Type="http://schemas.openxmlformats.org/officeDocument/2006/relationships/slideLayout" Target="../slideLayouts/slideLayout118.xml"/><Relationship Id="rId17" Type="http://schemas.openxmlformats.org/officeDocument/2006/relationships/slideLayout" Target="../slideLayouts/slideLayout123.xml"/><Relationship Id="rId33" Type="http://schemas.openxmlformats.org/officeDocument/2006/relationships/slideLayout" Target="../slideLayouts/slideLayout139.xml"/><Relationship Id="rId38" Type="http://schemas.openxmlformats.org/officeDocument/2006/relationships/slideLayout" Target="../slideLayouts/slideLayout144.xml"/><Relationship Id="rId59" Type="http://schemas.openxmlformats.org/officeDocument/2006/relationships/slideLayout" Target="../slideLayouts/slideLayout165.xml"/><Relationship Id="rId103" Type="http://schemas.openxmlformats.org/officeDocument/2006/relationships/slideLayout" Target="../slideLayouts/slideLayout209.xml"/><Relationship Id="rId20" Type="http://schemas.openxmlformats.org/officeDocument/2006/relationships/slideLayout" Target="../slideLayouts/slideLayout126.xml"/><Relationship Id="rId41" Type="http://schemas.openxmlformats.org/officeDocument/2006/relationships/slideLayout" Target="../slideLayouts/slideLayout147.xml"/><Relationship Id="rId54" Type="http://schemas.openxmlformats.org/officeDocument/2006/relationships/slideLayout" Target="../slideLayouts/slideLayout160.xml"/><Relationship Id="rId62" Type="http://schemas.openxmlformats.org/officeDocument/2006/relationships/slideLayout" Target="../slideLayouts/slideLayout168.xml"/><Relationship Id="rId70" Type="http://schemas.openxmlformats.org/officeDocument/2006/relationships/slideLayout" Target="../slideLayouts/slideLayout176.xml"/><Relationship Id="rId75" Type="http://schemas.openxmlformats.org/officeDocument/2006/relationships/slideLayout" Target="../slideLayouts/slideLayout181.xml"/><Relationship Id="rId83" Type="http://schemas.openxmlformats.org/officeDocument/2006/relationships/slideLayout" Target="../slideLayouts/slideLayout189.xml"/><Relationship Id="rId88" Type="http://schemas.openxmlformats.org/officeDocument/2006/relationships/slideLayout" Target="../slideLayouts/slideLayout194.xml"/><Relationship Id="rId91" Type="http://schemas.openxmlformats.org/officeDocument/2006/relationships/slideLayout" Target="../slideLayouts/slideLayout197.xml"/><Relationship Id="rId96" Type="http://schemas.openxmlformats.org/officeDocument/2006/relationships/slideLayout" Target="../slideLayouts/slideLayout202.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5" Type="http://schemas.openxmlformats.org/officeDocument/2006/relationships/slideLayout" Target="../slideLayouts/slideLayout121.xml"/><Relationship Id="rId23" Type="http://schemas.openxmlformats.org/officeDocument/2006/relationships/slideLayout" Target="../slideLayouts/slideLayout129.xml"/><Relationship Id="rId28" Type="http://schemas.openxmlformats.org/officeDocument/2006/relationships/slideLayout" Target="../slideLayouts/slideLayout134.xml"/><Relationship Id="rId36" Type="http://schemas.openxmlformats.org/officeDocument/2006/relationships/slideLayout" Target="../slideLayouts/slideLayout142.xml"/><Relationship Id="rId49" Type="http://schemas.openxmlformats.org/officeDocument/2006/relationships/slideLayout" Target="../slideLayouts/slideLayout155.xml"/><Relationship Id="rId57" Type="http://schemas.openxmlformats.org/officeDocument/2006/relationships/slideLayout" Target="../slideLayouts/slideLayout163.xml"/><Relationship Id="rId106" Type="http://schemas.openxmlformats.org/officeDocument/2006/relationships/slideLayout" Target="../slideLayouts/slideLayout212.xml"/><Relationship Id="rId10" Type="http://schemas.openxmlformats.org/officeDocument/2006/relationships/slideLayout" Target="../slideLayouts/slideLayout116.xml"/><Relationship Id="rId31" Type="http://schemas.openxmlformats.org/officeDocument/2006/relationships/slideLayout" Target="../slideLayouts/slideLayout137.xml"/><Relationship Id="rId44" Type="http://schemas.openxmlformats.org/officeDocument/2006/relationships/slideLayout" Target="../slideLayouts/slideLayout150.xml"/><Relationship Id="rId52" Type="http://schemas.openxmlformats.org/officeDocument/2006/relationships/slideLayout" Target="../slideLayouts/slideLayout158.xml"/><Relationship Id="rId60" Type="http://schemas.openxmlformats.org/officeDocument/2006/relationships/slideLayout" Target="../slideLayouts/slideLayout166.xml"/><Relationship Id="rId65" Type="http://schemas.openxmlformats.org/officeDocument/2006/relationships/slideLayout" Target="../slideLayouts/slideLayout171.xml"/><Relationship Id="rId73" Type="http://schemas.openxmlformats.org/officeDocument/2006/relationships/slideLayout" Target="../slideLayouts/slideLayout179.xml"/><Relationship Id="rId78" Type="http://schemas.openxmlformats.org/officeDocument/2006/relationships/slideLayout" Target="../slideLayouts/slideLayout184.xml"/><Relationship Id="rId81" Type="http://schemas.openxmlformats.org/officeDocument/2006/relationships/slideLayout" Target="../slideLayouts/slideLayout187.xml"/><Relationship Id="rId86" Type="http://schemas.openxmlformats.org/officeDocument/2006/relationships/slideLayout" Target="../slideLayouts/slideLayout192.xml"/><Relationship Id="rId94" Type="http://schemas.openxmlformats.org/officeDocument/2006/relationships/slideLayout" Target="../slideLayouts/slideLayout200.xml"/><Relationship Id="rId99" Type="http://schemas.openxmlformats.org/officeDocument/2006/relationships/slideLayout" Target="../slideLayouts/slideLayout205.xml"/><Relationship Id="rId101" Type="http://schemas.openxmlformats.org/officeDocument/2006/relationships/slideLayout" Target="../slideLayouts/slideLayout207.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3" Type="http://schemas.openxmlformats.org/officeDocument/2006/relationships/slideLayout" Target="../slideLayouts/slideLayout119.xml"/><Relationship Id="rId18" Type="http://schemas.openxmlformats.org/officeDocument/2006/relationships/slideLayout" Target="../slideLayouts/slideLayout124.xml"/><Relationship Id="rId39" Type="http://schemas.openxmlformats.org/officeDocument/2006/relationships/slideLayout" Target="../slideLayouts/slideLayout145.xml"/><Relationship Id="rId34" Type="http://schemas.openxmlformats.org/officeDocument/2006/relationships/slideLayout" Target="../slideLayouts/slideLayout140.xml"/><Relationship Id="rId50" Type="http://schemas.openxmlformats.org/officeDocument/2006/relationships/slideLayout" Target="../slideLayouts/slideLayout156.xml"/><Relationship Id="rId55" Type="http://schemas.openxmlformats.org/officeDocument/2006/relationships/slideLayout" Target="../slideLayouts/slideLayout161.xml"/><Relationship Id="rId76" Type="http://schemas.openxmlformats.org/officeDocument/2006/relationships/slideLayout" Target="../slideLayouts/slideLayout182.xml"/><Relationship Id="rId97" Type="http://schemas.openxmlformats.org/officeDocument/2006/relationships/slideLayout" Target="../slideLayouts/slideLayout203.xml"/><Relationship Id="rId104" Type="http://schemas.openxmlformats.org/officeDocument/2006/relationships/slideLayout" Target="../slideLayouts/slideLayout210.xml"/><Relationship Id="rId7" Type="http://schemas.openxmlformats.org/officeDocument/2006/relationships/slideLayout" Target="../slideLayouts/slideLayout113.xml"/><Relationship Id="rId71" Type="http://schemas.openxmlformats.org/officeDocument/2006/relationships/slideLayout" Target="../slideLayouts/slideLayout177.xml"/><Relationship Id="rId92" Type="http://schemas.openxmlformats.org/officeDocument/2006/relationships/slideLayout" Target="../slideLayouts/slideLayout198.xml"/><Relationship Id="rId2" Type="http://schemas.openxmlformats.org/officeDocument/2006/relationships/slideLayout" Target="../slideLayouts/slideLayout108.xml"/><Relationship Id="rId29" Type="http://schemas.openxmlformats.org/officeDocument/2006/relationships/slideLayout" Target="../slideLayouts/slideLayout135.xml"/><Relationship Id="rId24" Type="http://schemas.openxmlformats.org/officeDocument/2006/relationships/slideLayout" Target="../slideLayouts/slideLayout130.xml"/><Relationship Id="rId40" Type="http://schemas.openxmlformats.org/officeDocument/2006/relationships/slideLayout" Target="../slideLayouts/slideLayout146.xml"/><Relationship Id="rId45" Type="http://schemas.openxmlformats.org/officeDocument/2006/relationships/slideLayout" Target="../slideLayouts/slideLayout151.xml"/><Relationship Id="rId66" Type="http://schemas.openxmlformats.org/officeDocument/2006/relationships/slideLayout" Target="../slideLayouts/slideLayout172.xml"/><Relationship Id="rId87" Type="http://schemas.openxmlformats.org/officeDocument/2006/relationships/slideLayout" Target="../slideLayouts/slideLayout193.xml"/><Relationship Id="rId61" Type="http://schemas.openxmlformats.org/officeDocument/2006/relationships/slideLayout" Target="../slideLayouts/slideLayout167.xml"/><Relationship Id="rId82" Type="http://schemas.openxmlformats.org/officeDocument/2006/relationships/slideLayout" Target="../slideLayouts/slideLayout188.xml"/><Relationship Id="rId19" Type="http://schemas.openxmlformats.org/officeDocument/2006/relationships/slideLayout" Target="../slideLayouts/slideLayout125.xml"/><Relationship Id="rId14" Type="http://schemas.openxmlformats.org/officeDocument/2006/relationships/slideLayout" Target="../slideLayouts/slideLayout120.xml"/><Relationship Id="rId30" Type="http://schemas.openxmlformats.org/officeDocument/2006/relationships/slideLayout" Target="../slideLayouts/slideLayout136.xml"/><Relationship Id="rId35" Type="http://schemas.openxmlformats.org/officeDocument/2006/relationships/slideLayout" Target="../slideLayouts/slideLayout141.xml"/><Relationship Id="rId56" Type="http://schemas.openxmlformats.org/officeDocument/2006/relationships/slideLayout" Target="../slideLayouts/slideLayout162.xml"/><Relationship Id="rId77" Type="http://schemas.openxmlformats.org/officeDocument/2006/relationships/slideLayout" Target="../slideLayouts/slideLayout183.xml"/><Relationship Id="rId100" Type="http://schemas.openxmlformats.org/officeDocument/2006/relationships/slideLayout" Target="../slideLayouts/slideLayout206.xml"/><Relationship Id="rId105" Type="http://schemas.openxmlformats.org/officeDocument/2006/relationships/slideLayout" Target="../slideLayouts/slideLayout211.xml"/><Relationship Id="rId8" Type="http://schemas.openxmlformats.org/officeDocument/2006/relationships/slideLayout" Target="../slideLayouts/slideLayout114.xml"/><Relationship Id="rId51" Type="http://schemas.openxmlformats.org/officeDocument/2006/relationships/slideLayout" Target="../slideLayouts/slideLayout157.xml"/><Relationship Id="rId72" Type="http://schemas.openxmlformats.org/officeDocument/2006/relationships/slideLayout" Target="../slideLayouts/slideLayout178.xml"/><Relationship Id="rId93" Type="http://schemas.openxmlformats.org/officeDocument/2006/relationships/slideLayout" Target="../slideLayouts/slideLayout199.xml"/><Relationship Id="rId98" Type="http://schemas.openxmlformats.org/officeDocument/2006/relationships/slideLayout" Target="../slideLayouts/slideLayout204.xml"/><Relationship Id="rId3" Type="http://schemas.openxmlformats.org/officeDocument/2006/relationships/slideLayout" Target="../slideLayouts/slideLayout109.xml"/><Relationship Id="rId25" Type="http://schemas.openxmlformats.org/officeDocument/2006/relationships/slideLayout" Target="../slideLayouts/slideLayout131.xml"/><Relationship Id="rId46" Type="http://schemas.openxmlformats.org/officeDocument/2006/relationships/slideLayout" Target="../slideLayouts/slideLayout152.xml"/><Relationship Id="rId67" Type="http://schemas.openxmlformats.org/officeDocument/2006/relationships/slideLayout" Target="../slideLayouts/slideLayout173.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238.xml"/><Relationship Id="rId21" Type="http://schemas.openxmlformats.org/officeDocument/2006/relationships/slideLayout" Target="../slideLayouts/slideLayout233.xml"/><Relationship Id="rId42" Type="http://schemas.openxmlformats.org/officeDocument/2006/relationships/slideLayout" Target="../slideLayouts/slideLayout254.xml"/><Relationship Id="rId47" Type="http://schemas.openxmlformats.org/officeDocument/2006/relationships/slideLayout" Target="../slideLayouts/slideLayout259.xml"/><Relationship Id="rId63" Type="http://schemas.openxmlformats.org/officeDocument/2006/relationships/slideLayout" Target="../slideLayouts/slideLayout275.xml"/><Relationship Id="rId68" Type="http://schemas.openxmlformats.org/officeDocument/2006/relationships/slideLayout" Target="../slideLayouts/slideLayout280.xml"/><Relationship Id="rId84" Type="http://schemas.openxmlformats.org/officeDocument/2006/relationships/slideLayout" Target="../slideLayouts/slideLayout296.xml"/><Relationship Id="rId89" Type="http://schemas.openxmlformats.org/officeDocument/2006/relationships/slideLayout" Target="../slideLayouts/slideLayout301.xml"/><Relationship Id="rId16" Type="http://schemas.openxmlformats.org/officeDocument/2006/relationships/slideLayout" Target="../slideLayouts/slideLayout228.xml"/><Relationship Id="rId11" Type="http://schemas.openxmlformats.org/officeDocument/2006/relationships/slideLayout" Target="../slideLayouts/slideLayout223.xml"/><Relationship Id="rId32" Type="http://schemas.openxmlformats.org/officeDocument/2006/relationships/slideLayout" Target="../slideLayouts/slideLayout244.xml"/><Relationship Id="rId37" Type="http://schemas.openxmlformats.org/officeDocument/2006/relationships/slideLayout" Target="../slideLayouts/slideLayout249.xml"/><Relationship Id="rId53" Type="http://schemas.openxmlformats.org/officeDocument/2006/relationships/slideLayout" Target="../slideLayouts/slideLayout265.xml"/><Relationship Id="rId58" Type="http://schemas.openxmlformats.org/officeDocument/2006/relationships/slideLayout" Target="../slideLayouts/slideLayout270.xml"/><Relationship Id="rId74" Type="http://schemas.openxmlformats.org/officeDocument/2006/relationships/slideLayout" Target="../slideLayouts/slideLayout286.xml"/><Relationship Id="rId79" Type="http://schemas.openxmlformats.org/officeDocument/2006/relationships/slideLayout" Target="../slideLayouts/slideLayout291.xml"/><Relationship Id="rId5" Type="http://schemas.openxmlformats.org/officeDocument/2006/relationships/slideLayout" Target="../slideLayouts/slideLayout217.xml"/><Relationship Id="rId90" Type="http://schemas.openxmlformats.org/officeDocument/2006/relationships/slideLayout" Target="../slideLayouts/slideLayout302.xml"/><Relationship Id="rId95" Type="http://schemas.openxmlformats.org/officeDocument/2006/relationships/slideLayout" Target="../slideLayouts/slideLayout307.xml"/><Relationship Id="rId22" Type="http://schemas.openxmlformats.org/officeDocument/2006/relationships/slideLayout" Target="../slideLayouts/slideLayout234.xml"/><Relationship Id="rId27" Type="http://schemas.openxmlformats.org/officeDocument/2006/relationships/slideLayout" Target="../slideLayouts/slideLayout239.xml"/><Relationship Id="rId43" Type="http://schemas.openxmlformats.org/officeDocument/2006/relationships/slideLayout" Target="../slideLayouts/slideLayout255.xml"/><Relationship Id="rId48" Type="http://schemas.openxmlformats.org/officeDocument/2006/relationships/slideLayout" Target="../slideLayouts/slideLayout260.xml"/><Relationship Id="rId64" Type="http://schemas.openxmlformats.org/officeDocument/2006/relationships/slideLayout" Target="../slideLayouts/slideLayout276.xml"/><Relationship Id="rId69" Type="http://schemas.openxmlformats.org/officeDocument/2006/relationships/slideLayout" Target="../slideLayouts/slideLayout281.xml"/><Relationship Id="rId80" Type="http://schemas.openxmlformats.org/officeDocument/2006/relationships/slideLayout" Target="../slideLayouts/slideLayout292.xml"/><Relationship Id="rId85" Type="http://schemas.openxmlformats.org/officeDocument/2006/relationships/slideLayout" Target="../slideLayouts/slideLayout297.xml"/><Relationship Id="rId3" Type="http://schemas.openxmlformats.org/officeDocument/2006/relationships/slideLayout" Target="../slideLayouts/slideLayout215.xml"/><Relationship Id="rId12" Type="http://schemas.openxmlformats.org/officeDocument/2006/relationships/slideLayout" Target="../slideLayouts/slideLayout224.xml"/><Relationship Id="rId17" Type="http://schemas.openxmlformats.org/officeDocument/2006/relationships/slideLayout" Target="../slideLayouts/slideLayout229.xml"/><Relationship Id="rId25" Type="http://schemas.openxmlformats.org/officeDocument/2006/relationships/slideLayout" Target="../slideLayouts/slideLayout237.xml"/><Relationship Id="rId33" Type="http://schemas.openxmlformats.org/officeDocument/2006/relationships/slideLayout" Target="../slideLayouts/slideLayout245.xml"/><Relationship Id="rId38" Type="http://schemas.openxmlformats.org/officeDocument/2006/relationships/slideLayout" Target="../slideLayouts/slideLayout250.xml"/><Relationship Id="rId46" Type="http://schemas.openxmlformats.org/officeDocument/2006/relationships/slideLayout" Target="../slideLayouts/slideLayout258.xml"/><Relationship Id="rId59" Type="http://schemas.openxmlformats.org/officeDocument/2006/relationships/slideLayout" Target="../slideLayouts/slideLayout271.xml"/><Relationship Id="rId67" Type="http://schemas.openxmlformats.org/officeDocument/2006/relationships/slideLayout" Target="../slideLayouts/slideLayout279.xml"/><Relationship Id="rId20" Type="http://schemas.openxmlformats.org/officeDocument/2006/relationships/slideLayout" Target="../slideLayouts/slideLayout232.xml"/><Relationship Id="rId41" Type="http://schemas.openxmlformats.org/officeDocument/2006/relationships/slideLayout" Target="../slideLayouts/slideLayout253.xml"/><Relationship Id="rId54" Type="http://schemas.openxmlformats.org/officeDocument/2006/relationships/slideLayout" Target="../slideLayouts/slideLayout266.xml"/><Relationship Id="rId62" Type="http://schemas.openxmlformats.org/officeDocument/2006/relationships/slideLayout" Target="../slideLayouts/slideLayout274.xml"/><Relationship Id="rId70" Type="http://schemas.openxmlformats.org/officeDocument/2006/relationships/slideLayout" Target="../slideLayouts/slideLayout282.xml"/><Relationship Id="rId75" Type="http://schemas.openxmlformats.org/officeDocument/2006/relationships/slideLayout" Target="../slideLayouts/slideLayout287.xml"/><Relationship Id="rId83" Type="http://schemas.openxmlformats.org/officeDocument/2006/relationships/slideLayout" Target="../slideLayouts/slideLayout295.xml"/><Relationship Id="rId88" Type="http://schemas.openxmlformats.org/officeDocument/2006/relationships/slideLayout" Target="../slideLayouts/slideLayout300.xml"/><Relationship Id="rId91" Type="http://schemas.openxmlformats.org/officeDocument/2006/relationships/slideLayout" Target="../slideLayouts/slideLayout303.xml"/><Relationship Id="rId96" Type="http://schemas.openxmlformats.org/officeDocument/2006/relationships/slideLayout" Target="../slideLayouts/slideLayout308.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5" Type="http://schemas.openxmlformats.org/officeDocument/2006/relationships/slideLayout" Target="../slideLayouts/slideLayout227.xml"/><Relationship Id="rId23" Type="http://schemas.openxmlformats.org/officeDocument/2006/relationships/slideLayout" Target="../slideLayouts/slideLayout235.xml"/><Relationship Id="rId28" Type="http://schemas.openxmlformats.org/officeDocument/2006/relationships/slideLayout" Target="../slideLayouts/slideLayout240.xml"/><Relationship Id="rId36" Type="http://schemas.openxmlformats.org/officeDocument/2006/relationships/slideLayout" Target="../slideLayouts/slideLayout248.xml"/><Relationship Id="rId49" Type="http://schemas.openxmlformats.org/officeDocument/2006/relationships/slideLayout" Target="../slideLayouts/slideLayout261.xml"/><Relationship Id="rId57" Type="http://schemas.openxmlformats.org/officeDocument/2006/relationships/slideLayout" Target="../slideLayouts/slideLayout269.xml"/><Relationship Id="rId10" Type="http://schemas.openxmlformats.org/officeDocument/2006/relationships/slideLayout" Target="../slideLayouts/slideLayout222.xml"/><Relationship Id="rId31" Type="http://schemas.openxmlformats.org/officeDocument/2006/relationships/slideLayout" Target="../slideLayouts/slideLayout243.xml"/><Relationship Id="rId44" Type="http://schemas.openxmlformats.org/officeDocument/2006/relationships/slideLayout" Target="../slideLayouts/slideLayout256.xml"/><Relationship Id="rId52" Type="http://schemas.openxmlformats.org/officeDocument/2006/relationships/slideLayout" Target="../slideLayouts/slideLayout264.xml"/><Relationship Id="rId60" Type="http://schemas.openxmlformats.org/officeDocument/2006/relationships/slideLayout" Target="../slideLayouts/slideLayout272.xml"/><Relationship Id="rId65" Type="http://schemas.openxmlformats.org/officeDocument/2006/relationships/slideLayout" Target="../slideLayouts/slideLayout277.xml"/><Relationship Id="rId73" Type="http://schemas.openxmlformats.org/officeDocument/2006/relationships/slideLayout" Target="../slideLayouts/slideLayout285.xml"/><Relationship Id="rId78" Type="http://schemas.openxmlformats.org/officeDocument/2006/relationships/slideLayout" Target="../slideLayouts/slideLayout290.xml"/><Relationship Id="rId81" Type="http://schemas.openxmlformats.org/officeDocument/2006/relationships/slideLayout" Target="../slideLayouts/slideLayout293.xml"/><Relationship Id="rId86" Type="http://schemas.openxmlformats.org/officeDocument/2006/relationships/slideLayout" Target="../slideLayouts/slideLayout298.xml"/><Relationship Id="rId94" Type="http://schemas.openxmlformats.org/officeDocument/2006/relationships/slideLayout" Target="../slideLayouts/slideLayout306.xml"/><Relationship Id="rId4" Type="http://schemas.openxmlformats.org/officeDocument/2006/relationships/slideLayout" Target="../slideLayouts/slideLayout216.xml"/><Relationship Id="rId9" Type="http://schemas.openxmlformats.org/officeDocument/2006/relationships/slideLayout" Target="../slideLayouts/slideLayout221.xml"/><Relationship Id="rId13" Type="http://schemas.openxmlformats.org/officeDocument/2006/relationships/slideLayout" Target="../slideLayouts/slideLayout225.xml"/><Relationship Id="rId18" Type="http://schemas.openxmlformats.org/officeDocument/2006/relationships/slideLayout" Target="../slideLayouts/slideLayout230.xml"/><Relationship Id="rId39" Type="http://schemas.openxmlformats.org/officeDocument/2006/relationships/slideLayout" Target="../slideLayouts/slideLayout251.xml"/><Relationship Id="rId34" Type="http://schemas.openxmlformats.org/officeDocument/2006/relationships/slideLayout" Target="../slideLayouts/slideLayout246.xml"/><Relationship Id="rId50" Type="http://schemas.openxmlformats.org/officeDocument/2006/relationships/slideLayout" Target="../slideLayouts/slideLayout262.xml"/><Relationship Id="rId55" Type="http://schemas.openxmlformats.org/officeDocument/2006/relationships/slideLayout" Target="../slideLayouts/slideLayout267.xml"/><Relationship Id="rId76" Type="http://schemas.openxmlformats.org/officeDocument/2006/relationships/slideLayout" Target="../slideLayouts/slideLayout288.xml"/><Relationship Id="rId97" Type="http://schemas.openxmlformats.org/officeDocument/2006/relationships/theme" Target="../theme/theme3.xml"/><Relationship Id="rId7" Type="http://schemas.openxmlformats.org/officeDocument/2006/relationships/slideLayout" Target="../slideLayouts/slideLayout219.xml"/><Relationship Id="rId71" Type="http://schemas.openxmlformats.org/officeDocument/2006/relationships/slideLayout" Target="../slideLayouts/slideLayout283.xml"/><Relationship Id="rId92" Type="http://schemas.openxmlformats.org/officeDocument/2006/relationships/slideLayout" Target="../slideLayouts/slideLayout304.xml"/><Relationship Id="rId2" Type="http://schemas.openxmlformats.org/officeDocument/2006/relationships/slideLayout" Target="../slideLayouts/slideLayout214.xml"/><Relationship Id="rId29" Type="http://schemas.openxmlformats.org/officeDocument/2006/relationships/slideLayout" Target="../slideLayouts/slideLayout241.xml"/><Relationship Id="rId24" Type="http://schemas.openxmlformats.org/officeDocument/2006/relationships/slideLayout" Target="../slideLayouts/slideLayout236.xml"/><Relationship Id="rId40" Type="http://schemas.openxmlformats.org/officeDocument/2006/relationships/slideLayout" Target="../slideLayouts/slideLayout252.xml"/><Relationship Id="rId45" Type="http://schemas.openxmlformats.org/officeDocument/2006/relationships/slideLayout" Target="../slideLayouts/slideLayout257.xml"/><Relationship Id="rId66" Type="http://schemas.openxmlformats.org/officeDocument/2006/relationships/slideLayout" Target="../slideLayouts/slideLayout278.xml"/><Relationship Id="rId87" Type="http://schemas.openxmlformats.org/officeDocument/2006/relationships/slideLayout" Target="../slideLayouts/slideLayout299.xml"/><Relationship Id="rId61" Type="http://schemas.openxmlformats.org/officeDocument/2006/relationships/slideLayout" Target="../slideLayouts/slideLayout273.xml"/><Relationship Id="rId82" Type="http://schemas.openxmlformats.org/officeDocument/2006/relationships/slideLayout" Target="../slideLayouts/slideLayout294.xml"/><Relationship Id="rId19" Type="http://schemas.openxmlformats.org/officeDocument/2006/relationships/slideLayout" Target="../slideLayouts/slideLayout231.xml"/><Relationship Id="rId14" Type="http://schemas.openxmlformats.org/officeDocument/2006/relationships/slideLayout" Target="../slideLayouts/slideLayout226.xml"/><Relationship Id="rId30" Type="http://schemas.openxmlformats.org/officeDocument/2006/relationships/slideLayout" Target="../slideLayouts/slideLayout242.xml"/><Relationship Id="rId35" Type="http://schemas.openxmlformats.org/officeDocument/2006/relationships/slideLayout" Target="../slideLayouts/slideLayout247.xml"/><Relationship Id="rId56" Type="http://schemas.openxmlformats.org/officeDocument/2006/relationships/slideLayout" Target="../slideLayouts/slideLayout268.xml"/><Relationship Id="rId77" Type="http://schemas.openxmlformats.org/officeDocument/2006/relationships/slideLayout" Target="../slideLayouts/slideLayout289.xml"/><Relationship Id="rId8" Type="http://schemas.openxmlformats.org/officeDocument/2006/relationships/slideLayout" Target="../slideLayouts/slideLayout220.xml"/><Relationship Id="rId51" Type="http://schemas.openxmlformats.org/officeDocument/2006/relationships/slideLayout" Target="../slideLayouts/slideLayout263.xml"/><Relationship Id="rId72" Type="http://schemas.openxmlformats.org/officeDocument/2006/relationships/slideLayout" Target="../slideLayouts/slideLayout284.xml"/><Relationship Id="rId93" Type="http://schemas.openxmlformats.org/officeDocument/2006/relationships/slideLayout" Target="../slideLayouts/slideLayout30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7432241"/>
      </p:ext>
    </p:extLst>
  </p:cSld>
  <p:clrMap bg1="lt1" tx1="dk1" bg2="lt2" tx2="dk2" accent1="accent1" accent2="accent2" accent3="accent3" accent4="accent4" accent5="accent5" accent6="accent6" hlink="hlink" folHlink="folHlink"/>
  <p:sldLayoutIdLst>
    <p:sldLayoutId id="2147483769" r:id="rId1"/>
    <p:sldLayoutId id="2147483783" r:id="rId2"/>
    <p:sldLayoutId id="2147483976" r:id="rId3"/>
    <p:sldLayoutId id="2147483977" r:id="rId4"/>
    <p:sldLayoutId id="2147483978" r:id="rId5"/>
    <p:sldLayoutId id="2147483784" r:id="rId6"/>
    <p:sldLayoutId id="2147483872" r:id="rId7"/>
    <p:sldLayoutId id="2147483873" r:id="rId8"/>
    <p:sldLayoutId id="2147483874" r:id="rId9"/>
    <p:sldLayoutId id="2147483875" r:id="rId10"/>
    <p:sldLayoutId id="2147483876" r:id="rId11"/>
    <p:sldLayoutId id="2147483778" r:id="rId12"/>
    <p:sldLayoutId id="2147483879" r:id="rId13"/>
    <p:sldLayoutId id="2147483880" r:id="rId14"/>
    <p:sldLayoutId id="2147483881" r:id="rId15"/>
    <p:sldLayoutId id="2147483882" r:id="rId16"/>
    <p:sldLayoutId id="2147483883" r:id="rId17"/>
    <p:sldLayoutId id="2147483706" r:id="rId18"/>
    <p:sldLayoutId id="2147483884" r:id="rId19"/>
    <p:sldLayoutId id="2147483885" r:id="rId20"/>
    <p:sldLayoutId id="2147483886" r:id="rId21"/>
    <p:sldLayoutId id="2147483887" r:id="rId22"/>
    <p:sldLayoutId id="2147483888" r:id="rId23"/>
    <p:sldLayoutId id="2147483842" r:id="rId24"/>
    <p:sldLayoutId id="2147483889" r:id="rId25"/>
    <p:sldLayoutId id="2147483890" r:id="rId26"/>
    <p:sldLayoutId id="2147483891" r:id="rId27"/>
    <p:sldLayoutId id="2147483892" r:id="rId28"/>
    <p:sldLayoutId id="2147483893" r:id="rId29"/>
    <p:sldLayoutId id="2147483870" r:id="rId30"/>
    <p:sldLayoutId id="2147483894" r:id="rId31"/>
    <p:sldLayoutId id="2147483895" r:id="rId32"/>
    <p:sldLayoutId id="2147483896" r:id="rId33"/>
    <p:sldLayoutId id="2147483897" r:id="rId34"/>
    <p:sldLayoutId id="2147483898" r:id="rId35"/>
    <p:sldLayoutId id="2147483712" r:id="rId36"/>
    <p:sldLayoutId id="2147483899" r:id="rId37"/>
    <p:sldLayoutId id="2147483900" r:id="rId38"/>
    <p:sldLayoutId id="2147483901" r:id="rId39"/>
    <p:sldLayoutId id="2147483902" r:id="rId40"/>
    <p:sldLayoutId id="2147483903" r:id="rId41"/>
    <p:sldLayoutId id="2147483866" r:id="rId42"/>
    <p:sldLayoutId id="2147483904" r:id="rId43"/>
    <p:sldLayoutId id="2147483905" r:id="rId44"/>
    <p:sldLayoutId id="2147483906" r:id="rId45"/>
    <p:sldLayoutId id="2147483907" r:id="rId46"/>
    <p:sldLayoutId id="2147483908" r:id="rId47"/>
    <p:sldLayoutId id="2147483909" r:id="rId48"/>
    <p:sldLayoutId id="2147483981" r:id="rId49"/>
    <p:sldLayoutId id="2147483910" r:id="rId50"/>
    <p:sldLayoutId id="2147483911" r:id="rId51"/>
    <p:sldLayoutId id="2147483912" r:id="rId52"/>
    <p:sldLayoutId id="2147483913" r:id="rId53"/>
    <p:sldLayoutId id="2147483722" r:id="rId54"/>
    <p:sldLayoutId id="2147483971" r:id="rId55"/>
    <p:sldLayoutId id="2147483972" r:id="rId56"/>
    <p:sldLayoutId id="2147483973" r:id="rId57"/>
    <p:sldLayoutId id="2147483974" r:id="rId58"/>
    <p:sldLayoutId id="2147483975" r:id="rId59"/>
    <p:sldLayoutId id="2147483851" r:id="rId60"/>
    <p:sldLayoutId id="2147483914" r:id="rId61"/>
    <p:sldLayoutId id="2147483915" r:id="rId62"/>
    <p:sldLayoutId id="2147483916" r:id="rId63"/>
    <p:sldLayoutId id="2147483917" r:id="rId64"/>
    <p:sldLayoutId id="2147483918" r:id="rId65"/>
    <p:sldLayoutId id="2147483852" r:id="rId66"/>
    <p:sldLayoutId id="2147483919" r:id="rId67"/>
    <p:sldLayoutId id="2147483920" r:id="rId68"/>
    <p:sldLayoutId id="2147483921" r:id="rId69"/>
    <p:sldLayoutId id="2147483923" r:id="rId70"/>
    <p:sldLayoutId id="2147483922" r:id="rId71"/>
    <p:sldLayoutId id="2147483754" r:id="rId72"/>
    <p:sldLayoutId id="2147483924" r:id="rId73"/>
    <p:sldLayoutId id="2147483925" r:id="rId74"/>
    <p:sldLayoutId id="2147483926" r:id="rId75"/>
    <p:sldLayoutId id="2147483927" r:id="rId76"/>
    <p:sldLayoutId id="2147483928" r:id="rId77"/>
    <p:sldLayoutId id="2147483749" r:id="rId78"/>
    <p:sldLayoutId id="2147483929" r:id="rId79"/>
    <p:sldLayoutId id="2147483930" r:id="rId80"/>
    <p:sldLayoutId id="2147483931" r:id="rId81"/>
    <p:sldLayoutId id="2147483932" r:id="rId82"/>
    <p:sldLayoutId id="2147483933" r:id="rId83"/>
    <p:sldLayoutId id="2147483865" r:id="rId84"/>
    <p:sldLayoutId id="2147483934" r:id="rId85"/>
    <p:sldLayoutId id="2147483935" r:id="rId86"/>
    <p:sldLayoutId id="2147483936" r:id="rId87"/>
    <p:sldLayoutId id="2147483937" r:id="rId88"/>
    <p:sldLayoutId id="2147483938" r:id="rId89"/>
    <p:sldLayoutId id="2147483840" r:id="rId90"/>
    <p:sldLayoutId id="2147483939" r:id="rId91"/>
    <p:sldLayoutId id="2147483940" r:id="rId92"/>
    <p:sldLayoutId id="2147483941" r:id="rId93"/>
    <p:sldLayoutId id="2147483942" r:id="rId94"/>
    <p:sldLayoutId id="2147483943" r:id="rId95"/>
    <p:sldLayoutId id="2147483841" r:id="rId96"/>
    <p:sldLayoutId id="2147483944" r:id="rId97"/>
    <p:sldLayoutId id="2147483945" r:id="rId98"/>
    <p:sldLayoutId id="2147483946" r:id="rId99"/>
    <p:sldLayoutId id="2147483947" r:id="rId100"/>
    <p:sldLayoutId id="2147483948" r:id="rId101"/>
    <p:sldLayoutId id="2147483979" r:id="rId102"/>
    <p:sldLayoutId id="2147483982" r:id="rId103"/>
    <p:sldLayoutId id="2147483980" r:id="rId104"/>
    <p:sldLayoutId id="2147483782" r:id="rId105"/>
    <p:sldLayoutId id="2147483983" r:id="rId10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6381594"/>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 id="2147483997" r:id="rId12"/>
    <p:sldLayoutId id="2147483998" r:id="rId13"/>
    <p:sldLayoutId id="2147483999" r:id="rId14"/>
    <p:sldLayoutId id="2147484000" r:id="rId15"/>
    <p:sldLayoutId id="2147484001" r:id="rId16"/>
    <p:sldLayoutId id="2147484002" r:id="rId17"/>
    <p:sldLayoutId id="2147484003" r:id="rId18"/>
    <p:sldLayoutId id="2147484004" r:id="rId19"/>
    <p:sldLayoutId id="2147484005" r:id="rId20"/>
    <p:sldLayoutId id="2147484006" r:id="rId21"/>
    <p:sldLayoutId id="2147484007" r:id="rId22"/>
    <p:sldLayoutId id="2147484008" r:id="rId23"/>
    <p:sldLayoutId id="2147484009" r:id="rId24"/>
    <p:sldLayoutId id="2147484010" r:id="rId25"/>
    <p:sldLayoutId id="2147484011" r:id="rId26"/>
    <p:sldLayoutId id="2147484012" r:id="rId27"/>
    <p:sldLayoutId id="2147484013" r:id="rId28"/>
    <p:sldLayoutId id="2147484014" r:id="rId29"/>
    <p:sldLayoutId id="2147484015" r:id="rId30"/>
    <p:sldLayoutId id="2147484016" r:id="rId31"/>
    <p:sldLayoutId id="2147484017" r:id="rId32"/>
    <p:sldLayoutId id="2147484018" r:id="rId33"/>
    <p:sldLayoutId id="2147484019" r:id="rId34"/>
    <p:sldLayoutId id="2147484020" r:id="rId35"/>
    <p:sldLayoutId id="2147484021" r:id="rId36"/>
    <p:sldLayoutId id="2147484022" r:id="rId37"/>
    <p:sldLayoutId id="2147484023" r:id="rId38"/>
    <p:sldLayoutId id="2147484024" r:id="rId39"/>
    <p:sldLayoutId id="2147484025" r:id="rId40"/>
    <p:sldLayoutId id="2147484026" r:id="rId41"/>
    <p:sldLayoutId id="2147484027" r:id="rId42"/>
    <p:sldLayoutId id="2147484028" r:id="rId43"/>
    <p:sldLayoutId id="2147484029" r:id="rId44"/>
    <p:sldLayoutId id="2147484030" r:id="rId45"/>
    <p:sldLayoutId id="2147484031" r:id="rId46"/>
    <p:sldLayoutId id="2147484032" r:id="rId47"/>
    <p:sldLayoutId id="2147484033" r:id="rId48"/>
    <p:sldLayoutId id="2147484034" r:id="rId49"/>
    <p:sldLayoutId id="2147484035" r:id="rId50"/>
    <p:sldLayoutId id="2147484036" r:id="rId51"/>
    <p:sldLayoutId id="2147484037" r:id="rId52"/>
    <p:sldLayoutId id="2147484038" r:id="rId53"/>
    <p:sldLayoutId id="2147484039" r:id="rId54"/>
    <p:sldLayoutId id="2147484040" r:id="rId55"/>
    <p:sldLayoutId id="2147484041" r:id="rId56"/>
    <p:sldLayoutId id="2147484042" r:id="rId57"/>
    <p:sldLayoutId id="2147484043" r:id="rId58"/>
    <p:sldLayoutId id="2147484044" r:id="rId59"/>
    <p:sldLayoutId id="2147484045" r:id="rId60"/>
    <p:sldLayoutId id="2147484046" r:id="rId61"/>
    <p:sldLayoutId id="2147484047" r:id="rId62"/>
    <p:sldLayoutId id="2147484048" r:id="rId63"/>
    <p:sldLayoutId id="2147484049" r:id="rId64"/>
    <p:sldLayoutId id="2147484050" r:id="rId65"/>
    <p:sldLayoutId id="2147484051" r:id="rId66"/>
    <p:sldLayoutId id="2147484052" r:id="rId67"/>
    <p:sldLayoutId id="2147484053" r:id="rId68"/>
    <p:sldLayoutId id="2147484054" r:id="rId69"/>
    <p:sldLayoutId id="2147484055" r:id="rId70"/>
    <p:sldLayoutId id="2147484056" r:id="rId71"/>
    <p:sldLayoutId id="2147484057" r:id="rId72"/>
    <p:sldLayoutId id="2147484058" r:id="rId73"/>
    <p:sldLayoutId id="2147484059" r:id="rId74"/>
    <p:sldLayoutId id="2147484060" r:id="rId75"/>
    <p:sldLayoutId id="2147484061" r:id="rId76"/>
    <p:sldLayoutId id="2147484062" r:id="rId77"/>
    <p:sldLayoutId id="2147484063" r:id="rId78"/>
    <p:sldLayoutId id="2147484064" r:id="rId79"/>
    <p:sldLayoutId id="2147484065" r:id="rId80"/>
    <p:sldLayoutId id="2147484066" r:id="rId81"/>
    <p:sldLayoutId id="2147484067" r:id="rId82"/>
    <p:sldLayoutId id="2147484068" r:id="rId83"/>
    <p:sldLayoutId id="2147484069" r:id="rId84"/>
    <p:sldLayoutId id="2147484070" r:id="rId85"/>
    <p:sldLayoutId id="2147484071" r:id="rId86"/>
    <p:sldLayoutId id="2147484072" r:id="rId87"/>
    <p:sldLayoutId id="2147484073" r:id="rId88"/>
    <p:sldLayoutId id="2147484074" r:id="rId89"/>
    <p:sldLayoutId id="2147484075" r:id="rId90"/>
    <p:sldLayoutId id="2147484076" r:id="rId91"/>
    <p:sldLayoutId id="2147484077" r:id="rId92"/>
    <p:sldLayoutId id="2147484078" r:id="rId93"/>
    <p:sldLayoutId id="2147484079" r:id="rId94"/>
    <p:sldLayoutId id="2147484080" r:id="rId95"/>
    <p:sldLayoutId id="2147484081" r:id="rId96"/>
    <p:sldLayoutId id="2147484082" r:id="rId97"/>
    <p:sldLayoutId id="2147484083" r:id="rId98"/>
    <p:sldLayoutId id="2147484084" r:id="rId99"/>
    <p:sldLayoutId id="2147484085" r:id="rId100"/>
    <p:sldLayoutId id="2147484086" r:id="rId101"/>
    <p:sldLayoutId id="2147484087" r:id="rId102"/>
    <p:sldLayoutId id="2147484088" r:id="rId103"/>
    <p:sldLayoutId id="2147484089" r:id="rId104"/>
    <p:sldLayoutId id="2147484090" r:id="rId105"/>
    <p:sldLayoutId id="2147484092" r:id="rId10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836106"/>
      </p:ext>
    </p:extLst>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 id="2147484105" r:id="rId12"/>
    <p:sldLayoutId id="2147484106" r:id="rId13"/>
    <p:sldLayoutId id="2147484107" r:id="rId14"/>
    <p:sldLayoutId id="2147484108" r:id="rId15"/>
    <p:sldLayoutId id="2147484109" r:id="rId16"/>
    <p:sldLayoutId id="2147484110" r:id="rId17"/>
    <p:sldLayoutId id="2147484111" r:id="rId18"/>
    <p:sldLayoutId id="2147484112" r:id="rId19"/>
    <p:sldLayoutId id="2147484113" r:id="rId20"/>
    <p:sldLayoutId id="2147484114" r:id="rId21"/>
    <p:sldLayoutId id="2147484115" r:id="rId22"/>
    <p:sldLayoutId id="2147484116" r:id="rId23"/>
    <p:sldLayoutId id="2147484117" r:id="rId24"/>
    <p:sldLayoutId id="2147484118" r:id="rId25"/>
    <p:sldLayoutId id="2147484119" r:id="rId26"/>
    <p:sldLayoutId id="2147484120" r:id="rId27"/>
    <p:sldLayoutId id="2147484121" r:id="rId28"/>
    <p:sldLayoutId id="2147484122" r:id="rId29"/>
    <p:sldLayoutId id="2147484123" r:id="rId30"/>
    <p:sldLayoutId id="2147484124" r:id="rId31"/>
    <p:sldLayoutId id="2147484125" r:id="rId32"/>
    <p:sldLayoutId id="2147484126" r:id="rId33"/>
    <p:sldLayoutId id="2147484127" r:id="rId34"/>
    <p:sldLayoutId id="2147484128" r:id="rId35"/>
    <p:sldLayoutId id="2147484129" r:id="rId36"/>
    <p:sldLayoutId id="2147484130" r:id="rId37"/>
    <p:sldLayoutId id="2147484131" r:id="rId38"/>
    <p:sldLayoutId id="2147484132" r:id="rId39"/>
    <p:sldLayoutId id="2147484133" r:id="rId40"/>
    <p:sldLayoutId id="2147484134" r:id="rId41"/>
    <p:sldLayoutId id="2147484135" r:id="rId42"/>
    <p:sldLayoutId id="2147484136" r:id="rId43"/>
    <p:sldLayoutId id="2147484137" r:id="rId44"/>
    <p:sldLayoutId id="2147484138" r:id="rId45"/>
    <p:sldLayoutId id="2147484139" r:id="rId46"/>
    <p:sldLayoutId id="2147484140" r:id="rId47"/>
    <p:sldLayoutId id="2147484141" r:id="rId48"/>
    <p:sldLayoutId id="2147484142" r:id="rId49"/>
    <p:sldLayoutId id="2147484143" r:id="rId50"/>
    <p:sldLayoutId id="2147484144" r:id="rId51"/>
    <p:sldLayoutId id="2147484145" r:id="rId52"/>
    <p:sldLayoutId id="2147484146" r:id="rId53"/>
    <p:sldLayoutId id="2147484147" r:id="rId54"/>
    <p:sldLayoutId id="2147484148" r:id="rId55"/>
    <p:sldLayoutId id="2147484149" r:id="rId56"/>
    <p:sldLayoutId id="2147484150" r:id="rId57"/>
    <p:sldLayoutId id="2147484151" r:id="rId58"/>
    <p:sldLayoutId id="2147484152" r:id="rId59"/>
    <p:sldLayoutId id="2147484153" r:id="rId60"/>
    <p:sldLayoutId id="2147484154" r:id="rId61"/>
    <p:sldLayoutId id="2147484155" r:id="rId62"/>
    <p:sldLayoutId id="2147484156" r:id="rId63"/>
    <p:sldLayoutId id="2147484157" r:id="rId64"/>
    <p:sldLayoutId id="2147484158" r:id="rId65"/>
    <p:sldLayoutId id="2147484159" r:id="rId66"/>
    <p:sldLayoutId id="2147484160" r:id="rId67"/>
    <p:sldLayoutId id="2147484161" r:id="rId68"/>
    <p:sldLayoutId id="2147484162" r:id="rId69"/>
    <p:sldLayoutId id="2147484163" r:id="rId70"/>
    <p:sldLayoutId id="2147484164" r:id="rId71"/>
    <p:sldLayoutId id="2147484165" r:id="rId72"/>
    <p:sldLayoutId id="2147484166" r:id="rId73"/>
    <p:sldLayoutId id="2147484167" r:id="rId74"/>
    <p:sldLayoutId id="2147484168" r:id="rId75"/>
    <p:sldLayoutId id="2147484169" r:id="rId76"/>
    <p:sldLayoutId id="2147484170" r:id="rId77"/>
    <p:sldLayoutId id="2147484171" r:id="rId78"/>
    <p:sldLayoutId id="2147484172" r:id="rId79"/>
    <p:sldLayoutId id="2147484173" r:id="rId80"/>
    <p:sldLayoutId id="2147484174" r:id="rId81"/>
    <p:sldLayoutId id="2147484175" r:id="rId82"/>
    <p:sldLayoutId id="2147484176" r:id="rId83"/>
    <p:sldLayoutId id="2147484177" r:id="rId84"/>
    <p:sldLayoutId id="2147484178" r:id="rId85"/>
    <p:sldLayoutId id="2147484179" r:id="rId86"/>
    <p:sldLayoutId id="2147484180" r:id="rId87"/>
    <p:sldLayoutId id="2147484181" r:id="rId88"/>
    <p:sldLayoutId id="2147484182" r:id="rId89"/>
    <p:sldLayoutId id="2147484183" r:id="rId90"/>
    <p:sldLayoutId id="2147484184" r:id="rId91"/>
    <p:sldLayoutId id="2147484185" r:id="rId92"/>
    <p:sldLayoutId id="2147484186" r:id="rId93"/>
    <p:sldLayoutId id="2147484187" r:id="rId94"/>
    <p:sldLayoutId id="2147484188" r:id="rId95"/>
    <p:sldLayoutId id="2147484189" r:id="rId9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72.xml"/><Relationship Id="rId6" Type="http://schemas.openxmlformats.org/officeDocument/2006/relationships/hyperlink" Target="https://www.demarches-simplifiees.fr/commencer/contrat-d-adhesion-f101" TargetMode="External"/><Relationship Id="rId5" Type="http://schemas.openxmlformats.org/officeDocument/2006/relationships/image" Target="../media/image33.png"/><Relationship Id="rId4" Type="http://schemas.openxmlformats.org/officeDocument/2006/relationships/image" Target="../media/image32.png"/></Relationships>
</file>

<file path=ppt/slides/_rels/slide3.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hyperlink" Target="https://tom.eservices.esante.gouv.fr/tom/pageAccueil/index.html" TargetMode="External"/><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3.png"/><Relationship Id="rId2" Type="http://schemas.openxmlformats.org/officeDocument/2006/relationships/notesSlide" Target="../notesSlides/notesSlide2.xml"/><Relationship Id="rId16" Type="http://schemas.openxmlformats.org/officeDocument/2006/relationships/image" Target="../media/image45.svg"/><Relationship Id="rId1" Type="http://schemas.openxmlformats.org/officeDocument/2006/relationships/slideLayout" Target="../slideLayouts/slideLayout103.xml"/><Relationship Id="rId6" Type="http://schemas.openxmlformats.org/officeDocument/2006/relationships/image" Target="../media/image38.svg"/><Relationship Id="rId11" Type="http://schemas.openxmlformats.org/officeDocument/2006/relationships/image" Target="../media/image42.png"/><Relationship Id="rId5" Type="http://schemas.openxmlformats.org/officeDocument/2006/relationships/image" Target="../media/image37.png"/><Relationship Id="rId15" Type="http://schemas.openxmlformats.org/officeDocument/2006/relationships/image" Target="../media/image44.png"/><Relationship Id="rId10" Type="http://schemas.openxmlformats.org/officeDocument/2006/relationships/hyperlink" Target="https://esante.gouv.fr/services/espace-cps/telechargements-libres/cryptolib-cps-windows" TargetMode="External"/><Relationship Id="rId4" Type="http://schemas.openxmlformats.org/officeDocument/2006/relationships/image" Target="../media/image36.svg"/><Relationship Id="rId9" Type="http://schemas.openxmlformats.org/officeDocument/2006/relationships/image" Target="../media/image41.png"/><Relationship Id="rId14" Type="http://schemas.openxmlformats.org/officeDocument/2006/relationships/hyperlink" Target="https://meshabilitations.esante.gouv.fr/logi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ma-cps.esante.gouv.fr/" TargetMode="External"/><Relationship Id="rId1" Type="http://schemas.openxmlformats.org/officeDocument/2006/relationships/slideLayout" Target="../slideLayouts/slideLayout308.xml"/><Relationship Id="rId5" Type="http://schemas.openxmlformats.org/officeDocument/2006/relationships/hyperlink" Target="https://esante.gouv.fr/produits-services/cartes-de-professionnels-de-sante" TargetMode="External"/><Relationship Id="rId4" Type="http://schemas.openxmlformats.org/officeDocument/2006/relationships/image" Target="../media/image47.png"/></Relationships>
</file>

<file path=ppt/slides/_rels/slide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106.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svg"/></Relationships>
</file>

<file path=ppt/slides/_rels/slide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2.jpeg"/><Relationship Id="rId7" Type="http://schemas.openxmlformats.org/officeDocument/2006/relationships/hyperlink" Target="https://esante.gouv.fr/sites/default/files/media_entity/documents/M%C3%A9mo_D%C3%A9tail%20des%20droits%20et%20r%C3%A8gles%20d%27acc%C3%A8s%20Monespacesant%C3%A9_DMP.pptx%20%281%29.pdf" TargetMode="External"/><Relationship Id="rId2" Type="http://schemas.openxmlformats.org/officeDocument/2006/relationships/notesSlide" Target="../notesSlides/notesSlide4.xml"/><Relationship Id="rId1" Type="http://schemas.openxmlformats.org/officeDocument/2006/relationships/slideLayout" Target="../slideLayouts/slideLayout106.xml"/><Relationship Id="rId6" Type="http://schemas.openxmlformats.org/officeDocument/2006/relationships/image" Target="../media/image53.png"/><Relationship Id="rId5" Type="http://schemas.openxmlformats.org/officeDocument/2006/relationships/image" Target="../media/image49.svg"/><Relationship Id="rId10" Type="http://schemas.openxmlformats.org/officeDocument/2006/relationships/image" Target="../media/image56.svg"/><Relationship Id="rId4" Type="http://schemas.openxmlformats.org/officeDocument/2006/relationships/image" Target="../media/image48.png"/><Relationship Id="rId9" Type="http://schemas.openxmlformats.org/officeDocument/2006/relationships/image" Target="../media/image55.png"/></Relationships>
</file>

<file path=ppt/slides/_rels/slide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hyperlink" Target="https://www.youtube.com/watch?v=BZAgA6_oUbM" TargetMode="External"/><Relationship Id="rId7" Type="http://schemas.openxmlformats.org/officeDocument/2006/relationships/hyperlink" Target="https://esante.gouv.fr/produits-services/pro-sante-connect" TargetMode="External"/><Relationship Id="rId12" Type="http://schemas.openxmlformats.org/officeDocument/2006/relationships/image" Target="../media/image62.png"/><Relationship Id="rId2" Type="http://schemas.openxmlformats.org/officeDocument/2006/relationships/notesSlide" Target="../notesSlides/notesSlide5.xml"/><Relationship Id="rId1" Type="http://schemas.openxmlformats.org/officeDocument/2006/relationships/slideLayout" Target="../slideLayouts/slideLayout106.xml"/><Relationship Id="rId6" Type="http://schemas.openxmlformats.org/officeDocument/2006/relationships/image" Target="../media/image49.svg"/><Relationship Id="rId11" Type="http://schemas.openxmlformats.org/officeDocument/2006/relationships/image" Target="../media/image61.png"/><Relationship Id="rId5" Type="http://schemas.openxmlformats.org/officeDocument/2006/relationships/image" Target="../media/image48.png"/><Relationship Id="rId10" Type="http://schemas.openxmlformats.org/officeDocument/2006/relationships/image" Target="../media/image60.png"/><Relationship Id="rId4" Type="http://schemas.openxmlformats.org/officeDocument/2006/relationships/image" Target="../media/image57.png"/><Relationship Id="rId9"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BF555DF7-0988-3B0F-A415-CF4FDC7B548B}"/>
              </a:ext>
            </a:extLst>
          </p:cNvPr>
          <p:cNvSpPr txBox="1">
            <a:spLocks/>
          </p:cNvSpPr>
          <p:nvPr/>
        </p:nvSpPr>
        <p:spPr>
          <a:xfrm>
            <a:off x="462705" y="2403542"/>
            <a:ext cx="7413810" cy="121050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fr-FR"/>
          </a:p>
        </p:txBody>
      </p:sp>
      <p:sp>
        <p:nvSpPr>
          <p:cNvPr id="16" name="Titre 15">
            <a:extLst>
              <a:ext uri="{FF2B5EF4-FFF2-40B4-BE49-F238E27FC236}">
                <a16:creationId xmlns:a16="http://schemas.microsoft.com/office/drawing/2014/main" id="{84F501BF-1688-8D99-BABA-3590F178DBA4}"/>
              </a:ext>
            </a:extLst>
          </p:cNvPr>
          <p:cNvSpPr>
            <a:spLocks noGrp="1"/>
          </p:cNvSpPr>
          <p:nvPr>
            <p:ph type="title"/>
          </p:nvPr>
        </p:nvSpPr>
        <p:spPr>
          <a:prstGeom prst="rect">
            <a:avLst/>
          </a:prstGeom>
        </p:spPr>
        <p:txBody>
          <a:bodyPr/>
          <a:lstStyle/>
          <a:p>
            <a:r>
              <a:rPr lang="fr-FR" noProof="0" dirty="0"/>
              <a:t>Services Socles </a:t>
            </a:r>
          </a:p>
        </p:txBody>
      </p:sp>
      <p:sp>
        <p:nvSpPr>
          <p:cNvPr id="18" name="Espace réservé du texte 17">
            <a:extLst>
              <a:ext uri="{FF2B5EF4-FFF2-40B4-BE49-F238E27FC236}">
                <a16:creationId xmlns:a16="http://schemas.microsoft.com/office/drawing/2014/main" id="{96EF7D07-76D7-EA51-3D41-E1582360FF8E}"/>
              </a:ext>
            </a:extLst>
          </p:cNvPr>
          <p:cNvSpPr>
            <a:spLocks noGrp="1"/>
          </p:cNvSpPr>
          <p:nvPr>
            <p:ph type="body" sz="quarter" idx="13"/>
          </p:nvPr>
        </p:nvSpPr>
        <p:spPr>
          <a:prstGeom prst="rect">
            <a:avLst/>
          </a:prstGeom>
        </p:spPr>
        <p:txBody>
          <a:bodyPr/>
          <a:lstStyle/>
          <a:p>
            <a:r>
              <a:rPr lang="fr-FR" noProof="0" dirty="0">
                <a:solidFill>
                  <a:srgbClr val="0060A8"/>
                </a:solidFill>
              </a:rPr>
              <a:t>Slides chapeau </a:t>
            </a:r>
            <a:r>
              <a:rPr lang="fr-FR" noProof="0" dirty="0" err="1">
                <a:solidFill>
                  <a:srgbClr val="0060A8"/>
                </a:solidFill>
              </a:rPr>
              <a:t>SerSo</a:t>
            </a:r>
            <a:endParaRPr lang="fr-FR" noProof="0" dirty="0">
              <a:solidFill>
                <a:srgbClr val="0060A8"/>
              </a:solidFill>
            </a:endParaRPr>
          </a:p>
          <a:p>
            <a:r>
              <a:rPr lang="fr-FR" noProof="0" dirty="0" err="1">
                <a:solidFill>
                  <a:srgbClr val="0060A8"/>
                </a:solidFill>
              </a:rPr>
              <a:t>Nov</a:t>
            </a:r>
            <a:r>
              <a:rPr lang="fr-FR" noProof="0" dirty="0">
                <a:solidFill>
                  <a:srgbClr val="0060A8"/>
                </a:solidFill>
              </a:rPr>
              <a:t> 2025</a:t>
            </a:r>
          </a:p>
        </p:txBody>
      </p:sp>
    </p:spTree>
    <p:extLst>
      <p:ext uri="{BB962C8B-B14F-4D97-AF65-F5344CB8AC3E}">
        <p14:creationId xmlns:p14="http://schemas.microsoft.com/office/powerpoint/2010/main" val="3852289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 coins arrondis 23">
            <a:extLst>
              <a:ext uri="{FF2B5EF4-FFF2-40B4-BE49-F238E27FC236}">
                <a16:creationId xmlns:a16="http://schemas.microsoft.com/office/drawing/2014/main" id="{55D5FF40-AF7A-888B-8F37-6D9ED2FDA62C}"/>
              </a:ext>
            </a:extLst>
          </p:cNvPr>
          <p:cNvSpPr/>
          <p:nvPr/>
        </p:nvSpPr>
        <p:spPr>
          <a:xfrm>
            <a:off x="7468541" y="2904986"/>
            <a:ext cx="2810064" cy="3539357"/>
          </a:xfrm>
          <a:prstGeom prst="roundRect">
            <a:avLst>
              <a:gd name="adj" fmla="val 4338"/>
            </a:avLst>
          </a:prstGeom>
          <a:solidFill>
            <a:schemeClr val="bg2">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texte 8">
            <a:extLst>
              <a:ext uri="{FF2B5EF4-FFF2-40B4-BE49-F238E27FC236}">
                <a16:creationId xmlns:a16="http://schemas.microsoft.com/office/drawing/2014/main" id="{22FC3C13-3C9C-932C-BEB9-8E73984A9543}"/>
              </a:ext>
            </a:extLst>
          </p:cNvPr>
          <p:cNvSpPr>
            <a:spLocks noGrp="1"/>
          </p:cNvSpPr>
          <p:nvPr>
            <p:ph type="body" sz="quarter" idx="38"/>
          </p:nvPr>
        </p:nvSpPr>
        <p:spPr>
          <a:xfrm>
            <a:off x="2800157" y="1357197"/>
            <a:ext cx="1524998" cy="1148571"/>
          </a:xfrm>
        </p:spPr>
        <p:txBody>
          <a:bodyPr/>
          <a:lstStyle/>
          <a:p>
            <a:r>
              <a:rPr lang="fr-FR" sz="1400" dirty="0"/>
              <a:t>Les démarches doivent être faite par le </a:t>
            </a:r>
            <a:r>
              <a:rPr lang="fr-FR" sz="1400" b="1" dirty="0">
                <a:solidFill>
                  <a:schemeClr val="bg2"/>
                </a:solidFill>
              </a:rPr>
              <a:t>Représentant Légal.</a:t>
            </a:r>
          </a:p>
        </p:txBody>
      </p:sp>
      <p:sp>
        <p:nvSpPr>
          <p:cNvPr id="11" name="Espace réservé du texte 10">
            <a:extLst>
              <a:ext uri="{FF2B5EF4-FFF2-40B4-BE49-F238E27FC236}">
                <a16:creationId xmlns:a16="http://schemas.microsoft.com/office/drawing/2014/main" id="{80BF81C9-B584-5980-0B46-AC50ED27A63B}"/>
              </a:ext>
            </a:extLst>
          </p:cNvPr>
          <p:cNvSpPr>
            <a:spLocks noGrp="1"/>
          </p:cNvSpPr>
          <p:nvPr>
            <p:ph type="body" sz="quarter" idx="40"/>
          </p:nvPr>
        </p:nvSpPr>
        <p:spPr>
          <a:xfrm>
            <a:off x="4370898" y="2789715"/>
            <a:ext cx="1712679" cy="2016181"/>
          </a:xfrm>
        </p:spPr>
        <p:txBody>
          <a:bodyPr/>
          <a:lstStyle/>
          <a:p>
            <a:r>
              <a:rPr lang="fr-FR" sz="1400" dirty="0"/>
              <a:t>La contractualisation se fait au niveau du </a:t>
            </a:r>
            <a:r>
              <a:rPr lang="fr-FR" sz="1400" b="1" dirty="0">
                <a:solidFill>
                  <a:schemeClr val="bg2"/>
                </a:solidFill>
              </a:rPr>
              <a:t>FINESS Juridique</a:t>
            </a:r>
            <a:r>
              <a:rPr lang="fr-FR" sz="1400" dirty="0"/>
              <a:t>. Il vaudra pour tous les établissements géographiques  rattachés.</a:t>
            </a:r>
          </a:p>
        </p:txBody>
      </p:sp>
      <p:sp>
        <p:nvSpPr>
          <p:cNvPr id="13" name="Espace réservé du texte 12">
            <a:extLst>
              <a:ext uri="{FF2B5EF4-FFF2-40B4-BE49-F238E27FC236}">
                <a16:creationId xmlns:a16="http://schemas.microsoft.com/office/drawing/2014/main" id="{644D3AFB-2A1E-5A3D-CE35-740C8C0FB48C}"/>
              </a:ext>
            </a:extLst>
          </p:cNvPr>
          <p:cNvSpPr>
            <a:spLocks noGrp="1"/>
          </p:cNvSpPr>
          <p:nvPr>
            <p:ph type="body" sz="quarter" idx="42"/>
          </p:nvPr>
        </p:nvSpPr>
        <p:spPr>
          <a:xfrm>
            <a:off x="1519337" y="3988276"/>
            <a:ext cx="1637520" cy="738615"/>
          </a:xfrm>
        </p:spPr>
        <p:txBody>
          <a:bodyPr/>
          <a:lstStyle/>
          <a:p>
            <a:r>
              <a:rPr lang="fr-FR" sz="1400" b="1" dirty="0">
                <a:solidFill>
                  <a:schemeClr val="bg2"/>
                </a:solidFill>
              </a:rPr>
              <a:t>1 seul contrat d’adhésion </a:t>
            </a:r>
            <a:r>
              <a:rPr lang="fr-FR" sz="1400" dirty="0"/>
              <a:t>est nécessaire pour toutes les démarches à effectuer dans la mise en place des Services Socles.</a:t>
            </a:r>
          </a:p>
        </p:txBody>
      </p:sp>
      <p:sp>
        <p:nvSpPr>
          <p:cNvPr id="15" name="Espace réservé du texte 14">
            <a:extLst>
              <a:ext uri="{FF2B5EF4-FFF2-40B4-BE49-F238E27FC236}">
                <a16:creationId xmlns:a16="http://schemas.microsoft.com/office/drawing/2014/main" id="{DBD2E087-B558-EC6B-08D2-B61C2B61E27B}"/>
              </a:ext>
            </a:extLst>
          </p:cNvPr>
          <p:cNvSpPr>
            <a:spLocks noGrp="1"/>
          </p:cNvSpPr>
          <p:nvPr>
            <p:ph type="body" sz="quarter" idx="44"/>
          </p:nvPr>
        </p:nvSpPr>
        <p:spPr>
          <a:xfrm>
            <a:off x="6411291" y="1202785"/>
            <a:ext cx="5304958" cy="1716356"/>
          </a:xfrm>
        </p:spPr>
        <p:txBody>
          <a:bodyPr/>
          <a:lstStyle/>
          <a:p>
            <a:pPr marL="285750" indent="-285750">
              <a:buFont typeface="Arial" panose="020B0604020202020204" pitchFamily="34" charset="0"/>
              <a:buChar char="•"/>
            </a:pPr>
            <a:r>
              <a:rPr lang="fr-FR" sz="1800" b="0" i="0" dirty="0">
                <a:solidFill>
                  <a:srgbClr val="52646D"/>
                </a:solidFill>
                <a:effectLst/>
                <a:latin typeface="Open Sans" panose="020B0606030504020204" pitchFamily="34" charset="0"/>
                <a:ea typeface="Open Sans" panose="020B0606030504020204" pitchFamily="34" charset="0"/>
                <a:cs typeface="Open Sans" panose="020B0606030504020204" pitchFamily="34" charset="0"/>
              </a:rPr>
              <a:t>L’adhésion aux services de l'Agence sert à ce que la structure soit </a:t>
            </a:r>
            <a:r>
              <a:rPr lang="fr-FR" sz="1800" b="1" dirty="0">
                <a:solidFill>
                  <a:srgbClr val="0060A8"/>
                </a:solidFill>
                <a:latin typeface="Open Sans" panose="020B0606030504020204" pitchFamily="34" charset="0"/>
                <a:ea typeface="Open Sans" panose="020B0606030504020204" pitchFamily="34" charset="0"/>
                <a:cs typeface="Open Sans" panose="020B0606030504020204" pitchFamily="34" charset="0"/>
              </a:rPr>
              <a:t>connue de l’ANS</a:t>
            </a:r>
            <a:r>
              <a:rPr lang="fr-FR" sz="1800" dirty="0">
                <a:solidFill>
                  <a:srgbClr val="0060A8"/>
                </a:solidFill>
                <a:latin typeface="Open Sans" panose="020B0606030504020204" pitchFamily="34" charset="0"/>
                <a:ea typeface="Open Sans" panose="020B0606030504020204" pitchFamily="34" charset="0"/>
                <a:cs typeface="Open Sans" panose="020B0606030504020204" pitchFamily="34" charset="0"/>
              </a:rPr>
              <a:t>.</a:t>
            </a:r>
            <a:endParaRPr lang="fr-FR" sz="1800" b="0" i="0" dirty="0">
              <a:solidFill>
                <a:srgbClr val="0060A8"/>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800" dirty="0">
                <a:solidFill>
                  <a:srgbClr val="52646D"/>
                </a:solidFill>
                <a:latin typeface="Open Sans" panose="020B0606030504020204" pitchFamily="34" charset="0"/>
                <a:ea typeface="Open Sans" panose="020B0606030504020204" pitchFamily="34" charset="0"/>
                <a:cs typeface="Open Sans" panose="020B0606030504020204" pitchFamily="34" charset="0"/>
              </a:rPr>
              <a:t>Cela permet de </a:t>
            </a:r>
            <a:r>
              <a:rPr lang="fr-FR" sz="1800" b="0" i="0" dirty="0">
                <a:solidFill>
                  <a:srgbClr val="52646D"/>
                </a:solidFill>
                <a:effectLst/>
                <a:latin typeface="Open Sans" panose="020B0606030504020204" pitchFamily="34" charset="0"/>
                <a:ea typeface="Open Sans" panose="020B0606030504020204" pitchFamily="34" charset="0"/>
                <a:cs typeface="Open Sans" panose="020B0606030504020204" pitchFamily="34" charset="0"/>
              </a:rPr>
              <a:t>bénéficier de </a:t>
            </a:r>
            <a:r>
              <a:rPr lang="fr-FR" sz="1800" b="1" dirty="0">
                <a:solidFill>
                  <a:srgbClr val="0060A8"/>
                </a:solidFill>
                <a:latin typeface="Open Sans" panose="020B0606030504020204" pitchFamily="34" charset="0"/>
                <a:ea typeface="Open Sans" panose="020B0606030504020204" pitchFamily="34" charset="0"/>
                <a:cs typeface="Open Sans" panose="020B0606030504020204" pitchFamily="34" charset="0"/>
              </a:rPr>
              <a:t>moyens d’identification électronique </a:t>
            </a:r>
            <a:r>
              <a:rPr lang="fr-FR" sz="1800" b="0" i="0" dirty="0">
                <a:solidFill>
                  <a:srgbClr val="52646D"/>
                </a:solidFill>
                <a:effectLst/>
                <a:latin typeface="Open Sans" panose="020B0606030504020204" pitchFamily="34" charset="0"/>
                <a:ea typeface="Open Sans" panose="020B0606030504020204" pitchFamily="34" charset="0"/>
                <a:cs typeface="Open Sans" panose="020B0606030504020204" pitchFamily="34" charset="0"/>
              </a:rPr>
              <a:t>(carte, certificat). </a:t>
            </a:r>
          </a:p>
        </p:txBody>
      </p:sp>
      <p:pic>
        <p:nvPicPr>
          <p:cNvPr id="16" name="Image 15" descr="Une image contenant capture d’écran, Police, Graphique, conception&#10;&#10;Description générée automatiquement">
            <a:extLst>
              <a:ext uri="{FF2B5EF4-FFF2-40B4-BE49-F238E27FC236}">
                <a16:creationId xmlns:a16="http://schemas.microsoft.com/office/drawing/2014/main" id="{4E1B385C-5645-DC09-E00B-A4CB155450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4005" y="3289243"/>
            <a:ext cx="540078" cy="540078"/>
          </a:xfrm>
          <a:prstGeom prst="rect">
            <a:avLst/>
          </a:prstGeom>
        </p:spPr>
      </p:pic>
      <p:pic>
        <p:nvPicPr>
          <p:cNvPr id="17" name="Image 16" descr="Une image contenant Police, symbole, Graphique, conception&#10;&#10;Description générée automatiquement">
            <a:extLst>
              <a:ext uri="{FF2B5EF4-FFF2-40B4-BE49-F238E27FC236}">
                <a16:creationId xmlns:a16="http://schemas.microsoft.com/office/drawing/2014/main" id="{04F885E3-E1D0-A01B-69F6-1391008978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5597" y="4182228"/>
            <a:ext cx="520946" cy="520946"/>
          </a:xfrm>
          <a:prstGeom prst="rect">
            <a:avLst/>
          </a:prstGeom>
        </p:spPr>
      </p:pic>
      <p:pic>
        <p:nvPicPr>
          <p:cNvPr id="18" name="Image 17" descr="Une image contenant symbole, art, conception&#10;&#10;Description générée automatiquement">
            <a:extLst>
              <a:ext uri="{FF2B5EF4-FFF2-40B4-BE49-F238E27FC236}">
                <a16:creationId xmlns:a16="http://schemas.microsoft.com/office/drawing/2014/main" id="{C4650E07-DDC8-A7CB-0F40-4FFE1B5BD7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7355" y="1476406"/>
            <a:ext cx="542205" cy="542205"/>
          </a:xfrm>
          <a:prstGeom prst="rect">
            <a:avLst/>
          </a:prstGeom>
        </p:spPr>
      </p:pic>
      <p:sp>
        <p:nvSpPr>
          <p:cNvPr id="2" name="Espace réservé du texte 1">
            <a:extLst>
              <a:ext uri="{FF2B5EF4-FFF2-40B4-BE49-F238E27FC236}">
                <a16:creationId xmlns:a16="http://schemas.microsoft.com/office/drawing/2014/main" id="{5D4A9FCB-033B-C6AB-67FD-D99BF0015E87}"/>
              </a:ext>
            </a:extLst>
          </p:cNvPr>
          <p:cNvSpPr txBox="1">
            <a:spLocks/>
          </p:cNvSpPr>
          <p:nvPr/>
        </p:nvSpPr>
        <p:spPr>
          <a:xfrm>
            <a:off x="163285" y="164845"/>
            <a:ext cx="10515600" cy="526900"/>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fr-FR" sz="3200" b="1" dirty="0">
                <a:solidFill>
                  <a:schemeClr val="tx2"/>
                </a:solidFill>
                <a:latin typeface="+mj-lt"/>
              </a:rPr>
              <a:t>Prérequis à la mise en place des Services Socles</a:t>
            </a:r>
          </a:p>
        </p:txBody>
      </p:sp>
      <p:sp>
        <p:nvSpPr>
          <p:cNvPr id="3" name="Rectangle 2">
            <a:extLst>
              <a:ext uri="{FF2B5EF4-FFF2-40B4-BE49-F238E27FC236}">
                <a16:creationId xmlns:a16="http://schemas.microsoft.com/office/drawing/2014/main" id="{C1852AA0-533B-2EDA-F68E-EBE56C2ED183}"/>
              </a:ext>
            </a:extLst>
          </p:cNvPr>
          <p:cNvSpPr/>
          <p:nvPr/>
        </p:nvSpPr>
        <p:spPr>
          <a:xfrm>
            <a:off x="0" y="764224"/>
            <a:ext cx="12192000" cy="31067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dirty="0"/>
              <a:t>1. 	La contractualisation avec l’ANS</a:t>
            </a:r>
          </a:p>
        </p:txBody>
      </p:sp>
      <p:sp>
        <p:nvSpPr>
          <p:cNvPr id="10" name="Espace réservé du texte 17">
            <a:extLst>
              <a:ext uri="{FF2B5EF4-FFF2-40B4-BE49-F238E27FC236}">
                <a16:creationId xmlns:a16="http://schemas.microsoft.com/office/drawing/2014/main" id="{C1A2EE62-E2CE-6A10-24AC-379ED57AFA6C}"/>
              </a:ext>
            </a:extLst>
          </p:cNvPr>
          <p:cNvSpPr txBox="1">
            <a:spLocks/>
          </p:cNvSpPr>
          <p:nvPr/>
        </p:nvSpPr>
        <p:spPr>
          <a:xfrm>
            <a:off x="7893043" y="2904986"/>
            <a:ext cx="1961063" cy="301625"/>
          </a:xfrm>
        </p:spPr>
        <p:txBody>
          <a:bodyPr rtlCol="0"/>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1800" b="1" dirty="0">
                <a:solidFill>
                  <a:schemeClr val="tx2"/>
                </a:solidFill>
                <a:latin typeface="+mj-lt"/>
              </a:rPr>
              <a:t>Pour Contractualiser:</a:t>
            </a:r>
          </a:p>
        </p:txBody>
      </p:sp>
      <p:sp>
        <p:nvSpPr>
          <p:cNvPr id="12" name="Espace réservé du texte 19">
            <a:extLst>
              <a:ext uri="{FF2B5EF4-FFF2-40B4-BE49-F238E27FC236}">
                <a16:creationId xmlns:a16="http://schemas.microsoft.com/office/drawing/2014/main" id="{22140AAD-7D4E-40D3-3EBE-9B9D8FF7B786}"/>
              </a:ext>
            </a:extLst>
          </p:cNvPr>
          <p:cNvSpPr txBox="1">
            <a:spLocks/>
          </p:cNvSpPr>
          <p:nvPr/>
        </p:nvSpPr>
        <p:spPr>
          <a:xfrm>
            <a:off x="7675370" y="3559282"/>
            <a:ext cx="2396407" cy="791308"/>
          </a:xfrm>
        </p:spPr>
        <p:txBody>
          <a:bodyPr vert="horz" lIns="91440" tIns="45720" rIns="91440" bIns="45720" rtlCol="0" anchor="t">
            <a:noAutofit/>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Font typeface="Arial" panose="020B0604020202020204" pitchFamily="34" charset="0"/>
              <a:buNone/>
            </a:pPr>
            <a:r>
              <a:rPr lang="fr-FR" sz="1200" dirty="0">
                <a:latin typeface="Open Sans" panose="020B0606030504020204" pitchFamily="34" charset="0"/>
                <a:ea typeface="Open Sans" panose="020B0606030504020204" pitchFamily="34" charset="0"/>
                <a:cs typeface="Open Sans" panose="020B0606030504020204" pitchFamily="34" charset="0"/>
              </a:rPr>
              <a:t>Remplir le contrat d’adhésion et le formulaire F101 pour déclarer le représentant légal</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18">
            <a:extLst>
              <a:ext uri="{FF2B5EF4-FFF2-40B4-BE49-F238E27FC236}">
                <a16:creationId xmlns:a16="http://schemas.microsoft.com/office/drawing/2014/main" id="{5051BDAA-9DD0-7914-A629-FCE7973A8FEB}"/>
              </a:ext>
            </a:extLst>
          </p:cNvPr>
          <p:cNvSpPr/>
          <p:nvPr/>
        </p:nvSpPr>
        <p:spPr>
          <a:xfrm>
            <a:off x="7468543" y="4370893"/>
            <a:ext cx="2810064" cy="39296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FFFFFF"/>
                </a:solidFill>
                <a:effectLst/>
                <a:uLnTx/>
                <a:uFillTx/>
                <a:latin typeface="Open Sans"/>
                <a:ea typeface="Open Sans"/>
                <a:cs typeface="Open Sans"/>
              </a:rPr>
              <a:t>Plateforme </a:t>
            </a:r>
            <a:r>
              <a:rPr kumimoji="0" lang="fr-FR" sz="1200" b="1" i="0" u="none" strike="noStrike" kern="1200" cap="none" spc="0" normalizeH="0" baseline="0" noProof="0">
                <a:ln>
                  <a:noFill/>
                </a:ln>
                <a:solidFill>
                  <a:srgbClr val="FFFFFF"/>
                </a:solidFill>
                <a:effectLst/>
                <a:uLnTx/>
                <a:uFillTx/>
                <a:latin typeface="Open Sans"/>
                <a:ea typeface="Open Sans"/>
                <a:cs typeface="Open Sans"/>
                <a:hlinkClick r:id="rId6">
                  <a:extLst>
                    <a:ext uri="{A12FA001-AC4F-418D-AE19-62706E023703}">
                      <ahyp:hlinkClr xmlns:ahyp="http://schemas.microsoft.com/office/drawing/2018/hyperlinkcolor" val="tx"/>
                    </a:ext>
                  </a:extLst>
                </a:hlinkClick>
              </a:rPr>
              <a:t>Démarches simplifiées</a:t>
            </a:r>
            <a:endParaRPr kumimoji="0" lang="fr-FR" sz="1200" b="1" i="0" u="none" strike="noStrike" kern="1200" cap="none" spc="0" normalizeH="0" baseline="0" noProof="0">
              <a:ln>
                <a:noFill/>
              </a:ln>
              <a:solidFill>
                <a:srgbClr val="FFFFFF"/>
              </a:solidFill>
              <a:effectLst/>
              <a:uLnTx/>
              <a:uFillTx/>
              <a:latin typeface="Open Sans"/>
              <a:ea typeface="Open Sans"/>
              <a:cs typeface="Open Sans"/>
            </a:endParaRPr>
          </a:p>
        </p:txBody>
      </p:sp>
      <p:sp>
        <p:nvSpPr>
          <p:cNvPr id="20" name="Espace réservé du texte 19">
            <a:extLst>
              <a:ext uri="{FF2B5EF4-FFF2-40B4-BE49-F238E27FC236}">
                <a16:creationId xmlns:a16="http://schemas.microsoft.com/office/drawing/2014/main" id="{0EEB28D4-EDF1-0FA0-11ED-4382BCBD0825}"/>
              </a:ext>
            </a:extLst>
          </p:cNvPr>
          <p:cNvSpPr txBox="1">
            <a:spLocks/>
          </p:cNvSpPr>
          <p:nvPr/>
        </p:nvSpPr>
        <p:spPr>
          <a:xfrm>
            <a:off x="7419041" y="4855956"/>
            <a:ext cx="2810064" cy="669758"/>
          </a:xfrm>
        </p:spPr>
        <p:txBody>
          <a:bodyPr vert="horz" lIns="91440" tIns="45720" rIns="91440" bIns="45720" rtlCol="0" anchor="t">
            <a:noAutofit/>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fr-FR" sz="1200" b="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Réception d’un mail de confirmation lorsque le dossier est validé</a:t>
            </a:r>
            <a:endParaRPr kumimoji="0" lang="en-US" sz="1200" b="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Espace réservé du texte 19">
            <a:extLst>
              <a:ext uri="{FF2B5EF4-FFF2-40B4-BE49-F238E27FC236}">
                <a16:creationId xmlns:a16="http://schemas.microsoft.com/office/drawing/2014/main" id="{F2937041-A977-0443-28CE-EE2CBD27FF7A}"/>
              </a:ext>
            </a:extLst>
          </p:cNvPr>
          <p:cNvSpPr txBox="1">
            <a:spLocks/>
          </p:cNvSpPr>
          <p:nvPr/>
        </p:nvSpPr>
        <p:spPr>
          <a:xfrm>
            <a:off x="7493290" y="5617817"/>
            <a:ext cx="2760566" cy="905937"/>
          </a:xfrm>
        </p:spPr>
        <p:txBody>
          <a:bodyPr vert="horz" lIns="91440" tIns="45720" rIns="91440" bIns="45720" rtlCol="0" anchor="t">
            <a:noAutofit/>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fr-FR" sz="1200" b="0"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kumimoji="0" lang="fr-FR" sz="1200" b="0"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Réception de la carte CPE de direction et le code associé en 2 plis, sous 7 jours </a:t>
            </a:r>
            <a:endParaRPr kumimoji="0" lang="en-US" sz="1200" b="0"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2" name="Image 21">
            <a:extLst>
              <a:ext uri="{FF2B5EF4-FFF2-40B4-BE49-F238E27FC236}">
                <a16:creationId xmlns:a16="http://schemas.microsoft.com/office/drawing/2014/main" id="{442DCA52-77E3-F882-7F03-03BE203E49CD}"/>
              </a:ext>
            </a:extLst>
          </p:cNvPr>
          <p:cNvPicPr>
            <a:picLocks noChangeAspect="1"/>
          </p:cNvPicPr>
          <p:nvPr/>
        </p:nvPicPr>
        <p:blipFill rotWithShape="1">
          <a:blip r:embed="rId7"/>
          <a:srcRect l="6034" t="30862" r="62833" b="27148"/>
          <a:stretch/>
        </p:blipFill>
        <p:spPr>
          <a:xfrm>
            <a:off x="10386434" y="5671858"/>
            <a:ext cx="1329815" cy="772485"/>
          </a:xfrm>
          <a:prstGeom prst="rect">
            <a:avLst/>
          </a:prstGeom>
        </p:spPr>
      </p:pic>
    </p:spTree>
    <p:extLst>
      <p:ext uri="{BB962C8B-B14F-4D97-AF65-F5344CB8AC3E}">
        <p14:creationId xmlns:p14="http://schemas.microsoft.com/office/powerpoint/2010/main" val="3232440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A8D888BB-1B6C-CE21-AE14-46E3E8F2D57D}"/>
              </a:ext>
            </a:extLst>
          </p:cNvPr>
          <p:cNvSpPr/>
          <p:nvPr/>
        </p:nvSpPr>
        <p:spPr>
          <a:xfrm>
            <a:off x="8418972" y="3979454"/>
            <a:ext cx="3584092" cy="272717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D4AE096E-C8BF-4F02-A41F-BE8CC7CA208F}"/>
              </a:ext>
            </a:extLst>
          </p:cNvPr>
          <p:cNvSpPr/>
          <p:nvPr/>
        </p:nvSpPr>
        <p:spPr>
          <a:xfrm>
            <a:off x="0" y="151374"/>
            <a:ext cx="12192000" cy="31067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dirty="0"/>
              <a:t>2. 	S’équiper et obtenir des Moyens d’Identification Electronique (MIE)</a:t>
            </a:r>
          </a:p>
        </p:txBody>
      </p:sp>
      <p:sp>
        <p:nvSpPr>
          <p:cNvPr id="23" name="Rectangle : coins arrondis 22">
            <a:extLst>
              <a:ext uri="{FF2B5EF4-FFF2-40B4-BE49-F238E27FC236}">
                <a16:creationId xmlns:a16="http://schemas.microsoft.com/office/drawing/2014/main" id="{DCABD836-5DA2-CF13-1811-D2A509203BDB}"/>
              </a:ext>
            </a:extLst>
          </p:cNvPr>
          <p:cNvSpPr/>
          <p:nvPr/>
        </p:nvSpPr>
        <p:spPr>
          <a:xfrm>
            <a:off x="385030" y="1084994"/>
            <a:ext cx="3396342" cy="3134872"/>
          </a:xfrm>
          <a:prstGeom prst="roundRect">
            <a:avLst>
              <a:gd name="adj" fmla="val 5275"/>
            </a:avLst>
          </a:prstGeom>
          <a:solidFill>
            <a:schemeClr val="bg2">
              <a:lumMod val="40000"/>
              <a:lumOff val="60000"/>
              <a:alpha val="6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Espace réservé du texte 19">
            <a:extLst>
              <a:ext uri="{FF2B5EF4-FFF2-40B4-BE49-F238E27FC236}">
                <a16:creationId xmlns:a16="http://schemas.microsoft.com/office/drawing/2014/main" id="{5142A32B-FF0E-87D6-D747-0848AE57A9B9}"/>
              </a:ext>
            </a:extLst>
          </p:cNvPr>
          <p:cNvSpPr txBox="1">
            <a:spLocks/>
          </p:cNvSpPr>
          <p:nvPr/>
        </p:nvSpPr>
        <p:spPr>
          <a:xfrm>
            <a:off x="939424" y="1255005"/>
            <a:ext cx="2091650" cy="791308"/>
          </a:xfrm>
        </p:spPr>
        <p:txBody>
          <a:bodyPr vert="horz" lIns="91440" tIns="45720" rIns="91440" bIns="45720" rtlCol="0" anchor="t">
            <a:noAutofit/>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fr-FR" sz="1200" b="0"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Commander un ou des lecteurs de cartes pour utiliser les cartes (</a:t>
            </a:r>
            <a:r>
              <a:rPr lang="fr-FR" sz="1200" dirty="0">
                <a:latin typeface="Open Sans" panose="020B0606030504020204" pitchFamily="34" charset="0"/>
                <a:ea typeface="Open Sans" panose="020B0606030504020204" pitchFamily="34" charset="0"/>
                <a:cs typeface="Open Sans" panose="020B0606030504020204" pitchFamily="34" charset="0"/>
              </a:rPr>
              <a:t>lecteur mono-fente répondant au standard PC/SC)</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25" name="Espace réservé du texte 17">
            <a:extLst>
              <a:ext uri="{FF2B5EF4-FFF2-40B4-BE49-F238E27FC236}">
                <a16:creationId xmlns:a16="http://schemas.microsoft.com/office/drawing/2014/main" id="{229132CC-1D87-E07F-CA75-EA73FC17D68E}"/>
              </a:ext>
            </a:extLst>
          </p:cNvPr>
          <p:cNvSpPr txBox="1">
            <a:spLocks/>
          </p:cNvSpPr>
          <p:nvPr/>
        </p:nvSpPr>
        <p:spPr>
          <a:xfrm>
            <a:off x="1070010" y="694763"/>
            <a:ext cx="1961063" cy="301625"/>
          </a:xfrm>
        </p:spPr>
        <p:txBody>
          <a:bodyPr rtlCol="0"/>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1800" b="1" dirty="0">
                <a:solidFill>
                  <a:schemeClr val="tx2"/>
                </a:solidFill>
                <a:latin typeface="+mj-lt"/>
              </a:rPr>
              <a:t>S’équiper</a:t>
            </a:r>
          </a:p>
        </p:txBody>
      </p:sp>
      <p:pic>
        <p:nvPicPr>
          <p:cNvPr id="29" name="Graphique 28" descr="Badge avec un remplissage uni">
            <a:extLst>
              <a:ext uri="{FF2B5EF4-FFF2-40B4-BE49-F238E27FC236}">
                <a16:creationId xmlns:a16="http://schemas.microsoft.com/office/drawing/2014/main" id="{3F4C30A4-6B87-8DA6-E71D-A7BDB241C8C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6539" y="2641759"/>
            <a:ext cx="396685" cy="396685"/>
          </a:xfrm>
          <a:prstGeom prst="rect">
            <a:avLst/>
          </a:prstGeom>
        </p:spPr>
      </p:pic>
      <p:pic>
        <p:nvPicPr>
          <p:cNvPr id="31" name="Graphique 30" descr="Badge 1 avec un remplissage uni">
            <a:extLst>
              <a:ext uri="{FF2B5EF4-FFF2-40B4-BE49-F238E27FC236}">
                <a16:creationId xmlns:a16="http://schemas.microsoft.com/office/drawing/2014/main" id="{9AF47B8E-0D51-1B87-48E9-067CF2FD5B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6539" y="1255005"/>
            <a:ext cx="396685" cy="396685"/>
          </a:xfrm>
          <a:prstGeom prst="rect">
            <a:avLst/>
          </a:prstGeom>
        </p:spPr>
      </p:pic>
      <p:sp>
        <p:nvSpPr>
          <p:cNvPr id="32" name="Espace réservé du texte 19">
            <a:extLst>
              <a:ext uri="{FF2B5EF4-FFF2-40B4-BE49-F238E27FC236}">
                <a16:creationId xmlns:a16="http://schemas.microsoft.com/office/drawing/2014/main" id="{858648FA-0205-68B5-E5EF-193B3E12564C}"/>
              </a:ext>
            </a:extLst>
          </p:cNvPr>
          <p:cNvSpPr txBox="1">
            <a:spLocks/>
          </p:cNvSpPr>
          <p:nvPr/>
        </p:nvSpPr>
        <p:spPr>
          <a:xfrm>
            <a:off x="1006568" y="2641759"/>
            <a:ext cx="2024505" cy="1578107"/>
          </a:xfrm>
        </p:spPr>
        <p:txBody>
          <a:bodyPr vert="horz" lIns="91440" tIns="45720" rIns="91440" bIns="45720" rtlCol="0" anchor="t">
            <a:noAutofit/>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fr-FR" sz="1200" b="0"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Installer le logiciel  </a:t>
            </a:r>
            <a:r>
              <a:rPr kumimoji="0" lang="fr-FR" sz="1200" b="0" i="0" u="none" strike="noStrike" kern="1200" cap="none" spc="0" normalizeH="0" baseline="0" noProof="0" dirty="0" err="1">
                <a:ln>
                  <a:noFill/>
                </a:ln>
                <a:effectLst/>
                <a:uLnTx/>
                <a:uFillTx/>
                <a:latin typeface="Open Sans" panose="020B0606030504020204" pitchFamily="34" charset="0"/>
                <a:ea typeface="Open Sans" panose="020B0606030504020204" pitchFamily="34" charset="0"/>
                <a:cs typeface="Open Sans" panose="020B0606030504020204" pitchFamily="34" charset="0"/>
              </a:rPr>
              <a:t>cyrptolib</a:t>
            </a:r>
            <a:r>
              <a:rPr kumimoji="0" lang="fr-FR" sz="1200" b="0"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sur les postes pour permettre la lecture des cartes</a:t>
            </a:r>
            <a:endParaRPr kumimoji="0" lang="en-US" sz="1200" b="0"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3" name="Graphique 1" descr="Terminal Cmd avec un remplissage uni">
            <a:extLst>
              <a:ext uri="{FF2B5EF4-FFF2-40B4-BE49-F238E27FC236}">
                <a16:creationId xmlns:a16="http://schemas.microsoft.com/office/drawing/2014/main" id="{641FE491-6AD5-FA1B-26FC-50D5A80180C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940827" y="2695515"/>
            <a:ext cx="566180" cy="566180"/>
          </a:xfrm>
          <a:prstGeom prst="rect">
            <a:avLst/>
          </a:prstGeom>
        </p:spPr>
      </p:pic>
      <p:pic>
        <p:nvPicPr>
          <p:cNvPr id="1039" name="Picture 15" descr="Icono de Lector de tarjetas Special Lineal color">
            <a:extLst>
              <a:ext uri="{FF2B5EF4-FFF2-40B4-BE49-F238E27FC236}">
                <a16:creationId xmlns:a16="http://schemas.microsoft.com/office/drawing/2014/main" id="{72F12E0D-AAFC-CBCF-9B20-56E2D9A3247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39089" y="1480134"/>
            <a:ext cx="566179" cy="566179"/>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a:extLst>
              <a:ext uri="{FF2B5EF4-FFF2-40B4-BE49-F238E27FC236}">
                <a16:creationId xmlns:a16="http://schemas.microsoft.com/office/drawing/2014/main" id="{CFF947C7-70E0-4404-1935-4804564C3C38}"/>
              </a:ext>
            </a:extLst>
          </p:cNvPr>
          <p:cNvSpPr/>
          <p:nvPr/>
        </p:nvSpPr>
        <p:spPr>
          <a:xfrm>
            <a:off x="580217" y="3621185"/>
            <a:ext cx="2810064" cy="392960"/>
          </a:xfrm>
          <a:prstGeom prst="rect">
            <a:avLst/>
          </a:prstGeom>
          <a:solidFill>
            <a:srgbClr val="FAB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FFFF"/>
                </a:solidFill>
                <a:effectLst/>
                <a:uLnTx/>
                <a:uFillTx/>
                <a:latin typeface="Open Sans"/>
                <a:ea typeface="Open Sans"/>
                <a:cs typeface="Open Sans"/>
                <a:hlinkClick r:id="rId10">
                  <a:extLst>
                    <a:ext uri="{A12FA001-AC4F-418D-AE19-62706E023703}">
                      <ahyp:hlinkClr xmlns:ahyp="http://schemas.microsoft.com/office/drawing/2018/hyperlinkcolor" val="tx"/>
                    </a:ext>
                  </a:extLst>
                </a:hlinkClick>
              </a:rPr>
              <a:t>Télécharger</a:t>
            </a:r>
            <a:endParaRPr kumimoji="0" lang="fr-FR" sz="1200" b="1" i="0" u="none" strike="noStrike" kern="1200" cap="none" spc="0" normalizeH="0" baseline="0" noProof="0">
              <a:ln>
                <a:noFill/>
              </a:ln>
              <a:solidFill>
                <a:srgbClr val="FFFFFF"/>
              </a:solidFill>
              <a:effectLst/>
              <a:uLnTx/>
              <a:uFillTx/>
              <a:latin typeface="Open Sans"/>
              <a:ea typeface="Open Sans"/>
              <a:cs typeface="Open Sans"/>
            </a:endParaRPr>
          </a:p>
        </p:txBody>
      </p:sp>
      <p:cxnSp>
        <p:nvCxnSpPr>
          <p:cNvPr id="36" name="Connecteur droit 35">
            <a:extLst>
              <a:ext uri="{FF2B5EF4-FFF2-40B4-BE49-F238E27FC236}">
                <a16:creationId xmlns:a16="http://schemas.microsoft.com/office/drawing/2014/main" id="{E141A8F5-A0FA-4E7A-58C5-09673D7A1BB0}"/>
              </a:ext>
            </a:extLst>
          </p:cNvPr>
          <p:cNvCxnSpPr>
            <a:cxnSpLocks/>
          </p:cNvCxnSpPr>
          <p:nvPr/>
        </p:nvCxnSpPr>
        <p:spPr>
          <a:xfrm>
            <a:off x="4238572" y="793802"/>
            <a:ext cx="0" cy="3426064"/>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37" name="Rectangle : coins arrondis 36">
            <a:extLst>
              <a:ext uri="{FF2B5EF4-FFF2-40B4-BE49-F238E27FC236}">
                <a16:creationId xmlns:a16="http://schemas.microsoft.com/office/drawing/2014/main" id="{6D545DE8-CC42-5AB4-8318-AD5E46DD3038}"/>
              </a:ext>
            </a:extLst>
          </p:cNvPr>
          <p:cNvSpPr/>
          <p:nvPr/>
        </p:nvSpPr>
        <p:spPr>
          <a:xfrm>
            <a:off x="4695773" y="1084994"/>
            <a:ext cx="3396342" cy="2621768"/>
          </a:xfrm>
          <a:prstGeom prst="roundRect">
            <a:avLst>
              <a:gd name="adj" fmla="val 5275"/>
            </a:avLst>
          </a:prstGeom>
          <a:solidFill>
            <a:schemeClr val="bg2">
              <a:lumMod val="40000"/>
              <a:lumOff val="60000"/>
              <a:alpha val="6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Rectangle : coins arrondis 37">
            <a:extLst>
              <a:ext uri="{FF2B5EF4-FFF2-40B4-BE49-F238E27FC236}">
                <a16:creationId xmlns:a16="http://schemas.microsoft.com/office/drawing/2014/main" id="{5BD92E4C-2F6B-0A8F-F22D-4A4BC73BE260}"/>
              </a:ext>
            </a:extLst>
          </p:cNvPr>
          <p:cNvSpPr/>
          <p:nvPr/>
        </p:nvSpPr>
        <p:spPr>
          <a:xfrm>
            <a:off x="8451349" y="1084994"/>
            <a:ext cx="3396342" cy="2621768"/>
          </a:xfrm>
          <a:prstGeom prst="roundRect">
            <a:avLst>
              <a:gd name="adj" fmla="val 5275"/>
            </a:avLst>
          </a:prstGeom>
          <a:solidFill>
            <a:schemeClr val="bg2">
              <a:lumMod val="40000"/>
              <a:lumOff val="60000"/>
              <a:alpha val="6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space réservé du texte 17">
            <a:extLst>
              <a:ext uri="{FF2B5EF4-FFF2-40B4-BE49-F238E27FC236}">
                <a16:creationId xmlns:a16="http://schemas.microsoft.com/office/drawing/2014/main" id="{0D573741-16C9-1001-4217-D49C2EF269F7}"/>
              </a:ext>
            </a:extLst>
          </p:cNvPr>
          <p:cNvSpPr txBox="1">
            <a:spLocks/>
          </p:cNvSpPr>
          <p:nvPr/>
        </p:nvSpPr>
        <p:spPr>
          <a:xfrm>
            <a:off x="6970067" y="694763"/>
            <a:ext cx="1961063" cy="301625"/>
          </a:xfrm>
        </p:spPr>
        <p:txBody>
          <a:bodyPr rtlCol="0"/>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1800" b="1" dirty="0">
                <a:solidFill>
                  <a:schemeClr val="tx2"/>
                </a:solidFill>
                <a:latin typeface="+mj-lt"/>
              </a:rPr>
              <a:t>Obtenir des MIE</a:t>
            </a:r>
          </a:p>
        </p:txBody>
      </p:sp>
      <p:sp>
        <p:nvSpPr>
          <p:cNvPr id="40" name="Espace réservé du texte 19">
            <a:extLst>
              <a:ext uri="{FF2B5EF4-FFF2-40B4-BE49-F238E27FC236}">
                <a16:creationId xmlns:a16="http://schemas.microsoft.com/office/drawing/2014/main" id="{AF3A13F8-6518-2199-786A-A05DF5BF84A9}"/>
              </a:ext>
            </a:extLst>
          </p:cNvPr>
          <p:cNvSpPr txBox="1">
            <a:spLocks/>
          </p:cNvSpPr>
          <p:nvPr/>
        </p:nvSpPr>
        <p:spPr>
          <a:xfrm>
            <a:off x="5352655" y="1255005"/>
            <a:ext cx="2445668" cy="90491"/>
          </a:xfrm>
        </p:spPr>
        <p:txBody>
          <a:bodyPr vert="horz" lIns="91440" tIns="45720" rIns="91440" bIns="45720" rtlCol="0" anchor="t">
            <a:noAutofit/>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fr-FR" sz="1200" b="1" i="0" u="none" strike="noStrike" kern="1200" cap="none" spc="0" normalizeH="0" baseline="0" noProof="0" dirty="0">
                <a:ln>
                  <a:noFill/>
                </a:ln>
                <a:solidFill>
                  <a:schemeClr val="accent1"/>
                </a:solidFill>
                <a:effectLst/>
                <a:uLnTx/>
                <a:uFillTx/>
                <a:latin typeface="Open Sans" panose="020B0606030504020204" pitchFamily="34" charset="0"/>
                <a:ea typeface="Open Sans" panose="020B0606030504020204" pitchFamily="34" charset="0"/>
                <a:cs typeface="Open Sans" panose="020B0606030504020204" pitchFamily="34" charset="0"/>
              </a:rPr>
              <a:t>Pour les personnes physiques</a:t>
            </a:r>
            <a:endParaRPr lang="en-US" sz="1200" b="1"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41" name="Picture 17" descr="Une image contenant noir, obscurité&#10;&#10;Description générée automatiquement">
            <a:extLst>
              <a:ext uri="{FF2B5EF4-FFF2-40B4-BE49-F238E27FC236}">
                <a16:creationId xmlns:a16="http://schemas.microsoft.com/office/drawing/2014/main" id="{ED16B96C-C652-75C2-D344-7C0D1002442B}"/>
              </a:ext>
            </a:extLst>
          </p:cNvPr>
          <p:cNvPicPr>
            <a:picLocks noChangeAspect="1" noChangeArrowheads="1"/>
          </p:cNvPicPr>
          <p:nvPr/>
        </p:nvPicPr>
        <p:blipFill>
          <a:blip r:embed="rId11">
            <a:biLevel thresh="75000"/>
            <a:extLst>
              <a:ext uri="{28A0092B-C50C-407E-A947-70E740481C1C}">
                <a14:useLocalDpi xmlns:a14="http://schemas.microsoft.com/office/drawing/2010/main" val="0"/>
              </a:ext>
            </a:extLst>
          </a:blip>
          <a:srcRect/>
          <a:stretch>
            <a:fillRect/>
          </a:stretch>
        </p:blipFill>
        <p:spPr bwMode="auto">
          <a:xfrm>
            <a:off x="4852276" y="1186090"/>
            <a:ext cx="464569" cy="464569"/>
          </a:xfrm>
          <a:prstGeom prst="rect">
            <a:avLst/>
          </a:prstGeom>
          <a:noFill/>
          <a:extLst>
            <a:ext uri="{909E8E84-426E-40DD-AFC4-6F175D3DCCD1}">
              <a14:hiddenFill xmlns:a14="http://schemas.microsoft.com/office/drawing/2010/main">
                <a:solidFill>
                  <a:srgbClr val="FFFFFF"/>
                </a:solidFill>
              </a14:hiddenFill>
            </a:ext>
          </a:extLst>
        </p:spPr>
      </p:pic>
      <p:sp>
        <p:nvSpPr>
          <p:cNvPr id="41" name="Espace réservé du texte 19">
            <a:extLst>
              <a:ext uri="{FF2B5EF4-FFF2-40B4-BE49-F238E27FC236}">
                <a16:creationId xmlns:a16="http://schemas.microsoft.com/office/drawing/2014/main" id="{8B5139F1-8648-C506-3467-A44999EF119C}"/>
              </a:ext>
            </a:extLst>
          </p:cNvPr>
          <p:cNvSpPr txBox="1">
            <a:spLocks/>
          </p:cNvSpPr>
          <p:nvPr/>
        </p:nvSpPr>
        <p:spPr>
          <a:xfrm>
            <a:off x="9137731" y="1255005"/>
            <a:ext cx="2445668" cy="225129"/>
          </a:xfrm>
        </p:spPr>
        <p:txBody>
          <a:bodyPr vert="horz" lIns="91440" tIns="45720" rIns="91440" bIns="45720" rtlCol="0" anchor="t">
            <a:noAutofit/>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fr-FR" sz="1200" b="1" i="0" u="none" strike="noStrike" kern="1200" cap="none" spc="0" normalizeH="0" baseline="0" noProof="0" dirty="0">
                <a:ln>
                  <a:noFill/>
                </a:ln>
                <a:solidFill>
                  <a:schemeClr val="accent1"/>
                </a:solidFill>
                <a:effectLst/>
                <a:uLnTx/>
                <a:uFillTx/>
                <a:latin typeface="Open Sans" panose="020B0606030504020204" pitchFamily="34" charset="0"/>
                <a:ea typeface="Open Sans" panose="020B0606030504020204" pitchFamily="34" charset="0"/>
                <a:cs typeface="Open Sans" panose="020B0606030504020204" pitchFamily="34" charset="0"/>
              </a:rPr>
              <a:t>Pour les personnes morales</a:t>
            </a:r>
            <a:endParaRPr lang="en-US" sz="1200" b="1"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43" name="Picture 19" descr="Une image contenant noir, obscurité&#10;&#10;Description générée automatiquement">
            <a:extLst>
              <a:ext uri="{FF2B5EF4-FFF2-40B4-BE49-F238E27FC236}">
                <a16:creationId xmlns:a16="http://schemas.microsoft.com/office/drawing/2014/main" id="{82651B35-6585-2992-47F6-8FD0398CB0A4}"/>
              </a:ext>
            </a:extLst>
          </p:cNvPr>
          <p:cNvPicPr>
            <a:picLocks noChangeAspect="1" noChangeArrowheads="1"/>
          </p:cNvPicPr>
          <p:nvPr/>
        </p:nvPicPr>
        <p:blipFill>
          <a:blip r:embed="rId12">
            <a:biLevel thresh="75000"/>
            <a:extLst>
              <a:ext uri="{28A0092B-C50C-407E-A947-70E740481C1C}">
                <a14:useLocalDpi xmlns:a14="http://schemas.microsoft.com/office/drawing/2010/main" val="0"/>
              </a:ext>
            </a:extLst>
          </a:blip>
          <a:srcRect/>
          <a:stretch>
            <a:fillRect/>
          </a:stretch>
        </p:blipFill>
        <p:spPr bwMode="auto">
          <a:xfrm>
            <a:off x="8668651" y="1186090"/>
            <a:ext cx="409575" cy="409575"/>
          </a:xfrm>
          <a:prstGeom prst="rect">
            <a:avLst/>
          </a:prstGeom>
          <a:noFill/>
          <a:extLst>
            <a:ext uri="{909E8E84-426E-40DD-AFC4-6F175D3DCCD1}">
              <a14:hiddenFill xmlns:a14="http://schemas.microsoft.com/office/drawing/2010/main">
                <a:solidFill>
                  <a:srgbClr val="FFFFFF"/>
                </a:solidFill>
              </a14:hiddenFill>
            </a:ext>
          </a:extLst>
        </p:spPr>
      </p:pic>
      <p:sp>
        <p:nvSpPr>
          <p:cNvPr id="42" name="Espace réservé du texte 19">
            <a:extLst>
              <a:ext uri="{FF2B5EF4-FFF2-40B4-BE49-F238E27FC236}">
                <a16:creationId xmlns:a16="http://schemas.microsoft.com/office/drawing/2014/main" id="{23D4A5DF-F403-61D4-0E7D-9F7747256004}"/>
              </a:ext>
            </a:extLst>
          </p:cNvPr>
          <p:cNvSpPr txBox="1">
            <a:spLocks/>
          </p:cNvSpPr>
          <p:nvPr/>
        </p:nvSpPr>
        <p:spPr>
          <a:xfrm>
            <a:off x="5446072" y="1480134"/>
            <a:ext cx="2445668" cy="395654"/>
          </a:xfrm>
        </p:spPr>
        <p:txBody>
          <a:bodyPr vert="horz" lIns="91440" tIns="45720" rIns="91440" bIns="45720" rtlCol="0" anchor="t">
            <a:noAutofit/>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fr-FR" sz="1200" b="1"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Les cartes </a:t>
            </a:r>
            <a:r>
              <a:rPr kumimoji="0" lang="fr-FR" sz="1200" b="1" i="0" u="none" strike="noStrike" kern="1200" cap="none" spc="0" normalizeH="0" baseline="0" noProof="0" dirty="0" err="1">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CPx</a:t>
            </a:r>
            <a:r>
              <a:rPr kumimoji="0" lang="fr-FR" sz="1200" b="1"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et les e-CPS</a:t>
            </a:r>
            <a:endParaRPr lang="en-US" sz="12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3" name="Espace réservé du texte 19">
            <a:extLst>
              <a:ext uri="{FF2B5EF4-FFF2-40B4-BE49-F238E27FC236}">
                <a16:creationId xmlns:a16="http://schemas.microsoft.com/office/drawing/2014/main" id="{C36ABBD2-E2BE-FC45-AED3-285125512189}"/>
              </a:ext>
            </a:extLst>
          </p:cNvPr>
          <p:cNvSpPr txBox="1">
            <a:spLocks/>
          </p:cNvSpPr>
          <p:nvPr/>
        </p:nvSpPr>
        <p:spPr>
          <a:xfrm>
            <a:off x="9240124" y="1453347"/>
            <a:ext cx="2445668" cy="281949"/>
          </a:xfrm>
        </p:spPr>
        <p:txBody>
          <a:bodyPr vert="horz" lIns="91440" tIns="45720" rIns="91440" bIns="45720" rtlCol="0" anchor="t">
            <a:noAutofit/>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fr-FR" sz="1200" b="1"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Les certificats logiciels</a:t>
            </a:r>
            <a:endParaRPr lang="en-US" sz="12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4" name="ZoneTexte 43">
            <a:extLst>
              <a:ext uri="{FF2B5EF4-FFF2-40B4-BE49-F238E27FC236}">
                <a16:creationId xmlns:a16="http://schemas.microsoft.com/office/drawing/2014/main" id="{18A65914-8F9F-1A6D-F621-F056074A45F4}"/>
              </a:ext>
            </a:extLst>
          </p:cNvPr>
          <p:cNvSpPr txBox="1"/>
          <p:nvPr/>
        </p:nvSpPr>
        <p:spPr>
          <a:xfrm>
            <a:off x="4714513" y="1816046"/>
            <a:ext cx="3377602" cy="2071080"/>
          </a:xfrm>
          <a:prstGeom prst="rect">
            <a:avLst/>
          </a:prstGeom>
        </p:spPr>
        <p:txBody>
          <a:bodyPr vert="horz" lIns="91440" tIns="45720" rIns="91440" bIns="45720" rtlCol="0" anchor="t">
            <a:noAutofit/>
          </a:bodyPr>
          <a:lstStyle>
            <a:defPPr>
              <a:defRPr lang="fr-FR"/>
            </a:defPPr>
            <a:lvl1pPr marR="0" lvl="0" indent="0" fontAlgn="auto">
              <a:lnSpc>
                <a:spcPct val="120000"/>
              </a:lnSpc>
              <a:spcBef>
                <a:spcPts val="1000"/>
              </a:spcBef>
              <a:spcAft>
                <a:spcPts val="0"/>
              </a:spcAft>
              <a:buClrTx/>
              <a:buSzTx/>
              <a:buFont typeface="Arial" panose="020B0604020202020204" pitchFamily="34" charset="0"/>
              <a:buNone/>
              <a:tabLst/>
              <a:defRPr kumimoji="0" sz="1200" b="0" i="0" u="none" strike="noStrike" cap="none" spc="0" normalizeH="0" baseline="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71450" indent="-171450">
              <a:buFont typeface="Arial" panose="020B0604020202020204" pitchFamily="34" charset="0"/>
              <a:buChar char="•"/>
            </a:pPr>
            <a:r>
              <a:rPr lang="fr-FR" dirty="0">
                <a:solidFill>
                  <a:schemeClr val="tx1"/>
                </a:solidFill>
              </a:rPr>
              <a:t>Les cartes </a:t>
            </a:r>
            <a:r>
              <a:rPr lang="fr-FR" dirty="0" err="1">
                <a:solidFill>
                  <a:schemeClr val="tx1"/>
                </a:solidFill>
              </a:rPr>
              <a:t>CPx</a:t>
            </a:r>
            <a:r>
              <a:rPr lang="fr-FR" dirty="0">
                <a:solidFill>
                  <a:schemeClr val="tx1"/>
                </a:solidFill>
              </a:rPr>
              <a:t> sont des cartes d’identité professionnelle électroniques. Elles permettent d’attester de l’identité de son porteur et de ses qualifications professionnelles.</a:t>
            </a:r>
          </a:p>
          <a:p>
            <a:pPr marL="171450" indent="-171450">
              <a:buFont typeface="Arial" panose="020B0604020202020204" pitchFamily="34" charset="0"/>
              <a:buChar char="•"/>
            </a:pPr>
            <a:r>
              <a:rPr lang="fr-FR" dirty="0">
                <a:solidFill>
                  <a:schemeClr val="tx1"/>
                </a:solidFill>
              </a:rPr>
              <a:t>Les cartes e-CPS sont l’équivalent numérique des cartes CPS.</a:t>
            </a:r>
          </a:p>
        </p:txBody>
      </p:sp>
      <p:sp>
        <p:nvSpPr>
          <p:cNvPr id="46" name="ZoneTexte 45">
            <a:extLst>
              <a:ext uri="{FF2B5EF4-FFF2-40B4-BE49-F238E27FC236}">
                <a16:creationId xmlns:a16="http://schemas.microsoft.com/office/drawing/2014/main" id="{DBBA0458-A549-9231-ADD1-EF242A8897E4}"/>
              </a:ext>
            </a:extLst>
          </p:cNvPr>
          <p:cNvSpPr txBox="1"/>
          <p:nvPr/>
        </p:nvSpPr>
        <p:spPr>
          <a:xfrm>
            <a:off x="8603854" y="1816046"/>
            <a:ext cx="3061607" cy="963084"/>
          </a:xfrm>
          <a:prstGeom prst="rect">
            <a:avLst/>
          </a:prstGeom>
        </p:spPr>
        <p:txBody>
          <a:bodyPr vert="horz" lIns="91440" tIns="45720" rIns="91440" bIns="45720" rtlCol="0" anchor="t">
            <a:noAutofit/>
          </a:bodyPr>
          <a:lstStyle>
            <a:defPPr>
              <a:defRPr lang="fr-FR"/>
            </a:defPPr>
            <a:lvl1pPr marL="171450" marR="0" lvl="0" indent="-171450" fontAlgn="auto">
              <a:lnSpc>
                <a:spcPct val="120000"/>
              </a:lnSpc>
              <a:spcBef>
                <a:spcPts val="1000"/>
              </a:spcBef>
              <a:spcAft>
                <a:spcPts val="0"/>
              </a:spcAft>
              <a:buClrTx/>
              <a:buSzTx/>
              <a:buFont typeface="Arial" panose="020B0604020202020204" pitchFamily="34" charset="0"/>
              <a:buChar char="•"/>
              <a:tabLst/>
              <a:defRPr kumimoji="0" sz="1200" b="0" i="0" u="none" strike="noStrike" cap="none" spc="0" normalizeH="0" baseline="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dirty="0">
                <a:solidFill>
                  <a:schemeClr val="tx1"/>
                </a:solidFill>
              </a:rPr>
              <a:t>Un certificat logiciel est un fichier informatique faisant fonction de pièce d'identité numérique. </a:t>
            </a:r>
          </a:p>
          <a:p>
            <a:r>
              <a:rPr lang="fr-FR" dirty="0">
                <a:solidFill>
                  <a:schemeClr val="tx1"/>
                </a:solidFill>
              </a:rPr>
              <a:t>Il permet </a:t>
            </a:r>
            <a:r>
              <a:rPr lang="fr-FR"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à tous professionnels d’une structure de qualifier l’INS ou alimenter le DMP par authentification indirecte.</a:t>
            </a:r>
          </a:p>
          <a:p>
            <a:endParaRPr lang="fr-FR" dirty="0">
              <a:solidFill>
                <a:schemeClr val="tx1"/>
              </a:solidFill>
            </a:endParaRPr>
          </a:p>
        </p:txBody>
      </p:sp>
      <p:sp>
        <p:nvSpPr>
          <p:cNvPr id="57" name="Rectangle 56">
            <a:extLst>
              <a:ext uri="{FF2B5EF4-FFF2-40B4-BE49-F238E27FC236}">
                <a16:creationId xmlns:a16="http://schemas.microsoft.com/office/drawing/2014/main" id="{78A42ABA-3E5A-CF10-CB7F-523AC572B9DA}"/>
              </a:ext>
            </a:extLst>
          </p:cNvPr>
          <p:cNvSpPr/>
          <p:nvPr/>
        </p:nvSpPr>
        <p:spPr>
          <a:xfrm>
            <a:off x="4496802" y="3979454"/>
            <a:ext cx="3584092" cy="272717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Espace réservé du texte 19">
            <a:extLst>
              <a:ext uri="{FF2B5EF4-FFF2-40B4-BE49-F238E27FC236}">
                <a16:creationId xmlns:a16="http://schemas.microsoft.com/office/drawing/2014/main" id="{F7289886-69C0-B175-951B-A0D7D42BD70E}"/>
              </a:ext>
            </a:extLst>
          </p:cNvPr>
          <p:cNvSpPr txBox="1">
            <a:spLocks/>
          </p:cNvSpPr>
          <p:nvPr/>
        </p:nvSpPr>
        <p:spPr>
          <a:xfrm>
            <a:off x="4531967" y="4377364"/>
            <a:ext cx="3584093" cy="439946"/>
          </a:xfrm>
        </p:spPr>
        <p:txBody>
          <a:bodyPr vert="horz" lIns="91440" tIns="45720" rIns="91440" bIns="45720" rtlCol="0" anchor="t">
            <a:noAutofit/>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None/>
              <a:defRPr/>
            </a:pPr>
            <a:r>
              <a:rPr kumimoji="0" lang="fr-FR" sz="12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Désigner un mandataire pour commander des cartes CPE pour les non professionnels de santé salariés de la structure: </a:t>
            </a:r>
            <a:r>
              <a:rPr lang="fr-FR" sz="12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Le Responsable Légal doit se rendre sur le </a:t>
            </a:r>
            <a:r>
              <a:rPr lang="fr-FR" sz="12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hlinkClick r:id="rId13">
                  <a:extLst>
                    <a:ext uri="{A12FA001-AC4F-418D-AE19-62706E023703}">
                      <ahyp:hlinkClr xmlns:ahyp="http://schemas.microsoft.com/office/drawing/2018/hyperlinkcolor" val="tx"/>
                    </a:ext>
                  </a:extLst>
                </a:hlinkClick>
              </a:rPr>
              <a:t>téléservice TOM </a:t>
            </a:r>
            <a:r>
              <a:rPr lang="fr-FR" sz="12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pour commander une carte CPE à la personne désignée mandataire et cocher la case mandataire « oui ».</a:t>
            </a:r>
            <a:r>
              <a:rPr lang="en-US" sz="12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8" name="Espace réservé du texte 19">
            <a:extLst>
              <a:ext uri="{FF2B5EF4-FFF2-40B4-BE49-F238E27FC236}">
                <a16:creationId xmlns:a16="http://schemas.microsoft.com/office/drawing/2014/main" id="{A8C5FFBD-ECED-0B93-48AF-B89D1DA16355}"/>
              </a:ext>
            </a:extLst>
          </p:cNvPr>
          <p:cNvSpPr txBox="1">
            <a:spLocks/>
          </p:cNvSpPr>
          <p:nvPr/>
        </p:nvSpPr>
        <p:spPr>
          <a:xfrm>
            <a:off x="4485080" y="4017180"/>
            <a:ext cx="3584093" cy="439946"/>
          </a:xfrm>
        </p:spPr>
        <p:txBody>
          <a:bodyPr vert="horz" lIns="91440" tIns="45720" rIns="91440" bIns="45720" rtlCol="0" anchor="t">
            <a:noAutofit/>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fr-FR" sz="1200" b="1"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Comment faire ?</a:t>
            </a:r>
          </a:p>
          <a:p>
            <a:pPr marL="0" marR="0" lvl="0" indent="0"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25" name="Graphique 1024" descr="Badge 1 avec un remplissage uni">
            <a:extLst>
              <a:ext uri="{FF2B5EF4-FFF2-40B4-BE49-F238E27FC236}">
                <a16:creationId xmlns:a16="http://schemas.microsoft.com/office/drawing/2014/main" id="{3AEAE805-B860-0F5E-2A0E-5FB43497D69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40780" y="4377364"/>
            <a:ext cx="396685" cy="396685"/>
          </a:xfrm>
          <a:prstGeom prst="rect">
            <a:avLst/>
          </a:prstGeom>
        </p:spPr>
      </p:pic>
      <p:sp>
        <p:nvSpPr>
          <p:cNvPr id="1029" name="Espace réservé du texte 19">
            <a:extLst>
              <a:ext uri="{FF2B5EF4-FFF2-40B4-BE49-F238E27FC236}">
                <a16:creationId xmlns:a16="http://schemas.microsoft.com/office/drawing/2014/main" id="{ED4CA363-7A88-2661-C3B5-F343898F5F63}"/>
              </a:ext>
            </a:extLst>
          </p:cNvPr>
          <p:cNvSpPr txBox="1">
            <a:spLocks/>
          </p:cNvSpPr>
          <p:nvPr/>
        </p:nvSpPr>
        <p:spPr>
          <a:xfrm>
            <a:off x="8520334" y="4344067"/>
            <a:ext cx="3584093" cy="439946"/>
          </a:xfrm>
        </p:spPr>
        <p:txBody>
          <a:bodyPr vert="horz" lIns="91440" tIns="45720" rIns="91440" bIns="45720" rtlCol="0" anchor="t">
            <a:noAutofit/>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fontAlgn="base">
              <a:lnSpc>
                <a:spcPts val="1575"/>
              </a:lnSpc>
              <a:buNone/>
            </a:pPr>
            <a:r>
              <a:rPr lang="fr-FR" sz="1200" b="0" i="0" noProof="0" dirty="0">
                <a:solidFill>
                  <a:srgbClr val="52646D"/>
                </a:solidFill>
                <a:effectLst/>
                <a:latin typeface="Open Sans" panose="020B0606030504020204" pitchFamily="34" charset="0"/>
              </a:rPr>
              <a:t>Le Responsable Légal ou le mandataire commande une carte CPE sur le </a:t>
            </a:r>
            <a:r>
              <a:rPr lang="fr-FR" sz="1200" b="0" i="0" u="sng" strike="noStrike" noProof="0" dirty="0">
                <a:solidFill>
                  <a:srgbClr val="52646D"/>
                </a:solidFill>
                <a:effectLst/>
                <a:latin typeface="Open Sans" panose="020B0606030504020204" pitchFamily="34" charset="0"/>
                <a:hlinkClick r:id="rId13"/>
              </a:rPr>
              <a:t>téléservice TOM</a:t>
            </a:r>
            <a:r>
              <a:rPr lang="fr-FR" sz="1200" u="sng" strike="noStrike" noProof="0" dirty="0">
                <a:solidFill>
                  <a:srgbClr val="52646D"/>
                </a:solidFill>
                <a:latin typeface="Open Sans" panose="020B0606030504020204" pitchFamily="34" charset="0"/>
              </a:rPr>
              <a:t> </a:t>
            </a:r>
            <a:r>
              <a:rPr lang="fr-FR" sz="1200" noProof="0" dirty="0">
                <a:solidFill>
                  <a:srgbClr val="52646D"/>
                </a:solidFill>
                <a:latin typeface="Open Sans" panose="020B0606030504020204" pitchFamily="34" charset="0"/>
              </a:rPr>
              <a:t> à l’administrateur technique (si ce n’est pas l’éditeur)</a:t>
            </a:r>
            <a:endParaRPr lang="fr-FR" sz="800" b="0" i="0" noProof="0" dirty="0">
              <a:solidFill>
                <a:srgbClr val="52646D"/>
              </a:solidFill>
              <a:effectLst/>
              <a:latin typeface="Arial" panose="020B0604020202020204" pitchFamily="34" charset="0"/>
            </a:endParaRPr>
          </a:p>
        </p:txBody>
      </p:sp>
      <p:sp>
        <p:nvSpPr>
          <p:cNvPr id="1030" name="Espace réservé du texte 19">
            <a:extLst>
              <a:ext uri="{FF2B5EF4-FFF2-40B4-BE49-F238E27FC236}">
                <a16:creationId xmlns:a16="http://schemas.microsoft.com/office/drawing/2014/main" id="{B301ED3B-E189-C1F4-CA5F-F3B4255BAEB9}"/>
              </a:ext>
            </a:extLst>
          </p:cNvPr>
          <p:cNvSpPr txBox="1">
            <a:spLocks/>
          </p:cNvSpPr>
          <p:nvPr/>
        </p:nvSpPr>
        <p:spPr>
          <a:xfrm>
            <a:off x="8492092" y="5280059"/>
            <a:ext cx="3584093" cy="439946"/>
          </a:xfrm>
        </p:spPr>
        <p:txBody>
          <a:bodyPr vert="horz" lIns="91440" tIns="45720" rIns="91440" bIns="45720" rtlCol="0" anchor="t">
            <a:noAutofit/>
          </a:bodyPr>
          <a:lstStyle>
            <a:defPPr>
              <a:defRPr lang="fr-FR"/>
            </a:defPPr>
            <a:lvl1pPr marL="228600" indent="-228600" fontAlgn="base">
              <a:lnSpc>
                <a:spcPts val="1575"/>
              </a:lnSpc>
              <a:spcBef>
                <a:spcPts val="1000"/>
              </a:spcBef>
              <a:buFont typeface="Arial" panose="020B0604020202020204" pitchFamily="34" charset="0"/>
              <a:buChar char="•"/>
              <a:defRPr sz="1200" b="0" i="0">
                <a:solidFill>
                  <a:srgbClr val="52646D"/>
                </a:solidFill>
                <a:effectLst/>
                <a:latin typeface="Open Sans" panose="020B0606030504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fr-FR" dirty="0"/>
              <a:t>Le RL ou le mandataire habilite la carte avec les droits d’administrateur technique sur </a:t>
            </a:r>
            <a:r>
              <a:rPr lang="fr-FR" dirty="0">
                <a:hlinkClick r:id="rId14"/>
              </a:rPr>
              <a:t>le portail Mes Habilitations</a:t>
            </a:r>
            <a:r>
              <a:rPr lang="fr-FR" dirty="0"/>
              <a:t>.</a:t>
            </a:r>
            <a:r>
              <a:rPr lang="en-US" dirty="0"/>
              <a:t>​</a:t>
            </a:r>
          </a:p>
        </p:txBody>
      </p:sp>
      <p:sp>
        <p:nvSpPr>
          <p:cNvPr id="1040" name="Espace réservé du texte 19">
            <a:extLst>
              <a:ext uri="{FF2B5EF4-FFF2-40B4-BE49-F238E27FC236}">
                <a16:creationId xmlns:a16="http://schemas.microsoft.com/office/drawing/2014/main" id="{41351C94-DB0C-F7F3-F2EE-EB6F419D636C}"/>
              </a:ext>
            </a:extLst>
          </p:cNvPr>
          <p:cNvSpPr txBox="1">
            <a:spLocks/>
          </p:cNvSpPr>
          <p:nvPr/>
        </p:nvSpPr>
        <p:spPr>
          <a:xfrm>
            <a:off x="4563900" y="6128495"/>
            <a:ext cx="3584093" cy="439946"/>
          </a:xfrm>
        </p:spPr>
        <p:txBody>
          <a:bodyPr vert="horz" lIns="91440" tIns="45720" rIns="91440" bIns="45720" rtlCol="0" anchor="t">
            <a:noAutofit/>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kumimoji="0" lang="fr-FR" sz="12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Commander des cartes CPE via le téléservice TOM</a:t>
            </a:r>
            <a:endParaRPr lang="en-US" sz="800" b="0" i="0" dirty="0">
              <a:solidFill>
                <a:srgbClr val="52646D"/>
              </a:solidFill>
              <a:effectLst/>
              <a:latin typeface="Arial" panose="020B0604020202020204" pitchFamily="34" charset="0"/>
            </a:endParaRPr>
          </a:p>
          <a:p>
            <a:pPr marL="0" marR="0" lvl="0" indent="0"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9" name="Graphique 48" descr="Badge 1 avec un remplissage uni">
            <a:extLst>
              <a:ext uri="{FF2B5EF4-FFF2-40B4-BE49-F238E27FC236}">
                <a16:creationId xmlns:a16="http://schemas.microsoft.com/office/drawing/2014/main" id="{D25072B5-AFA3-7D20-EEA2-F384587B772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38572" y="4361167"/>
            <a:ext cx="396685" cy="396685"/>
          </a:xfrm>
          <a:prstGeom prst="rect">
            <a:avLst/>
          </a:prstGeom>
        </p:spPr>
      </p:pic>
      <p:pic>
        <p:nvPicPr>
          <p:cNvPr id="50" name="Graphique 49" descr="Badge avec un remplissage uni">
            <a:extLst>
              <a:ext uri="{FF2B5EF4-FFF2-40B4-BE49-F238E27FC236}">
                <a16:creationId xmlns:a16="http://schemas.microsoft.com/office/drawing/2014/main" id="{3F94C658-1B9B-DF9E-F129-AD8A33D1633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67263" y="6128495"/>
            <a:ext cx="396685" cy="396685"/>
          </a:xfrm>
          <a:prstGeom prst="rect">
            <a:avLst/>
          </a:prstGeom>
        </p:spPr>
      </p:pic>
      <p:sp>
        <p:nvSpPr>
          <p:cNvPr id="1042" name="Espace réservé du texte 19">
            <a:extLst>
              <a:ext uri="{FF2B5EF4-FFF2-40B4-BE49-F238E27FC236}">
                <a16:creationId xmlns:a16="http://schemas.microsoft.com/office/drawing/2014/main" id="{783CA723-064B-DDC3-9C5C-DFACBF927B48}"/>
              </a:ext>
            </a:extLst>
          </p:cNvPr>
          <p:cNvSpPr txBox="1">
            <a:spLocks/>
          </p:cNvSpPr>
          <p:nvPr/>
        </p:nvSpPr>
        <p:spPr>
          <a:xfrm>
            <a:off x="8418970" y="4014145"/>
            <a:ext cx="3584093" cy="439946"/>
          </a:xfrm>
        </p:spPr>
        <p:txBody>
          <a:bodyPr vert="horz" lIns="91440" tIns="45720" rIns="91440" bIns="45720" rtlCol="0" anchor="t">
            <a:noAutofit/>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fr-FR" sz="1200" b="1"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Comment faire ?</a:t>
            </a:r>
          </a:p>
          <a:p>
            <a:pPr marL="0" marR="0" lvl="0" indent="0"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26" name="Graphique 1025" descr="Badge avec un remplissage uni">
            <a:extLst>
              <a:ext uri="{FF2B5EF4-FFF2-40B4-BE49-F238E27FC236}">
                <a16:creationId xmlns:a16="http://schemas.microsoft.com/office/drawing/2014/main" id="{A71CF830-DA90-D8EC-08E1-F9EE231DBA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53530" y="5285038"/>
            <a:ext cx="396685" cy="396685"/>
          </a:xfrm>
          <a:prstGeom prst="rect">
            <a:avLst/>
          </a:prstGeom>
        </p:spPr>
      </p:pic>
      <p:sp>
        <p:nvSpPr>
          <p:cNvPr id="1045" name="Espace réservé du texte 19">
            <a:extLst>
              <a:ext uri="{FF2B5EF4-FFF2-40B4-BE49-F238E27FC236}">
                <a16:creationId xmlns:a16="http://schemas.microsoft.com/office/drawing/2014/main" id="{36F1555A-D9AF-2A7F-EDE5-22A08E63BE29}"/>
              </a:ext>
            </a:extLst>
          </p:cNvPr>
          <p:cNvSpPr txBox="1">
            <a:spLocks/>
          </p:cNvSpPr>
          <p:nvPr/>
        </p:nvSpPr>
        <p:spPr>
          <a:xfrm>
            <a:off x="8520334" y="5996078"/>
            <a:ext cx="3327358" cy="439946"/>
          </a:xfrm>
        </p:spPr>
        <p:txBody>
          <a:bodyPr vert="horz" lIns="91440" tIns="45720" rIns="91440" bIns="45720" rtlCol="0" anchor="t">
            <a:noAutofit/>
          </a:bodyPr>
          <a:lstStyle>
            <a:defPPr>
              <a:defRPr lang="fr-FR"/>
            </a:defPPr>
            <a:lvl1pPr marL="228600" indent="-228600" fontAlgn="base">
              <a:lnSpc>
                <a:spcPts val="1575"/>
              </a:lnSpc>
              <a:spcBef>
                <a:spcPts val="1000"/>
              </a:spcBef>
              <a:buFont typeface="Arial" panose="020B0604020202020204" pitchFamily="34" charset="0"/>
              <a:buChar char="•"/>
              <a:defRPr sz="1200" b="0" i="0">
                <a:solidFill>
                  <a:srgbClr val="52646D"/>
                </a:solidFill>
                <a:effectLst/>
                <a:latin typeface="Open Sans" panose="020B0606030504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fr-FR" dirty="0"/>
              <a:t>L’administrateur technique pourra se rendre sur la plateforme pour commander les certificats logiciels.</a:t>
            </a:r>
            <a:endParaRPr lang="en-US" dirty="0"/>
          </a:p>
        </p:txBody>
      </p:sp>
      <p:pic>
        <p:nvPicPr>
          <p:cNvPr id="1047" name="Graphique 1046" descr="Badge 3 avec un remplissage uni">
            <a:extLst>
              <a:ext uri="{FF2B5EF4-FFF2-40B4-BE49-F238E27FC236}">
                <a16:creationId xmlns:a16="http://schemas.microsoft.com/office/drawing/2014/main" id="{E5CE97BB-A288-5D4D-5134-87835D86E0F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140780" y="5954415"/>
            <a:ext cx="395654" cy="395654"/>
          </a:xfrm>
          <a:prstGeom prst="rect">
            <a:avLst/>
          </a:prstGeom>
        </p:spPr>
      </p:pic>
    </p:spTree>
    <p:extLst>
      <p:ext uri="{BB962C8B-B14F-4D97-AF65-F5344CB8AC3E}">
        <p14:creationId xmlns:p14="http://schemas.microsoft.com/office/powerpoint/2010/main" val="4077170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D65F9-5230-BDB5-ACDB-678238E6782A}"/>
            </a:ext>
          </a:extLst>
        </p:cNvPr>
        <p:cNvGrpSpPr/>
        <p:nvPr/>
      </p:nvGrpSpPr>
      <p:grpSpPr>
        <a:xfrm>
          <a:off x="0" y="0"/>
          <a:ext cx="0" cy="0"/>
          <a:chOff x="0" y="0"/>
          <a:chExt cx="0" cy="0"/>
        </a:xfrm>
      </p:grpSpPr>
      <p:sp>
        <p:nvSpPr>
          <p:cNvPr id="23" name="TextBox 14">
            <a:extLst>
              <a:ext uri="{FF2B5EF4-FFF2-40B4-BE49-F238E27FC236}">
                <a16:creationId xmlns:a16="http://schemas.microsoft.com/office/drawing/2014/main" id="{4FB576DB-A51F-9B07-F275-3D0D232E31F1}"/>
              </a:ext>
            </a:extLst>
          </p:cNvPr>
          <p:cNvSpPr txBox="1"/>
          <p:nvPr/>
        </p:nvSpPr>
        <p:spPr>
          <a:xfrm>
            <a:off x="0" y="393844"/>
            <a:ext cx="12192000" cy="5355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a:noFill/>
                </a:ln>
                <a:solidFill>
                  <a:srgbClr val="FFC000"/>
                </a:solidFill>
                <a:effectLst/>
                <a:uLnTx/>
                <a:uFillTx/>
                <a:latin typeface="Quicksand"/>
                <a:ea typeface="Open Sans"/>
                <a:cs typeface="Open Sans"/>
              </a:rPr>
              <a:t>Pour les professionnels : quel MIE et comment l’obtenir</a:t>
            </a:r>
            <a:endParaRPr kumimoji="0" lang="en-US" sz="3200" b="1" i="0" u="none" strike="noStrike" kern="1200" cap="none" spc="0" normalizeH="0" baseline="0" noProof="0" dirty="0">
              <a:ln>
                <a:noFill/>
              </a:ln>
              <a:solidFill>
                <a:srgbClr val="FFC000"/>
              </a:solidFill>
              <a:effectLst/>
              <a:uLnTx/>
              <a:uFillTx/>
              <a:latin typeface="Quicksand" pitchFamily="2" charset="0"/>
              <a:ea typeface="Open Sans" panose="020B0606030504020204" pitchFamily="34" charset="0"/>
              <a:cs typeface="Open Sans" panose="020B0606030504020204" pitchFamily="34" charset="0"/>
            </a:endParaRPr>
          </a:p>
        </p:txBody>
      </p:sp>
      <p:grpSp>
        <p:nvGrpSpPr>
          <p:cNvPr id="2" name="Group 40">
            <a:extLst>
              <a:ext uri="{FF2B5EF4-FFF2-40B4-BE49-F238E27FC236}">
                <a16:creationId xmlns:a16="http://schemas.microsoft.com/office/drawing/2014/main" id="{CA398811-538E-7103-B524-0702E1099DDC}"/>
              </a:ext>
            </a:extLst>
          </p:cNvPr>
          <p:cNvGrpSpPr/>
          <p:nvPr/>
        </p:nvGrpSpPr>
        <p:grpSpPr>
          <a:xfrm rot="5400000">
            <a:off x="4188172" y="1925274"/>
            <a:ext cx="3250200" cy="2671165"/>
            <a:chOff x="1590363" y="4713272"/>
            <a:chExt cx="2036639" cy="1592936"/>
          </a:xfrm>
        </p:grpSpPr>
        <p:sp>
          <p:nvSpPr>
            <p:cNvPr id="7" name="Rectangle: Rounded Corners 42">
              <a:extLst>
                <a:ext uri="{FF2B5EF4-FFF2-40B4-BE49-F238E27FC236}">
                  <a16:creationId xmlns:a16="http://schemas.microsoft.com/office/drawing/2014/main" id="{B93DE946-341C-B169-729D-3F768DF24845}"/>
                </a:ext>
              </a:extLst>
            </p:cNvPr>
            <p:cNvSpPr/>
            <p:nvPr/>
          </p:nvSpPr>
          <p:spPr>
            <a:xfrm>
              <a:off x="1804246" y="4713275"/>
              <a:ext cx="1822756" cy="1592933"/>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Top Corners Rounded 41">
              <a:extLst>
                <a:ext uri="{FF2B5EF4-FFF2-40B4-BE49-F238E27FC236}">
                  <a16:creationId xmlns:a16="http://schemas.microsoft.com/office/drawing/2014/main" id="{6D85E4F1-9B72-01DC-4C19-F8D1019E34D8}"/>
                </a:ext>
              </a:extLst>
            </p:cNvPr>
            <p:cNvSpPr/>
            <p:nvPr/>
          </p:nvSpPr>
          <p:spPr>
            <a:xfrm rot="16200000">
              <a:off x="908675" y="5394960"/>
              <a:ext cx="1592933" cy="229557"/>
            </a:xfrm>
            <a:prstGeom prst="round2SameRect">
              <a:avLst>
                <a:gd name="adj1" fmla="val 9308"/>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26" name="Espace réservé du texte 8">
            <a:extLst>
              <a:ext uri="{FF2B5EF4-FFF2-40B4-BE49-F238E27FC236}">
                <a16:creationId xmlns:a16="http://schemas.microsoft.com/office/drawing/2014/main" id="{C722B246-9E0F-4C12-8586-556A7BCE99A2}"/>
              </a:ext>
            </a:extLst>
          </p:cNvPr>
          <p:cNvSpPr txBox="1">
            <a:spLocks/>
          </p:cNvSpPr>
          <p:nvPr/>
        </p:nvSpPr>
        <p:spPr>
          <a:xfrm>
            <a:off x="4487910" y="1670153"/>
            <a:ext cx="2635540" cy="306929"/>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400" b="1" kern="1200">
                <a:solidFill>
                  <a:schemeClr val="bg1"/>
                </a:solidFill>
                <a:latin typeface="Quicksand"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100" b="1" i="0" u="none" strike="noStrike" kern="1200" cap="none" spc="0" normalizeH="0" baseline="0" noProof="0">
                <a:ln>
                  <a:noFill/>
                </a:ln>
                <a:solidFill>
                  <a:srgbClr val="FFFFFF"/>
                </a:solidFill>
                <a:effectLst/>
                <a:uLnTx/>
                <a:uFillTx/>
                <a:latin typeface="Quicksand" pitchFamily="2" charset="0"/>
                <a:ea typeface="+mn-ea"/>
                <a:cs typeface="+mn-cs"/>
              </a:rPr>
              <a:t>Professionnels ARS</a:t>
            </a:r>
          </a:p>
        </p:txBody>
      </p:sp>
      <p:sp>
        <p:nvSpPr>
          <p:cNvPr id="27" name="Espace réservé du texte 11">
            <a:extLst>
              <a:ext uri="{FF2B5EF4-FFF2-40B4-BE49-F238E27FC236}">
                <a16:creationId xmlns:a16="http://schemas.microsoft.com/office/drawing/2014/main" id="{49B5BAE2-13B0-306D-7CC7-76E67D789F34}"/>
              </a:ext>
            </a:extLst>
          </p:cNvPr>
          <p:cNvSpPr txBox="1">
            <a:spLocks/>
          </p:cNvSpPr>
          <p:nvPr/>
        </p:nvSpPr>
        <p:spPr>
          <a:xfrm>
            <a:off x="4686696" y="2778623"/>
            <a:ext cx="2310314" cy="1027326"/>
          </a:xfrm>
          <a:prstGeom prst="rect">
            <a:avLst/>
          </a:prstGeom>
          <a:solidFill>
            <a:schemeClr val="accent4">
              <a:lumMod val="20000"/>
              <a:lumOff val="80000"/>
            </a:schemeClr>
          </a:solidFill>
          <a:effectLst>
            <a:outerShdw blurRad="50800" dist="38100" dir="8100000" algn="tr" rotWithShape="0">
              <a:prstClr val="black">
                <a:alpha val="40000"/>
              </a:prstClr>
            </a:outerShdw>
          </a:effectLst>
        </p:spPr>
        <p:txBody>
          <a:bodyPr/>
          <a:lstStyle>
            <a:lvl1pPr marL="0" indent="0" algn="l" defTabSz="914400" rtl="0" eaLnBrk="1" latinLnBrk="0" hangingPunct="1">
              <a:lnSpc>
                <a:spcPct val="100000"/>
              </a:lnSpc>
              <a:spcBef>
                <a:spcPts val="1000"/>
              </a:spcBef>
              <a:spcAft>
                <a:spcPts val="600"/>
              </a:spcAft>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1000"/>
              </a:spcBef>
              <a:spcAft>
                <a:spcPts val="600"/>
              </a:spcAft>
              <a:buClrTx/>
              <a:buSzTx/>
              <a:buFont typeface="Wingdings" panose="05000000000000000000" pitchFamily="2" charset="2"/>
              <a:buChar char="à"/>
              <a:tabLst/>
              <a:defRPr/>
            </a:pPr>
            <a:r>
              <a:rPr kumimoji="0" lang="fr-FR" sz="1000" b="1"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Commande</a:t>
            </a:r>
            <a:r>
              <a:rPr kumimoji="0" lang="fr-FR" sz="1000" b="0"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 de sa carte CPS via le </a:t>
            </a:r>
            <a:r>
              <a:rPr kumimoji="0" lang="fr-FR" sz="1000" b="0" i="0" u="none" strike="noStrike" kern="1200" cap="none" spc="0" normalizeH="0" baseline="0" noProof="0" dirty="0">
                <a:ln>
                  <a:noFill/>
                </a:ln>
                <a:solidFill>
                  <a:srgbClr val="0060A7"/>
                </a:solidFill>
                <a:effectLst/>
                <a:uLnTx/>
                <a:uFillTx/>
                <a:latin typeface="Open Sans" panose="020B0606030504020204" pitchFamily="34" charset="0"/>
                <a:ea typeface="Open Sans" panose="020B0606030504020204" pitchFamily="34" charset="0"/>
                <a:cs typeface="Open Sans" panose="020B0606030504020204" pitchFamily="34" charset="0"/>
                <a:hlinkClick r:id="rId2">
                  <a:extLst>
                    <a:ext uri="{A12FA001-AC4F-418D-AE19-62706E023703}">
                      <ahyp:hlinkClr xmlns:ahyp="http://schemas.microsoft.com/office/drawing/2018/hyperlinkcolor" val="tx"/>
                    </a:ext>
                  </a:extLst>
                </a:hlinkClick>
              </a:rPr>
              <a:t>portail MA CPS</a:t>
            </a:r>
            <a:r>
              <a:rPr kumimoji="0" lang="fr-FR" sz="1000" b="0" i="0" u="none" strike="noStrike" kern="1200" cap="none" spc="0" normalizeH="0" baseline="0" noProof="0" dirty="0">
                <a:ln>
                  <a:noFill/>
                </a:ln>
                <a:solidFill>
                  <a:srgbClr val="0060A7"/>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fr-FR" sz="1000" b="0"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Le professionnel doit connaitre son numéro RPPS, pour cela se rendre sur l’annuaire santé et se rechercher.</a:t>
            </a:r>
          </a:p>
        </p:txBody>
      </p:sp>
      <p:grpSp>
        <p:nvGrpSpPr>
          <p:cNvPr id="32" name="Group 40">
            <a:extLst>
              <a:ext uri="{FF2B5EF4-FFF2-40B4-BE49-F238E27FC236}">
                <a16:creationId xmlns:a16="http://schemas.microsoft.com/office/drawing/2014/main" id="{AF760A20-3260-908E-5C98-D49E2F2DEECB}"/>
              </a:ext>
            </a:extLst>
          </p:cNvPr>
          <p:cNvGrpSpPr/>
          <p:nvPr/>
        </p:nvGrpSpPr>
        <p:grpSpPr>
          <a:xfrm rot="5400000">
            <a:off x="1103110" y="2190743"/>
            <a:ext cx="3781138" cy="2671165"/>
            <a:chOff x="1590363" y="4713273"/>
            <a:chExt cx="2498756" cy="1592936"/>
          </a:xfrm>
        </p:grpSpPr>
        <p:sp>
          <p:nvSpPr>
            <p:cNvPr id="33" name="Rectangle: Rounded Corners 42">
              <a:extLst>
                <a:ext uri="{FF2B5EF4-FFF2-40B4-BE49-F238E27FC236}">
                  <a16:creationId xmlns:a16="http://schemas.microsoft.com/office/drawing/2014/main" id="{F0958549-F242-15BE-4DA2-117C49ABB737}"/>
                </a:ext>
              </a:extLst>
            </p:cNvPr>
            <p:cNvSpPr/>
            <p:nvPr/>
          </p:nvSpPr>
          <p:spPr>
            <a:xfrm>
              <a:off x="1804244" y="4713276"/>
              <a:ext cx="2284875" cy="1592933"/>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4" name="Rectangle: Top Corners Rounded 41">
              <a:extLst>
                <a:ext uri="{FF2B5EF4-FFF2-40B4-BE49-F238E27FC236}">
                  <a16:creationId xmlns:a16="http://schemas.microsoft.com/office/drawing/2014/main" id="{8FFCCBCD-2CA3-7AE9-7D60-C00C70D97597}"/>
                </a:ext>
              </a:extLst>
            </p:cNvPr>
            <p:cNvSpPr/>
            <p:nvPr/>
          </p:nvSpPr>
          <p:spPr>
            <a:xfrm rot="16200000">
              <a:off x="908675" y="5394961"/>
              <a:ext cx="1592933" cy="229557"/>
            </a:xfrm>
            <a:prstGeom prst="round2SameRect">
              <a:avLst>
                <a:gd name="adj1" fmla="val 9308"/>
                <a:gd name="adj2" fmla="val 0"/>
              </a:avLst>
            </a:prstGeom>
            <a:solidFill>
              <a:srgbClr val="38BA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40" name="Espace réservé du texte 8">
            <a:extLst>
              <a:ext uri="{FF2B5EF4-FFF2-40B4-BE49-F238E27FC236}">
                <a16:creationId xmlns:a16="http://schemas.microsoft.com/office/drawing/2014/main" id="{CA29E05A-5271-DD2C-D524-251C064B4E75}"/>
              </a:ext>
            </a:extLst>
          </p:cNvPr>
          <p:cNvSpPr txBox="1">
            <a:spLocks/>
          </p:cNvSpPr>
          <p:nvPr/>
        </p:nvSpPr>
        <p:spPr>
          <a:xfrm>
            <a:off x="1691833" y="1671608"/>
            <a:ext cx="2593194" cy="276822"/>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400" b="1" kern="1200">
                <a:solidFill>
                  <a:schemeClr val="bg1"/>
                </a:solidFill>
                <a:latin typeface="Quicksand"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100" b="1" i="0" u="none" strike="noStrike" kern="1200" cap="none" spc="0" normalizeH="0" baseline="0" noProof="0">
                <a:ln>
                  <a:noFill/>
                </a:ln>
                <a:solidFill>
                  <a:srgbClr val="FFFFFF"/>
                </a:solidFill>
                <a:effectLst/>
                <a:uLnTx/>
                <a:uFillTx/>
                <a:latin typeface="Quicksand" pitchFamily="2" charset="0"/>
                <a:ea typeface="+mn-ea"/>
                <a:cs typeface="+mn-cs"/>
              </a:rPr>
              <a:t>Professionnels à ordre</a:t>
            </a:r>
          </a:p>
        </p:txBody>
      </p:sp>
      <p:sp>
        <p:nvSpPr>
          <p:cNvPr id="41" name="Espace réservé du texte 11">
            <a:extLst>
              <a:ext uri="{FF2B5EF4-FFF2-40B4-BE49-F238E27FC236}">
                <a16:creationId xmlns:a16="http://schemas.microsoft.com/office/drawing/2014/main" id="{778C68D8-C1BF-3924-F82F-55AB07B5B0F9}"/>
              </a:ext>
            </a:extLst>
          </p:cNvPr>
          <p:cNvSpPr txBox="1">
            <a:spLocks/>
          </p:cNvSpPr>
          <p:nvPr/>
        </p:nvSpPr>
        <p:spPr>
          <a:xfrm>
            <a:off x="1867507" y="2791977"/>
            <a:ext cx="2288275" cy="771351"/>
          </a:xfrm>
          <a:prstGeom prst="rect">
            <a:avLst/>
          </a:prstGeom>
          <a:solidFill>
            <a:schemeClr val="accent4">
              <a:lumMod val="20000"/>
              <a:lumOff val="80000"/>
            </a:schemeClr>
          </a:solidFill>
          <a:effectLst>
            <a:outerShdw blurRad="50800" dist="38100" dir="8100000" algn="tr" rotWithShape="0">
              <a:prstClr val="black">
                <a:alpha val="40000"/>
              </a:prstClr>
            </a:outerShdw>
          </a:effectLst>
        </p:spPr>
        <p:txBody>
          <a:bodyPr/>
          <a:lstStyle>
            <a:lvl1pPr marL="0" indent="0" algn="l" defTabSz="914400" rtl="0" eaLnBrk="1" latinLnBrk="0" hangingPunct="1">
              <a:lnSpc>
                <a:spcPct val="100000"/>
              </a:lnSpc>
              <a:spcBef>
                <a:spcPts val="1000"/>
              </a:spcBef>
              <a:spcAft>
                <a:spcPts val="600"/>
              </a:spcAft>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fr-FR" sz="1000" b="0" i="0" u="none" strike="noStrike" kern="1200" cap="none" spc="0" normalizeH="0" baseline="0" noProof="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kumimoji="0" lang="fr-FR" sz="1000" b="0" i="0" u="none" strike="noStrike" kern="1200" cap="none" spc="0" normalizeH="0" baseline="0" noProof="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Envoi automatique de la carte et du code </a:t>
            </a:r>
            <a:r>
              <a:rPr kumimoji="0" lang="fr-FR" sz="1000" b="1" i="0" u="none" strike="noStrike" kern="1200" cap="none" spc="0" normalizeH="0" baseline="0" noProof="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lors de l’inscription </a:t>
            </a:r>
            <a:r>
              <a:rPr kumimoji="0" lang="fr-FR" sz="1000" b="0" i="0" u="none" strike="noStrike" kern="1200" cap="none" spc="0" normalizeH="0" baseline="0" noProof="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à l’ordre à l’adresse de correspondance connue de l’ordre.</a:t>
            </a:r>
          </a:p>
        </p:txBody>
      </p:sp>
      <p:grpSp>
        <p:nvGrpSpPr>
          <p:cNvPr id="42" name="Group 40">
            <a:extLst>
              <a:ext uri="{FF2B5EF4-FFF2-40B4-BE49-F238E27FC236}">
                <a16:creationId xmlns:a16="http://schemas.microsoft.com/office/drawing/2014/main" id="{FF703BBE-3D54-606F-5A23-9FF8D8F6E6AC}"/>
              </a:ext>
            </a:extLst>
          </p:cNvPr>
          <p:cNvGrpSpPr/>
          <p:nvPr/>
        </p:nvGrpSpPr>
        <p:grpSpPr>
          <a:xfrm rot="5400000">
            <a:off x="7617486" y="1336014"/>
            <a:ext cx="2043018" cy="2671161"/>
            <a:chOff x="1590363" y="4713275"/>
            <a:chExt cx="993756" cy="1592934"/>
          </a:xfrm>
        </p:grpSpPr>
        <p:sp>
          <p:nvSpPr>
            <p:cNvPr id="43" name="Rectangle: Rounded Corners 42">
              <a:extLst>
                <a:ext uri="{FF2B5EF4-FFF2-40B4-BE49-F238E27FC236}">
                  <a16:creationId xmlns:a16="http://schemas.microsoft.com/office/drawing/2014/main" id="{893742E4-1C8C-5AA0-44AD-7B071DFBE08F}"/>
                </a:ext>
              </a:extLst>
            </p:cNvPr>
            <p:cNvSpPr/>
            <p:nvPr/>
          </p:nvSpPr>
          <p:spPr>
            <a:xfrm>
              <a:off x="1765520" y="4713275"/>
              <a:ext cx="818599" cy="1592934"/>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4" name="Rectangle: Top Corners Rounded 41">
              <a:extLst>
                <a:ext uri="{FF2B5EF4-FFF2-40B4-BE49-F238E27FC236}">
                  <a16:creationId xmlns:a16="http://schemas.microsoft.com/office/drawing/2014/main" id="{5DDD64C2-C80F-826D-AA0B-C6763FBBDFAB}"/>
                </a:ext>
              </a:extLst>
            </p:cNvPr>
            <p:cNvSpPr/>
            <p:nvPr/>
          </p:nvSpPr>
          <p:spPr>
            <a:xfrm rot="16200000">
              <a:off x="881477" y="5422162"/>
              <a:ext cx="1592930" cy="175157"/>
            </a:xfrm>
            <a:prstGeom prst="round2SameRect">
              <a:avLst>
                <a:gd name="adj1" fmla="val 9308"/>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45" name="Espace réservé du texte 8">
            <a:extLst>
              <a:ext uri="{FF2B5EF4-FFF2-40B4-BE49-F238E27FC236}">
                <a16:creationId xmlns:a16="http://schemas.microsoft.com/office/drawing/2014/main" id="{FC98D20E-8D1E-BB0C-6935-CDE781C86FBB}"/>
              </a:ext>
            </a:extLst>
          </p:cNvPr>
          <p:cNvSpPr txBox="1">
            <a:spLocks/>
          </p:cNvSpPr>
          <p:nvPr/>
        </p:nvSpPr>
        <p:spPr>
          <a:xfrm>
            <a:off x="7303412" y="1682836"/>
            <a:ext cx="2644290" cy="278276"/>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400" b="1" kern="1200">
                <a:solidFill>
                  <a:schemeClr val="bg1"/>
                </a:solidFill>
                <a:latin typeface="Quicksand"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100" b="1" i="0" u="none" strike="noStrike" kern="1200" cap="none" spc="0" normalizeH="0" baseline="0" noProof="0">
                <a:ln>
                  <a:noFill/>
                </a:ln>
                <a:solidFill>
                  <a:srgbClr val="FFFFFF"/>
                </a:solidFill>
                <a:effectLst/>
                <a:uLnTx/>
                <a:uFillTx/>
                <a:latin typeface="Quicksand" pitchFamily="2" charset="0"/>
                <a:ea typeface="+mn-ea"/>
                <a:cs typeface="+mn-cs"/>
              </a:rPr>
              <a:t>Professionnels à rôle</a:t>
            </a:r>
          </a:p>
        </p:txBody>
      </p:sp>
      <p:sp>
        <p:nvSpPr>
          <p:cNvPr id="46" name="Espace réservé du texte 11">
            <a:extLst>
              <a:ext uri="{FF2B5EF4-FFF2-40B4-BE49-F238E27FC236}">
                <a16:creationId xmlns:a16="http://schemas.microsoft.com/office/drawing/2014/main" id="{82E81D93-DBD7-96DF-F708-D53FDACE4641}"/>
              </a:ext>
            </a:extLst>
          </p:cNvPr>
          <p:cNvSpPr txBox="1">
            <a:spLocks/>
          </p:cNvSpPr>
          <p:nvPr/>
        </p:nvSpPr>
        <p:spPr>
          <a:xfrm>
            <a:off x="7487917" y="2776999"/>
            <a:ext cx="2310314" cy="786329"/>
          </a:xfrm>
          <a:prstGeom prst="rect">
            <a:avLst/>
          </a:prstGeom>
          <a:solidFill>
            <a:schemeClr val="accent3">
              <a:lumMod val="20000"/>
              <a:lumOff val="80000"/>
            </a:schemeClr>
          </a:solidFill>
          <a:effectLst>
            <a:outerShdw blurRad="50800" dist="38100" dir="8100000" algn="tr" rotWithShape="0">
              <a:prstClr val="black">
                <a:alpha val="40000"/>
              </a:prstClr>
            </a:outerShdw>
          </a:effectLst>
        </p:spPr>
        <p:txBody>
          <a:bodyPr/>
          <a:lstStyle>
            <a:lvl1pPr marL="0" indent="0" algn="l" defTabSz="914400" rtl="0" eaLnBrk="1" latinLnBrk="0" hangingPunct="1">
              <a:lnSpc>
                <a:spcPct val="100000"/>
              </a:lnSpc>
              <a:spcBef>
                <a:spcPts val="1000"/>
              </a:spcBef>
              <a:spcAft>
                <a:spcPts val="600"/>
              </a:spcAft>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1000"/>
              </a:spcBef>
              <a:spcAft>
                <a:spcPts val="600"/>
              </a:spcAft>
              <a:buClrTx/>
              <a:buSzTx/>
              <a:buFont typeface="Wingdings" panose="05000000000000000000" pitchFamily="2" charset="2"/>
              <a:buChar char="à"/>
              <a:tabLst/>
              <a:defRPr/>
            </a:pPr>
            <a:r>
              <a:rPr kumimoji="0" lang="fr-FR" sz="1000" b="0"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Activation de la e-CPS via l’application e-CPS, suite à son enregistrement dans le portail RPPS+ par son employeur.        </a:t>
            </a:r>
          </a:p>
        </p:txBody>
      </p:sp>
      <p:sp>
        <p:nvSpPr>
          <p:cNvPr id="4" name="Rectangle 3">
            <a:extLst>
              <a:ext uri="{FF2B5EF4-FFF2-40B4-BE49-F238E27FC236}">
                <a16:creationId xmlns:a16="http://schemas.microsoft.com/office/drawing/2014/main" id="{1A4C5410-41AB-9EAD-5A26-EC2A27D3432A}"/>
              </a:ext>
            </a:extLst>
          </p:cNvPr>
          <p:cNvSpPr/>
          <p:nvPr/>
        </p:nvSpPr>
        <p:spPr>
          <a:xfrm>
            <a:off x="1867507" y="2092396"/>
            <a:ext cx="1017583" cy="563411"/>
          </a:xfrm>
          <a:prstGeom prst="rect">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Carte CPS</a:t>
            </a:r>
          </a:p>
        </p:txBody>
      </p:sp>
      <p:sp>
        <p:nvSpPr>
          <p:cNvPr id="5" name="Rectangle 4">
            <a:extLst>
              <a:ext uri="{FF2B5EF4-FFF2-40B4-BE49-F238E27FC236}">
                <a16:creationId xmlns:a16="http://schemas.microsoft.com/office/drawing/2014/main" id="{EF8D431F-DD33-23E5-E8F2-D62E614D219C}"/>
              </a:ext>
            </a:extLst>
          </p:cNvPr>
          <p:cNvSpPr/>
          <p:nvPr/>
        </p:nvSpPr>
        <p:spPr>
          <a:xfrm>
            <a:off x="3095274" y="2092395"/>
            <a:ext cx="1017583" cy="563411"/>
          </a:xfrm>
          <a:prstGeom prst="rect">
            <a:avLst/>
          </a:prstGeom>
          <a:solidFill>
            <a:schemeClr val="accent3">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Carte e-CPS</a:t>
            </a:r>
            <a:endParaRPr kumimoji="0" lang="fr-FR" sz="1050" b="0" i="0" u="none" strike="noStrike" kern="1200" cap="none" spc="0" normalizeH="0" baseline="3000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a:extLst>
              <a:ext uri="{FF2B5EF4-FFF2-40B4-BE49-F238E27FC236}">
                <a16:creationId xmlns:a16="http://schemas.microsoft.com/office/drawing/2014/main" id="{D8500C6A-CAC8-F4F5-A891-CC202B15575F}"/>
              </a:ext>
            </a:extLst>
          </p:cNvPr>
          <p:cNvSpPr/>
          <p:nvPr/>
        </p:nvSpPr>
        <p:spPr>
          <a:xfrm>
            <a:off x="4726238" y="2085719"/>
            <a:ext cx="1017583" cy="563411"/>
          </a:xfrm>
          <a:prstGeom prst="rect">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Carte CPS </a:t>
            </a:r>
            <a:r>
              <a:rPr kumimoji="0" lang="fr-FR" sz="1050" b="0" i="0" u="none" strike="noStrike" kern="1200" cap="none" spc="0" normalizeH="0" baseline="3000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8" name="Rectangle 7">
            <a:extLst>
              <a:ext uri="{FF2B5EF4-FFF2-40B4-BE49-F238E27FC236}">
                <a16:creationId xmlns:a16="http://schemas.microsoft.com/office/drawing/2014/main" id="{0617E8C7-392D-EDE2-A5A4-D383533D59B2}"/>
              </a:ext>
            </a:extLst>
          </p:cNvPr>
          <p:cNvSpPr/>
          <p:nvPr/>
        </p:nvSpPr>
        <p:spPr>
          <a:xfrm>
            <a:off x="5937544" y="2092395"/>
            <a:ext cx="1017583" cy="563411"/>
          </a:xfrm>
          <a:prstGeom prst="rect">
            <a:avLst/>
          </a:prstGeom>
          <a:solidFill>
            <a:schemeClr val="accent3">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Carte e-CPS</a:t>
            </a:r>
          </a:p>
        </p:txBody>
      </p:sp>
      <p:sp>
        <p:nvSpPr>
          <p:cNvPr id="11" name="Rectangle 10">
            <a:extLst>
              <a:ext uri="{FF2B5EF4-FFF2-40B4-BE49-F238E27FC236}">
                <a16:creationId xmlns:a16="http://schemas.microsoft.com/office/drawing/2014/main" id="{0DD48A82-E619-FCEB-7127-6A150C5B5672}"/>
              </a:ext>
            </a:extLst>
          </p:cNvPr>
          <p:cNvSpPr/>
          <p:nvPr/>
        </p:nvSpPr>
        <p:spPr>
          <a:xfrm>
            <a:off x="8758621" y="2066954"/>
            <a:ext cx="1017583" cy="563411"/>
          </a:xfrm>
          <a:prstGeom prst="rect">
            <a:avLst/>
          </a:prstGeom>
          <a:solidFill>
            <a:schemeClr val="accent3">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Carte e-CPS</a:t>
            </a:r>
          </a:p>
        </p:txBody>
      </p:sp>
      <p:sp>
        <p:nvSpPr>
          <p:cNvPr id="9" name="Espace réservé du texte 11">
            <a:extLst>
              <a:ext uri="{FF2B5EF4-FFF2-40B4-BE49-F238E27FC236}">
                <a16:creationId xmlns:a16="http://schemas.microsoft.com/office/drawing/2014/main" id="{3A85CF44-DDCE-AC13-786D-9B01032EC032}"/>
              </a:ext>
            </a:extLst>
          </p:cNvPr>
          <p:cNvSpPr txBox="1">
            <a:spLocks/>
          </p:cNvSpPr>
          <p:nvPr/>
        </p:nvSpPr>
        <p:spPr>
          <a:xfrm>
            <a:off x="1867506" y="3693101"/>
            <a:ext cx="2288275" cy="563411"/>
          </a:xfrm>
          <a:prstGeom prst="rect">
            <a:avLst/>
          </a:prstGeom>
          <a:solidFill>
            <a:schemeClr val="accent4">
              <a:lumMod val="20000"/>
              <a:lumOff val="80000"/>
            </a:schemeClr>
          </a:solidFill>
          <a:effectLst>
            <a:outerShdw blurRad="50800" dist="38100" dir="8100000" algn="tr" rotWithShape="0">
              <a:prstClr val="black">
                <a:alpha val="40000"/>
              </a:prstClr>
            </a:outerShdw>
          </a:effectLst>
        </p:spPr>
        <p:txBody>
          <a:bodyPr/>
          <a:lstStyle>
            <a:lvl1pPr marL="0" indent="0" algn="l" defTabSz="914400" rtl="0" eaLnBrk="1" latinLnBrk="0" hangingPunct="1">
              <a:lnSpc>
                <a:spcPct val="100000"/>
              </a:lnSpc>
              <a:spcBef>
                <a:spcPts val="1000"/>
              </a:spcBef>
              <a:spcAft>
                <a:spcPts val="600"/>
              </a:spcAft>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fr-FR" sz="1000" b="0" i="0" u="none" strike="noStrike" kern="1200" cap="none" spc="0" normalizeH="0" baseline="0" noProof="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Exception pour les infirmiers: commande de sa carte sur le </a:t>
            </a:r>
            <a:r>
              <a:rPr kumimoji="0" lang="fr-FR" sz="1000" b="0" i="0" u="none" strike="noStrike" kern="1200" cap="none" spc="0" normalizeH="0" baseline="0" noProof="0">
                <a:ln>
                  <a:noFill/>
                </a:ln>
                <a:solidFill>
                  <a:srgbClr val="0060A7"/>
                </a:solidFill>
                <a:effectLst/>
                <a:uLnTx/>
                <a:uFillTx/>
                <a:latin typeface="Open Sans" panose="020B0606030504020204" pitchFamily="34" charset="0"/>
                <a:ea typeface="Open Sans" panose="020B0606030504020204" pitchFamily="34" charset="0"/>
                <a:cs typeface="Open Sans" panose="020B0606030504020204" pitchFamily="34" charset="0"/>
                <a:hlinkClick r:id="rId2">
                  <a:extLst>
                    <a:ext uri="{A12FA001-AC4F-418D-AE19-62706E023703}">
                      <ahyp:hlinkClr xmlns:ahyp="http://schemas.microsoft.com/office/drawing/2018/hyperlinkcolor" val="tx"/>
                    </a:ext>
                  </a:extLst>
                </a:hlinkClick>
              </a:rPr>
              <a:t>portail MA CPS</a:t>
            </a:r>
            <a:br>
              <a:rPr kumimoji="0" lang="fr-FR" sz="1000" b="0" i="0" u="none" strike="noStrike" kern="1200" cap="none" spc="0" normalizeH="0" baseline="0" noProof="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br>
            <a:endParaRPr kumimoji="0" lang="fr-FR" sz="1000" b="0" i="0" u="none" strike="noStrike" kern="1200" cap="none" spc="0" normalizeH="0" baseline="0" noProof="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p:txBody>
      </p:sp>
      <p:sp>
        <p:nvSpPr>
          <p:cNvPr id="10" name="Espace réservé du texte 11">
            <a:extLst>
              <a:ext uri="{FF2B5EF4-FFF2-40B4-BE49-F238E27FC236}">
                <a16:creationId xmlns:a16="http://schemas.microsoft.com/office/drawing/2014/main" id="{E330BE0A-A833-C086-C5C9-DBBE1031C21A}"/>
              </a:ext>
            </a:extLst>
          </p:cNvPr>
          <p:cNvSpPr txBox="1">
            <a:spLocks/>
          </p:cNvSpPr>
          <p:nvPr/>
        </p:nvSpPr>
        <p:spPr>
          <a:xfrm>
            <a:off x="1867506" y="4366767"/>
            <a:ext cx="2288275" cy="906538"/>
          </a:xfrm>
          <a:prstGeom prst="rect">
            <a:avLst/>
          </a:prstGeom>
          <a:solidFill>
            <a:schemeClr val="accent3">
              <a:lumMod val="20000"/>
              <a:lumOff val="80000"/>
            </a:schemeClr>
          </a:solidFill>
          <a:effectLst>
            <a:outerShdw blurRad="50800" dist="38100" dir="8100000" algn="tr" rotWithShape="0">
              <a:prstClr val="black">
                <a:alpha val="40000"/>
              </a:prstClr>
            </a:outerShdw>
          </a:effectLst>
        </p:spPr>
        <p:txBody>
          <a:bodyPr/>
          <a:lstStyle>
            <a:lvl1pPr marL="0" indent="0" algn="l" defTabSz="914400" rtl="0" eaLnBrk="1" latinLnBrk="0" hangingPunct="1">
              <a:lnSpc>
                <a:spcPct val="100000"/>
              </a:lnSpc>
              <a:spcBef>
                <a:spcPts val="1000"/>
              </a:spcBef>
              <a:spcAft>
                <a:spcPts val="600"/>
              </a:spcAft>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1000"/>
              </a:spcBef>
              <a:spcAft>
                <a:spcPts val="600"/>
              </a:spcAft>
              <a:buClrTx/>
              <a:buSzTx/>
              <a:buFont typeface="Wingdings" panose="05000000000000000000" pitchFamily="2" charset="2"/>
              <a:buChar char="à"/>
              <a:tabLst/>
              <a:defRPr/>
            </a:pPr>
            <a:r>
              <a:rPr kumimoji="0" lang="fr-FR" sz="1000" b="0"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Activation de sa carte e-CPS </a:t>
            </a:r>
            <a:r>
              <a:rPr kumimoji="0" lang="fr-FR" sz="1000" b="1"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avec</a:t>
            </a:r>
            <a:r>
              <a:rPr kumimoji="0" lang="fr-FR" sz="1000" b="0"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 sa carte ou </a:t>
            </a:r>
            <a:r>
              <a:rPr kumimoji="0" lang="fr-FR" sz="1000" b="1"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sans </a:t>
            </a:r>
            <a:r>
              <a:rPr kumimoji="0" lang="fr-FR" sz="1000" b="0"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sa carte (les coordonnées de contact connues auprès de l’ordre doivent être à jour)</a:t>
            </a:r>
          </a:p>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br>
              <a:rPr kumimoji="0" lang="fr-FR" sz="1000" b="0"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br>
            <a:endParaRPr kumimoji="0" lang="fr-FR" sz="1000" b="0"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p:txBody>
      </p:sp>
      <p:sp>
        <p:nvSpPr>
          <p:cNvPr id="15" name="Espace réservé du texte 11">
            <a:extLst>
              <a:ext uri="{FF2B5EF4-FFF2-40B4-BE49-F238E27FC236}">
                <a16:creationId xmlns:a16="http://schemas.microsoft.com/office/drawing/2014/main" id="{E6E72395-16BC-105A-A4BC-7F6B8688D714}"/>
              </a:ext>
            </a:extLst>
          </p:cNvPr>
          <p:cNvSpPr txBox="1">
            <a:spLocks/>
          </p:cNvSpPr>
          <p:nvPr/>
        </p:nvSpPr>
        <p:spPr>
          <a:xfrm>
            <a:off x="4686696" y="3908882"/>
            <a:ext cx="2310314" cy="859084"/>
          </a:xfrm>
          <a:prstGeom prst="rect">
            <a:avLst/>
          </a:prstGeom>
          <a:solidFill>
            <a:schemeClr val="accent3">
              <a:lumMod val="20000"/>
              <a:lumOff val="80000"/>
            </a:schemeClr>
          </a:solidFill>
          <a:effectLst>
            <a:outerShdw blurRad="50800" dist="38100" dir="8100000" algn="tr" rotWithShape="0">
              <a:prstClr val="black">
                <a:alpha val="40000"/>
              </a:prstClr>
            </a:outerShdw>
          </a:effectLst>
        </p:spPr>
        <p:txBody>
          <a:bodyPr/>
          <a:lstStyle>
            <a:lvl1pPr marL="0" indent="0" algn="l" defTabSz="914400" rtl="0" eaLnBrk="1" latinLnBrk="0" hangingPunct="1">
              <a:lnSpc>
                <a:spcPct val="100000"/>
              </a:lnSpc>
              <a:spcBef>
                <a:spcPts val="1000"/>
              </a:spcBef>
              <a:spcAft>
                <a:spcPts val="600"/>
              </a:spcAft>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1000"/>
              </a:spcBef>
              <a:spcAft>
                <a:spcPts val="600"/>
              </a:spcAft>
              <a:buClrTx/>
              <a:buSzTx/>
              <a:buFont typeface="Wingdings" panose="05000000000000000000" pitchFamily="2" charset="2"/>
              <a:buChar char="à"/>
              <a:tabLst/>
              <a:defRPr/>
            </a:pPr>
            <a:r>
              <a:rPr kumimoji="0" lang="fr-FR" sz="1000" b="0"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Activation de sa carte e-CPS </a:t>
            </a:r>
            <a:r>
              <a:rPr kumimoji="0" lang="fr-FR" sz="1000" b="1"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avec</a:t>
            </a:r>
            <a:r>
              <a:rPr kumimoji="0" lang="fr-FR" sz="1000" b="0"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 sa carte CPS ou </a:t>
            </a:r>
            <a:r>
              <a:rPr kumimoji="0" lang="fr-FR" sz="1000" b="1"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sans</a:t>
            </a:r>
            <a:r>
              <a:rPr kumimoji="0" lang="fr-FR" sz="1000" b="0"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rPr>
              <a:t> sa carte (les coordonnées de contact doivent être à jour auprès de l’ARS)</a:t>
            </a:r>
          </a:p>
          <a:p>
            <a:pPr marL="171450" marR="0" lvl="0" indent="-171450" algn="l" defTabSz="914400" rtl="0" eaLnBrk="1" fontAlgn="auto" latinLnBrk="0" hangingPunct="1">
              <a:lnSpc>
                <a:spcPct val="100000"/>
              </a:lnSpc>
              <a:spcBef>
                <a:spcPts val="1000"/>
              </a:spcBef>
              <a:spcAft>
                <a:spcPts val="600"/>
              </a:spcAft>
              <a:buClrTx/>
              <a:buSzTx/>
              <a:buFont typeface="Wingdings" panose="05000000000000000000" pitchFamily="2" charset="2"/>
              <a:buChar char="à"/>
              <a:tabLst/>
              <a:defRPr/>
            </a:pPr>
            <a:endParaRPr kumimoji="0" lang="fr-FR" sz="1000" b="0" i="0" u="none" strike="noStrike" kern="1200" cap="none" spc="0" normalizeH="0" baseline="0" noProof="0" dirty="0">
              <a:ln>
                <a:noFill/>
              </a:ln>
              <a:solidFill>
                <a:srgbClr val="52646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 name="Image 16" descr="Une image contenant capture d’écran, symbole, Graphique, Police&#10;&#10;Description générée automatiquement">
            <a:extLst>
              <a:ext uri="{FF2B5EF4-FFF2-40B4-BE49-F238E27FC236}">
                <a16:creationId xmlns:a16="http://schemas.microsoft.com/office/drawing/2014/main" id="{198F7F6F-4320-479C-E3B4-5D919A8F8D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0739" y="4968081"/>
            <a:ext cx="402080" cy="465783"/>
          </a:xfrm>
          <a:prstGeom prst="rect">
            <a:avLst/>
          </a:prstGeom>
        </p:spPr>
      </p:pic>
      <p:pic>
        <p:nvPicPr>
          <p:cNvPr id="19" name="Image 18" descr="Une image contenant capture d’écran, conception&#10;&#10;Description générée automatiquement">
            <a:extLst>
              <a:ext uri="{FF2B5EF4-FFF2-40B4-BE49-F238E27FC236}">
                <a16:creationId xmlns:a16="http://schemas.microsoft.com/office/drawing/2014/main" id="{070B6A72-D1C9-AB14-D746-E145509BF1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69709" y="5553353"/>
            <a:ext cx="491798" cy="569716"/>
          </a:xfrm>
          <a:prstGeom prst="rect">
            <a:avLst/>
          </a:prstGeom>
        </p:spPr>
      </p:pic>
      <p:sp>
        <p:nvSpPr>
          <p:cNvPr id="20" name="ZoneTexte 19">
            <a:extLst>
              <a:ext uri="{FF2B5EF4-FFF2-40B4-BE49-F238E27FC236}">
                <a16:creationId xmlns:a16="http://schemas.microsoft.com/office/drawing/2014/main" id="{F56E645C-61C7-6A4B-D02B-745B3C8B7631}"/>
              </a:ext>
            </a:extLst>
          </p:cNvPr>
          <p:cNvSpPr txBox="1"/>
          <p:nvPr/>
        </p:nvSpPr>
        <p:spPr>
          <a:xfrm>
            <a:off x="9098458" y="4990498"/>
            <a:ext cx="22137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52646D"/>
                </a:solidFill>
                <a:effectLst/>
                <a:uLnTx/>
                <a:uFillTx/>
                <a:latin typeface="Open Sans"/>
                <a:ea typeface="+mn-ea"/>
                <a:cs typeface="+mn-cs"/>
              </a:rPr>
              <a:t>la liste des professionnels éligibles à la carte CPS est disponible </a:t>
            </a:r>
            <a:r>
              <a:rPr kumimoji="0" lang="fr-FR" sz="900" b="0" i="0" u="none" strike="noStrike" kern="1200" cap="none" spc="0" normalizeH="0" baseline="0" noProof="0" dirty="0">
                <a:ln>
                  <a:noFill/>
                </a:ln>
                <a:solidFill>
                  <a:srgbClr val="52646D"/>
                </a:solidFill>
                <a:effectLst/>
                <a:uLnTx/>
                <a:uFillTx/>
                <a:latin typeface="Open Sans"/>
                <a:ea typeface="+mn-ea"/>
                <a:cs typeface="+mn-cs"/>
                <a:hlinkClick r:id="rId5"/>
              </a:rPr>
              <a:t>ici</a:t>
            </a:r>
            <a:endParaRPr kumimoji="0" lang="fr-FR" sz="900" b="0" i="0" u="none" strike="noStrike" kern="1200" cap="none" spc="0" normalizeH="0" baseline="0" noProof="0" dirty="0">
              <a:ln>
                <a:noFill/>
              </a:ln>
              <a:solidFill>
                <a:srgbClr val="52646D"/>
              </a:solidFill>
              <a:effectLst/>
              <a:uLnTx/>
              <a:uFillTx/>
              <a:latin typeface="Open Sans"/>
              <a:ea typeface="+mn-ea"/>
              <a:cs typeface="+mn-cs"/>
            </a:endParaRPr>
          </a:p>
        </p:txBody>
      </p:sp>
      <p:sp>
        <p:nvSpPr>
          <p:cNvPr id="24" name="Rectangle: Top Corners Rounded 41">
            <a:extLst>
              <a:ext uri="{FF2B5EF4-FFF2-40B4-BE49-F238E27FC236}">
                <a16:creationId xmlns:a16="http://schemas.microsoft.com/office/drawing/2014/main" id="{87FB8BDA-ED17-0ECE-8BAC-2B76DFAD0BAF}"/>
              </a:ext>
            </a:extLst>
          </p:cNvPr>
          <p:cNvSpPr/>
          <p:nvPr/>
        </p:nvSpPr>
        <p:spPr>
          <a:xfrm>
            <a:off x="1657013" y="1213986"/>
            <a:ext cx="8323914" cy="347368"/>
          </a:xfrm>
          <a:prstGeom prst="round2SameRect">
            <a:avLst>
              <a:gd name="adj1" fmla="val 9308"/>
              <a:gd name="adj2" fmla="val 0"/>
            </a:avLst>
          </a:prstGeom>
          <a:solidFill>
            <a:srgbClr val="15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Espace réservé du texte 8">
            <a:extLst>
              <a:ext uri="{FF2B5EF4-FFF2-40B4-BE49-F238E27FC236}">
                <a16:creationId xmlns:a16="http://schemas.microsoft.com/office/drawing/2014/main" id="{9202081E-D8F2-0B73-817D-10A7448BA2A8}"/>
              </a:ext>
            </a:extLst>
          </p:cNvPr>
          <p:cNvSpPr txBox="1">
            <a:spLocks/>
          </p:cNvSpPr>
          <p:nvPr/>
        </p:nvSpPr>
        <p:spPr>
          <a:xfrm>
            <a:off x="1676063" y="1263558"/>
            <a:ext cx="8297039" cy="291219"/>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400" b="1" kern="1200">
                <a:solidFill>
                  <a:schemeClr val="bg1"/>
                </a:solidFill>
                <a:latin typeface="Quicksand"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100" b="1" i="0" u="none" strike="noStrike" kern="1200" cap="none" spc="0" normalizeH="0" baseline="0" noProof="0">
                <a:ln>
                  <a:noFill/>
                </a:ln>
                <a:solidFill>
                  <a:srgbClr val="FFFFFF"/>
                </a:solidFill>
                <a:effectLst/>
                <a:uLnTx/>
                <a:uFillTx/>
                <a:latin typeface="Quicksand" pitchFamily="2" charset="0"/>
                <a:ea typeface="+mn-ea"/>
                <a:cs typeface="+mn-cs"/>
              </a:rPr>
              <a:t>Professionnels enregistrés dans le RPPS</a:t>
            </a:r>
          </a:p>
        </p:txBody>
      </p:sp>
      <p:sp>
        <p:nvSpPr>
          <p:cNvPr id="35" name="ZoneTexte 34">
            <a:extLst>
              <a:ext uri="{FF2B5EF4-FFF2-40B4-BE49-F238E27FC236}">
                <a16:creationId xmlns:a16="http://schemas.microsoft.com/office/drawing/2014/main" id="{41FCA69A-6EF2-F7AC-4FAB-01B8417CB8AF}"/>
              </a:ext>
            </a:extLst>
          </p:cNvPr>
          <p:cNvSpPr txBox="1"/>
          <p:nvPr/>
        </p:nvSpPr>
        <p:spPr>
          <a:xfrm>
            <a:off x="9105747" y="5594442"/>
            <a:ext cx="221377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52646D"/>
                </a:solidFill>
                <a:effectLst/>
                <a:uLnTx/>
                <a:uFillTx/>
                <a:latin typeface="Open Sans"/>
                <a:ea typeface="+mn-ea"/>
                <a:cs typeface="+mn-cs"/>
              </a:rPr>
              <a:t>Guide d’activation de la e-cps</a:t>
            </a:r>
          </a:p>
        </p:txBody>
      </p:sp>
    </p:spTree>
    <p:extLst>
      <p:ext uri="{BB962C8B-B14F-4D97-AF65-F5344CB8AC3E}">
        <p14:creationId xmlns:p14="http://schemas.microsoft.com/office/powerpoint/2010/main" val="2203717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1">
            <a:extLst>
              <a:ext uri="{FF2B5EF4-FFF2-40B4-BE49-F238E27FC236}">
                <a16:creationId xmlns:a16="http://schemas.microsoft.com/office/drawing/2014/main" id="{F55B8ED8-1CDB-9A36-CA96-15DCB8E80EB7}"/>
              </a:ext>
            </a:extLst>
          </p:cNvPr>
          <p:cNvSpPr txBox="1">
            <a:spLocks/>
          </p:cNvSpPr>
          <p:nvPr/>
        </p:nvSpPr>
        <p:spPr>
          <a:xfrm>
            <a:off x="320416" y="315603"/>
            <a:ext cx="7886700" cy="74611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u="sng" dirty="0">
                <a:solidFill>
                  <a:schemeClr val="accent3"/>
                </a:solidFill>
                <a:latin typeface="Quicksand"/>
              </a:rPr>
              <a:t>Identité nationale de santé - INS</a:t>
            </a:r>
          </a:p>
        </p:txBody>
      </p:sp>
      <p:sp>
        <p:nvSpPr>
          <p:cNvPr id="6" name="ZoneTexte 7">
            <a:extLst>
              <a:ext uri="{FF2B5EF4-FFF2-40B4-BE49-F238E27FC236}">
                <a16:creationId xmlns:a16="http://schemas.microsoft.com/office/drawing/2014/main" id="{C3926F48-E6E0-05C2-AF91-26CDEA4379CC}"/>
              </a:ext>
            </a:extLst>
          </p:cNvPr>
          <p:cNvSpPr txBox="1"/>
          <p:nvPr/>
        </p:nvSpPr>
        <p:spPr>
          <a:xfrm>
            <a:off x="422137" y="900061"/>
            <a:ext cx="7886700" cy="1803571"/>
          </a:xfrm>
          <a:prstGeom prst="rect">
            <a:avLst/>
          </a:prstGeom>
          <a:noFill/>
          <a:ln>
            <a:noFill/>
          </a:ln>
        </p:spPr>
        <p:txBody>
          <a:bodyPr wrap="square" lIns="91440" tIns="45720" rIns="91440" bIns="4572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r>
              <a:rPr lang="fr-FR" sz="1400" b="1" dirty="0">
                <a:latin typeface="Open Sans"/>
                <a:ea typeface="Open Sans"/>
                <a:cs typeface="Open Sans"/>
              </a:rPr>
              <a:t>L’identité nationale de santé </a:t>
            </a:r>
            <a:r>
              <a:rPr lang="fr-FR" sz="1400" dirty="0">
                <a:latin typeface="Open Sans"/>
                <a:ea typeface="Open Sans"/>
                <a:cs typeface="Open Sans"/>
              </a:rPr>
              <a:t>(INS) est une identité numérique </a:t>
            </a:r>
            <a:r>
              <a:rPr lang="fr-FR" sz="1400" b="1" dirty="0">
                <a:latin typeface="Open Sans"/>
                <a:ea typeface="Open Sans"/>
                <a:cs typeface="Open Sans"/>
              </a:rPr>
              <a:t>unique, </a:t>
            </a:r>
            <a:r>
              <a:rPr lang="fr-FR" sz="1400" dirty="0">
                <a:latin typeface="Open Sans"/>
                <a:ea typeface="Open Sans"/>
                <a:cs typeface="Open Sans"/>
              </a:rPr>
              <a:t>permettant de </a:t>
            </a:r>
            <a:r>
              <a:rPr lang="fr-FR" sz="1400" b="1" dirty="0">
                <a:latin typeface="Open Sans"/>
                <a:ea typeface="Open Sans"/>
                <a:cs typeface="Open Sans"/>
              </a:rPr>
              <a:t>référencer</a:t>
            </a:r>
            <a:r>
              <a:rPr lang="fr-FR" sz="1400" dirty="0">
                <a:latin typeface="Open Sans"/>
                <a:ea typeface="Open Sans"/>
                <a:cs typeface="Open Sans"/>
              </a:rPr>
              <a:t>, de </a:t>
            </a:r>
            <a:r>
              <a:rPr lang="fr-FR" sz="1400" b="1" dirty="0">
                <a:latin typeface="Open Sans"/>
                <a:ea typeface="Open Sans"/>
                <a:cs typeface="Open Sans"/>
              </a:rPr>
              <a:t>conserver</a:t>
            </a:r>
            <a:r>
              <a:rPr lang="fr-FR" sz="1400" dirty="0">
                <a:latin typeface="Open Sans"/>
                <a:ea typeface="Open Sans"/>
                <a:cs typeface="Open Sans"/>
              </a:rPr>
              <a:t> et de </a:t>
            </a:r>
            <a:r>
              <a:rPr lang="fr-FR" sz="1400" b="1" dirty="0">
                <a:latin typeface="Open Sans"/>
                <a:ea typeface="Open Sans"/>
                <a:cs typeface="Open Sans"/>
              </a:rPr>
              <a:t>transmettre</a:t>
            </a:r>
            <a:r>
              <a:rPr lang="fr-FR" sz="1400" dirty="0">
                <a:latin typeface="Open Sans"/>
                <a:ea typeface="Open Sans"/>
                <a:cs typeface="Open Sans"/>
              </a:rPr>
              <a:t> les informations de santé d’un usager.</a:t>
            </a:r>
            <a:endParaRPr lang="fr-FR" sz="1400" b="1" dirty="0">
              <a:latin typeface="Open Sans"/>
              <a:ea typeface="Open Sans"/>
              <a:cs typeface="Open Sans"/>
            </a:endParaRPr>
          </a:p>
          <a:p>
            <a:pPr algn="just" fontAlgn="base"/>
            <a:endParaRPr lang="fr-FR" sz="1400" dirty="0">
              <a:latin typeface="Open Sans"/>
              <a:ea typeface="Open Sans" panose="020B0606030504020204" pitchFamily="34" charset="0"/>
              <a:cs typeface="Open Sans" panose="020B0606030504020204" pitchFamily="34" charset="0"/>
            </a:endParaRPr>
          </a:p>
          <a:p>
            <a:pPr algn="just" fontAlgn="base"/>
            <a:r>
              <a:rPr lang="fr-FR" sz="1200" dirty="0">
                <a:latin typeface="Open Sans"/>
                <a:ea typeface="Open Sans"/>
                <a:cs typeface="Open Sans"/>
              </a:rPr>
              <a:t>Ce système permet de vérifier que les </a:t>
            </a:r>
            <a:r>
              <a:rPr lang="fr-FR" sz="1200" b="1" dirty="0">
                <a:latin typeface="Open Sans"/>
                <a:ea typeface="Open Sans"/>
                <a:cs typeface="Open Sans"/>
              </a:rPr>
              <a:t>bons soins soient donnés au bon patient.</a:t>
            </a:r>
          </a:p>
          <a:p>
            <a:pPr algn="just"/>
            <a:endParaRPr lang="fr-FR" sz="1400" b="1" dirty="0">
              <a:latin typeface="Open Sans"/>
              <a:ea typeface="Open Sans" panose="020B0606030504020204" pitchFamily="34" charset="0"/>
              <a:cs typeface="Open Sans" panose="020B0606030504020204" pitchFamily="34" charset="0"/>
            </a:endParaRPr>
          </a:p>
          <a:p>
            <a:pPr marL="0" marR="0" lvl="0" indent="0" fontAlgn="auto">
              <a:lnSpc>
                <a:spcPct val="90000"/>
              </a:lnSpc>
              <a:spcBef>
                <a:spcPts val="0"/>
              </a:spcBef>
              <a:spcAft>
                <a:spcPts val="600"/>
              </a:spcAft>
              <a:buClrTx/>
              <a:buSzTx/>
              <a:buFont typeface="Arial" panose="020B0604020202020204" pitchFamily="34" charset="0"/>
              <a:buNone/>
              <a:tabLst/>
              <a:defRPr/>
            </a:pPr>
            <a:r>
              <a:rPr lang="fr-FR" sz="1200" dirty="0"/>
              <a:t>L’INS permet de désigner chaque usager de manière unique </a:t>
            </a:r>
            <a:r>
              <a:rPr lang="fr-FR" sz="1200" b="1" dirty="0"/>
              <a:t>dans tous les logiciels et outils numériques du système de santé</a:t>
            </a:r>
            <a:r>
              <a:rPr lang="fr-FR" sz="1200" dirty="0"/>
              <a:t>, y compris dans le DUI, et permet ainsi de faire le lien entre ceux-ci pour le partage et l'échange des données de santé (via MSSanté et le DMP) et d’intégrer automatiquement ces données dans les outils numériques au sein du bon dossier. </a:t>
            </a:r>
            <a:endParaRPr lang="en-US" dirty="0"/>
          </a:p>
        </p:txBody>
      </p:sp>
      <p:grpSp>
        <p:nvGrpSpPr>
          <p:cNvPr id="22" name="Groupe 21">
            <a:extLst>
              <a:ext uri="{FF2B5EF4-FFF2-40B4-BE49-F238E27FC236}">
                <a16:creationId xmlns:a16="http://schemas.microsoft.com/office/drawing/2014/main" id="{FD60DB5A-BEDF-9818-946D-939CEB597977}"/>
              </a:ext>
            </a:extLst>
          </p:cNvPr>
          <p:cNvGrpSpPr/>
          <p:nvPr/>
        </p:nvGrpSpPr>
        <p:grpSpPr>
          <a:xfrm>
            <a:off x="7163966" y="0"/>
            <a:ext cx="5026131" cy="636555"/>
            <a:chOff x="5718048" y="2883222"/>
            <a:chExt cx="4404989" cy="1154274"/>
          </a:xfrm>
        </p:grpSpPr>
        <p:sp>
          <p:nvSpPr>
            <p:cNvPr id="23" name="Rectangle 22">
              <a:extLst>
                <a:ext uri="{FF2B5EF4-FFF2-40B4-BE49-F238E27FC236}">
                  <a16:creationId xmlns:a16="http://schemas.microsoft.com/office/drawing/2014/main" id="{66D83C94-AB45-88DB-A4BF-7795CE566F0C}"/>
                </a:ext>
              </a:extLst>
            </p:cNvPr>
            <p:cNvSpPr/>
            <p:nvPr/>
          </p:nvSpPr>
          <p:spPr>
            <a:xfrm>
              <a:off x="5718048" y="2883222"/>
              <a:ext cx="4404989" cy="1154274"/>
            </a:xfrm>
            <a:prstGeom prst="rect">
              <a:avLst/>
            </a:prstGeom>
            <a:solidFill>
              <a:srgbClr val="0956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600"/>
            </a:p>
          </p:txBody>
        </p:sp>
        <p:sp>
          <p:nvSpPr>
            <p:cNvPr id="24" name="ZoneTexte 3">
              <a:extLst>
                <a:ext uri="{FF2B5EF4-FFF2-40B4-BE49-F238E27FC236}">
                  <a16:creationId xmlns:a16="http://schemas.microsoft.com/office/drawing/2014/main" id="{EDD198B7-4F8C-3F3D-5554-C8A517FC4F02}"/>
                </a:ext>
              </a:extLst>
            </p:cNvPr>
            <p:cNvSpPr txBox="1"/>
            <p:nvPr/>
          </p:nvSpPr>
          <p:spPr>
            <a:xfrm>
              <a:off x="6292624" y="2887986"/>
              <a:ext cx="3702556" cy="951591"/>
            </a:xfrm>
            <a:prstGeom prst="rect">
              <a:avLst/>
            </a:prstGeom>
            <a:noFill/>
          </p:spPr>
          <p:txBody>
            <a:bodyPr wrap="square" lIns="91440" tIns="45720" rIns="91440" bIns="4572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100" dirty="0">
                  <a:solidFill>
                    <a:schemeClr val="bg1"/>
                  </a:solidFill>
                  <a:latin typeface="Open Sans"/>
                  <a:ea typeface="Open Sans"/>
                  <a:cs typeface="Open Sans"/>
                </a:rPr>
                <a:t>Depuis le 1er janvier 2021</a:t>
              </a:r>
            </a:p>
            <a:p>
              <a:pPr algn="ctr"/>
              <a:r>
                <a:rPr lang="fr-FR" sz="1100" dirty="0">
                  <a:solidFill>
                    <a:schemeClr val="bg1"/>
                  </a:solidFill>
                  <a:latin typeface="Open Sans"/>
                  <a:ea typeface="Open Sans"/>
                  <a:cs typeface="Open Sans"/>
                </a:rPr>
                <a:t> il est </a:t>
              </a:r>
              <a:r>
                <a:rPr lang="fr-FR" sz="1100" b="1" dirty="0">
                  <a:solidFill>
                    <a:schemeClr val="bg1"/>
                  </a:solidFill>
                  <a:latin typeface="Open Sans"/>
                  <a:ea typeface="Open Sans"/>
                  <a:cs typeface="Open Sans"/>
                </a:rPr>
                <a:t>obligatoire</a:t>
              </a:r>
              <a:r>
                <a:rPr lang="fr-FR" sz="1100" dirty="0">
                  <a:solidFill>
                    <a:schemeClr val="bg1"/>
                  </a:solidFill>
                  <a:latin typeface="Open Sans"/>
                  <a:ea typeface="Open Sans"/>
                  <a:cs typeface="Open Sans"/>
                </a:rPr>
                <a:t> de référencer les données de santé avec </a:t>
              </a:r>
              <a:br>
                <a:rPr lang="fr-FR" sz="1100" dirty="0">
                  <a:latin typeface="Open Sans" panose="020B0606030504020204" pitchFamily="34" charset="0"/>
                  <a:ea typeface="Open Sans" panose="020B0606030504020204" pitchFamily="34" charset="0"/>
                  <a:cs typeface="Open Sans" panose="020B0606030504020204" pitchFamily="34" charset="0"/>
                </a:rPr>
              </a:br>
              <a:r>
                <a:rPr lang="fr-FR" sz="1100" dirty="0">
                  <a:solidFill>
                    <a:schemeClr val="bg1"/>
                  </a:solidFill>
                  <a:latin typeface="Open Sans"/>
                  <a:ea typeface="Open Sans"/>
                  <a:cs typeface="Open Sans"/>
                </a:rPr>
                <a:t>l’Identité Nationale de Santé</a:t>
              </a:r>
              <a:endParaRPr lang="en-US" sz="1100" dirty="0">
                <a:solidFill>
                  <a:schemeClr val="bg1"/>
                </a:solidFill>
                <a:latin typeface="Open Sans"/>
                <a:ea typeface="Open Sans"/>
                <a:cs typeface="Open Sans"/>
              </a:endParaRPr>
            </a:p>
          </p:txBody>
        </p:sp>
        <p:pic>
          <p:nvPicPr>
            <p:cNvPr id="25" name="Graphique 4" descr="Balance de la justice avec un remplissage uni">
              <a:extLst>
                <a:ext uri="{FF2B5EF4-FFF2-40B4-BE49-F238E27FC236}">
                  <a16:creationId xmlns:a16="http://schemas.microsoft.com/office/drawing/2014/main" id="{CF26CB46-5B1C-53D8-2EB7-240F27F018E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38593" y="2961679"/>
              <a:ext cx="494356" cy="914399"/>
            </a:xfrm>
            <a:prstGeom prst="rect">
              <a:avLst/>
            </a:prstGeom>
          </p:spPr>
        </p:pic>
      </p:grpSp>
      <p:pic>
        <p:nvPicPr>
          <p:cNvPr id="2" name="Image 1">
            <a:extLst>
              <a:ext uri="{FF2B5EF4-FFF2-40B4-BE49-F238E27FC236}">
                <a16:creationId xmlns:a16="http://schemas.microsoft.com/office/drawing/2014/main" id="{BC6BFD1E-CFAC-A6DF-C012-9D04C25D7401}"/>
              </a:ext>
            </a:extLst>
          </p:cNvPr>
          <p:cNvPicPr>
            <a:picLocks noChangeAspect="1"/>
          </p:cNvPicPr>
          <p:nvPr/>
        </p:nvPicPr>
        <p:blipFill>
          <a:blip r:embed="rId5"/>
          <a:stretch>
            <a:fillRect/>
          </a:stretch>
        </p:blipFill>
        <p:spPr>
          <a:xfrm>
            <a:off x="8530018" y="688661"/>
            <a:ext cx="3341566" cy="2347451"/>
          </a:xfrm>
          <a:prstGeom prst="roundRect">
            <a:avLst/>
          </a:prstGeom>
        </p:spPr>
      </p:pic>
      <p:sp>
        <p:nvSpPr>
          <p:cNvPr id="4" name="ZoneTexte 7">
            <a:extLst>
              <a:ext uri="{FF2B5EF4-FFF2-40B4-BE49-F238E27FC236}">
                <a16:creationId xmlns:a16="http://schemas.microsoft.com/office/drawing/2014/main" id="{2622EDA5-8738-7A20-8A4D-CDCF0C90E201}"/>
              </a:ext>
            </a:extLst>
          </p:cNvPr>
          <p:cNvSpPr txBox="1"/>
          <p:nvPr/>
        </p:nvSpPr>
        <p:spPr>
          <a:xfrm>
            <a:off x="422137" y="2923054"/>
            <a:ext cx="11221062" cy="338554"/>
          </a:xfrm>
          <a:prstGeom prst="rect">
            <a:avLst/>
          </a:prstGeom>
          <a:noFill/>
          <a:ln>
            <a:noFill/>
          </a:ln>
        </p:spPr>
        <p:txBody>
          <a:bodyPr wrap="square" lIns="91440" tIns="45720" rIns="91440" bIns="4572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r>
              <a:rPr lang="fr-FR" sz="1600" b="1" dirty="0">
                <a:solidFill>
                  <a:schemeClr val="accent3"/>
                </a:solidFill>
                <a:latin typeface="Open Sans"/>
                <a:ea typeface="Open Sans"/>
                <a:cs typeface="Open Sans"/>
              </a:rPr>
              <a:t>Que signifie </a:t>
            </a:r>
            <a:r>
              <a:rPr lang="fr-FR" sz="1600" b="1" i="1" dirty="0">
                <a:solidFill>
                  <a:schemeClr val="accent3"/>
                </a:solidFill>
                <a:latin typeface="Open Sans"/>
                <a:ea typeface="Open Sans"/>
                <a:cs typeface="Open Sans"/>
              </a:rPr>
              <a:t>avoir une INS qualifiée ? </a:t>
            </a:r>
            <a:endParaRPr lang="fr-FR" sz="1600" i="1" dirty="0">
              <a:solidFill>
                <a:schemeClr val="accent3"/>
              </a:solidFill>
              <a:latin typeface="Open Sans"/>
              <a:ea typeface="Calibri"/>
              <a:cs typeface="Calibri"/>
            </a:endParaRPr>
          </a:p>
        </p:txBody>
      </p:sp>
      <p:pic>
        <p:nvPicPr>
          <p:cNvPr id="26" name="Image 25">
            <a:extLst>
              <a:ext uri="{FF2B5EF4-FFF2-40B4-BE49-F238E27FC236}">
                <a16:creationId xmlns:a16="http://schemas.microsoft.com/office/drawing/2014/main" id="{34E0331E-B0EE-88A9-1554-D5BB657EFEC5}"/>
              </a:ext>
            </a:extLst>
          </p:cNvPr>
          <p:cNvPicPr>
            <a:picLocks noChangeAspect="1"/>
          </p:cNvPicPr>
          <p:nvPr/>
        </p:nvPicPr>
        <p:blipFill>
          <a:blip r:embed="rId6"/>
          <a:srcRect l="3874" r="1222"/>
          <a:stretch/>
        </p:blipFill>
        <p:spPr>
          <a:xfrm>
            <a:off x="422137" y="3261608"/>
            <a:ext cx="7600786" cy="3432393"/>
          </a:xfrm>
          <a:prstGeom prst="rect">
            <a:avLst/>
          </a:prstGeom>
        </p:spPr>
      </p:pic>
      <p:sp>
        <p:nvSpPr>
          <p:cNvPr id="30" name="ZoneTexte 29">
            <a:extLst>
              <a:ext uri="{FF2B5EF4-FFF2-40B4-BE49-F238E27FC236}">
                <a16:creationId xmlns:a16="http://schemas.microsoft.com/office/drawing/2014/main" id="{09DC077C-4D13-058F-B615-8C03505750CD}"/>
              </a:ext>
            </a:extLst>
          </p:cNvPr>
          <p:cNvSpPr txBox="1"/>
          <p:nvPr/>
        </p:nvSpPr>
        <p:spPr>
          <a:xfrm>
            <a:off x="7418483" y="3983545"/>
            <a:ext cx="2815758" cy="707886"/>
          </a:xfrm>
          <a:prstGeom prst="rect">
            <a:avLst/>
          </a:prstGeom>
          <a:noFill/>
        </p:spPr>
        <p:txBody>
          <a:bodyPr wrap="square" rtlCol="0">
            <a:spAutoFit/>
          </a:bodyPr>
          <a:lstStyle/>
          <a:p>
            <a:pPr algn="just"/>
            <a:r>
              <a:rPr lang="fr-FR" sz="1000" dirty="0"/>
              <a:t>*Rappel: il est nécessaire d’être muni d’une carte CPE ou CPS nominative ou d’un certificat logiciel INSI pour pouvoir accéder au téléservice </a:t>
            </a:r>
            <a:r>
              <a:rPr lang="fr-FR" sz="1000" dirty="0" err="1"/>
              <a:t>INSi</a:t>
            </a:r>
            <a:endParaRPr lang="fr-FR" sz="1000" dirty="0"/>
          </a:p>
        </p:txBody>
      </p:sp>
    </p:spTree>
    <p:extLst>
      <p:ext uri="{BB962C8B-B14F-4D97-AF65-F5344CB8AC3E}">
        <p14:creationId xmlns:p14="http://schemas.microsoft.com/office/powerpoint/2010/main" val="3554129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593E727-E558-5104-DAC9-EC8F558DC13C}"/>
              </a:ext>
            </a:extLst>
          </p:cNvPr>
          <p:cNvSpPr txBox="1"/>
          <p:nvPr/>
        </p:nvSpPr>
        <p:spPr>
          <a:xfrm>
            <a:off x="240053" y="135566"/>
            <a:ext cx="9251111" cy="523220"/>
          </a:xfrm>
          <a:prstGeom prst="rect">
            <a:avLst/>
          </a:prstGeom>
          <a:noFill/>
        </p:spPr>
        <p:txBody>
          <a:bodyPr wrap="square" lIns="91440" tIns="45720" rIns="91440" bIns="45720" anchor="t">
            <a:spAutoFit/>
          </a:bodyPr>
          <a:lstStyle/>
          <a:p>
            <a:r>
              <a:rPr lang="fr-FR" sz="2800" b="1" u="sng" dirty="0">
                <a:solidFill>
                  <a:schemeClr val="accent3"/>
                </a:solidFill>
                <a:latin typeface="Quicksand"/>
              </a:rPr>
              <a:t>Le DMP (Dossier Médical Partagé) </a:t>
            </a:r>
          </a:p>
        </p:txBody>
      </p:sp>
      <p:pic>
        <p:nvPicPr>
          <p:cNvPr id="5" name="Picture 4" descr="De l'offre de soins au parcours de santé | Leem">
            <a:extLst>
              <a:ext uri="{FF2B5EF4-FFF2-40B4-BE49-F238E27FC236}">
                <a16:creationId xmlns:a16="http://schemas.microsoft.com/office/drawing/2014/main" id="{E865F5A0-CBF6-6CFB-1917-2AA7C110187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4001" b="9618"/>
          <a:stretch/>
        </p:blipFill>
        <p:spPr bwMode="auto">
          <a:xfrm>
            <a:off x="527824" y="2613519"/>
            <a:ext cx="3940569" cy="2590540"/>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e 28">
            <a:extLst>
              <a:ext uri="{FF2B5EF4-FFF2-40B4-BE49-F238E27FC236}">
                <a16:creationId xmlns:a16="http://schemas.microsoft.com/office/drawing/2014/main" id="{FD60DB5A-BEDF-9818-946D-939CEB597977}"/>
              </a:ext>
            </a:extLst>
          </p:cNvPr>
          <p:cNvGrpSpPr/>
          <p:nvPr/>
        </p:nvGrpSpPr>
        <p:grpSpPr>
          <a:xfrm>
            <a:off x="6943278" y="133478"/>
            <a:ext cx="5136341" cy="655829"/>
            <a:chOff x="4921438" y="5904358"/>
            <a:chExt cx="4404989" cy="1275907"/>
          </a:xfrm>
        </p:grpSpPr>
        <p:sp>
          <p:nvSpPr>
            <p:cNvPr id="31" name="Rectangle 30">
              <a:extLst>
                <a:ext uri="{FF2B5EF4-FFF2-40B4-BE49-F238E27FC236}">
                  <a16:creationId xmlns:a16="http://schemas.microsoft.com/office/drawing/2014/main" id="{66D83C94-AB45-88DB-A4BF-7795CE566F0C}"/>
                </a:ext>
              </a:extLst>
            </p:cNvPr>
            <p:cNvSpPr/>
            <p:nvPr/>
          </p:nvSpPr>
          <p:spPr>
            <a:xfrm>
              <a:off x="4921438" y="5904358"/>
              <a:ext cx="4404989" cy="1275907"/>
            </a:xfrm>
            <a:prstGeom prst="rect">
              <a:avLst/>
            </a:prstGeom>
            <a:solidFill>
              <a:srgbClr val="0956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600"/>
            </a:p>
          </p:txBody>
        </p:sp>
        <p:pic>
          <p:nvPicPr>
            <p:cNvPr id="32" name="Graphique 7" descr="Balance de la justice avec un remplissage uni">
              <a:extLst>
                <a:ext uri="{FF2B5EF4-FFF2-40B4-BE49-F238E27FC236}">
                  <a16:creationId xmlns:a16="http://schemas.microsoft.com/office/drawing/2014/main" id="{CF26CB46-5B1C-53D8-2EB7-240F27F018E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15339" y="6085111"/>
              <a:ext cx="494356" cy="914400"/>
            </a:xfrm>
            <a:prstGeom prst="rect">
              <a:avLst/>
            </a:prstGeom>
          </p:spPr>
        </p:pic>
      </p:grpSp>
      <p:sp>
        <p:nvSpPr>
          <p:cNvPr id="33" name="ZoneTexte 32">
            <a:extLst>
              <a:ext uri="{FF2B5EF4-FFF2-40B4-BE49-F238E27FC236}">
                <a16:creationId xmlns:a16="http://schemas.microsoft.com/office/drawing/2014/main" id="{A3EF508D-6FAF-BB7C-CA5E-AF66FF9F543D}"/>
              </a:ext>
            </a:extLst>
          </p:cNvPr>
          <p:cNvSpPr txBox="1"/>
          <p:nvPr/>
        </p:nvSpPr>
        <p:spPr>
          <a:xfrm>
            <a:off x="7691120" y="127000"/>
            <a:ext cx="436626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900" dirty="0">
                <a:solidFill>
                  <a:schemeClr val="bg1"/>
                </a:solidFill>
                <a:latin typeface="Open Sans"/>
                <a:ea typeface="Calibri"/>
                <a:cs typeface="Calibri"/>
              </a:rPr>
              <a:t>Les professionnels ou établissements de santé doivent alimenter les éléments diagnostiques et thérapeutiques nécessaires à la coordination des soins de la personne prise en charge (Article L1111-15 du CSP et dans l'arrêté du 26 avril 2022) </a:t>
            </a:r>
            <a:endParaRPr lang="fr-FR" sz="900" dirty="0">
              <a:solidFill>
                <a:schemeClr val="bg1"/>
              </a:solidFill>
            </a:endParaRPr>
          </a:p>
        </p:txBody>
      </p:sp>
      <p:pic>
        <p:nvPicPr>
          <p:cNvPr id="4" name="Image 3">
            <a:extLst>
              <a:ext uri="{FF2B5EF4-FFF2-40B4-BE49-F238E27FC236}">
                <a16:creationId xmlns:a16="http://schemas.microsoft.com/office/drawing/2014/main" id="{FA7CF2C2-A135-2534-3D3B-5F685F38D870}"/>
              </a:ext>
            </a:extLst>
          </p:cNvPr>
          <p:cNvPicPr>
            <a:picLocks noChangeAspect="1"/>
          </p:cNvPicPr>
          <p:nvPr/>
        </p:nvPicPr>
        <p:blipFill>
          <a:blip r:embed="rId6"/>
          <a:stretch>
            <a:fillRect/>
          </a:stretch>
        </p:blipFill>
        <p:spPr>
          <a:xfrm>
            <a:off x="7225079" y="1956451"/>
            <a:ext cx="4439097" cy="3471428"/>
          </a:xfrm>
          <a:prstGeom prst="rect">
            <a:avLst/>
          </a:prstGeom>
        </p:spPr>
      </p:pic>
      <p:cxnSp>
        <p:nvCxnSpPr>
          <p:cNvPr id="26" name="Connecteur : en angle 25">
            <a:extLst>
              <a:ext uri="{FF2B5EF4-FFF2-40B4-BE49-F238E27FC236}">
                <a16:creationId xmlns:a16="http://schemas.microsoft.com/office/drawing/2014/main" id="{C2BB74F4-31A2-677B-8255-D1A9C24470BA}"/>
              </a:ext>
            </a:extLst>
          </p:cNvPr>
          <p:cNvCxnSpPr>
            <a:cxnSpLocks/>
            <a:stCxn id="5" idx="3"/>
          </p:cNvCxnSpPr>
          <p:nvPr/>
        </p:nvCxnSpPr>
        <p:spPr>
          <a:xfrm flipV="1">
            <a:off x="4468393" y="2695128"/>
            <a:ext cx="2880871" cy="1213661"/>
          </a:xfrm>
          <a:prstGeom prst="bentConnector3">
            <a:avLst/>
          </a:prstGeom>
          <a:ln w="28575">
            <a:solidFill>
              <a:srgbClr val="F9AF6B"/>
            </a:solidFill>
            <a:tailEnd type="triangle"/>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C32DC834-42EA-8CDB-1440-B7224E7D29EB}"/>
              </a:ext>
            </a:extLst>
          </p:cNvPr>
          <p:cNvSpPr txBox="1"/>
          <p:nvPr/>
        </p:nvSpPr>
        <p:spPr>
          <a:xfrm>
            <a:off x="340361" y="825811"/>
            <a:ext cx="11323815"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1400" dirty="0"/>
              <a:t>Le DMP recense l’ensemble des documents de santé, du social et du médico-social, concernant un usager et partagés par les établissements et professionnels. </a:t>
            </a:r>
          </a:p>
          <a:p>
            <a:pPr algn="just"/>
            <a:endParaRPr lang="fr-FR" sz="1400" dirty="0"/>
          </a:p>
          <a:p>
            <a:pPr algn="just"/>
            <a:r>
              <a:rPr lang="fr-FR" sz="1400" dirty="0"/>
              <a:t>L'utilisation du DMP dans les ESSMS a pour objectif de permettre aux professionnels de ces structures intervenant autour de la prise en charge d’un usager d’y </a:t>
            </a:r>
            <a:r>
              <a:rPr lang="fr-FR" sz="1400" b="1" dirty="0"/>
              <a:t>déposer les documents produits </a:t>
            </a:r>
            <a:r>
              <a:rPr lang="fr-FR" sz="1400" dirty="0"/>
              <a:t>(projet personnalisé d’accompagnement, compte-rendu de consultation, dossier de liaison d’urgence…) </a:t>
            </a:r>
            <a:r>
              <a:rPr lang="fr-FR" sz="1400" b="1" dirty="0"/>
              <a:t>directement depuis le DUI</a:t>
            </a:r>
            <a:r>
              <a:rPr lang="fr-FR" sz="1400" dirty="0"/>
              <a:t>. </a:t>
            </a:r>
          </a:p>
          <a:p>
            <a:pPr algn="just"/>
            <a:endParaRPr lang="fr-FR" sz="1400" dirty="0"/>
          </a:p>
        </p:txBody>
      </p:sp>
      <p:sp>
        <p:nvSpPr>
          <p:cNvPr id="35" name="ZoneTexte 34">
            <a:extLst>
              <a:ext uri="{FF2B5EF4-FFF2-40B4-BE49-F238E27FC236}">
                <a16:creationId xmlns:a16="http://schemas.microsoft.com/office/drawing/2014/main" id="{4B82941E-CD3F-E9B6-1411-EF57D632A8CD}"/>
              </a:ext>
            </a:extLst>
          </p:cNvPr>
          <p:cNvSpPr txBox="1"/>
          <p:nvPr/>
        </p:nvSpPr>
        <p:spPr>
          <a:xfrm>
            <a:off x="591193" y="6260474"/>
            <a:ext cx="8973758" cy="523220"/>
          </a:xfrm>
          <a:prstGeom prst="rect">
            <a:avLst/>
          </a:prstGeom>
          <a:solidFill>
            <a:schemeClr val="bg1"/>
          </a:solidFill>
        </p:spPr>
        <p:txBody>
          <a:bodyPr wrap="square">
            <a:spAutoFit/>
          </a:bodyPr>
          <a:lstStyle/>
          <a:p>
            <a:r>
              <a:rPr lang="fr-FR" sz="1400" dirty="0"/>
              <a:t>Les obligations d’information du patient: </a:t>
            </a:r>
            <a:r>
              <a:rPr lang="fr-FR" sz="1200" i="1" dirty="0" err="1">
                <a:solidFill>
                  <a:schemeClr val="accent3"/>
                </a:solidFill>
                <a:hlinkClick r:id="rId7">
                  <a:extLst>
                    <a:ext uri="{A12FA001-AC4F-418D-AE19-62706E023703}">
                      <ahyp:hlinkClr xmlns:ahyp="http://schemas.microsoft.com/office/drawing/2018/hyperlinkcolor" val="tx"/>
                    </a:ext>
                  </a:extLst>
                </a:hlinkClick>
              </a:rPr>
              <a:t>Mémo_Détail</a:t>
            </a:r>
            <a:r>
              <a:rPr lang="fr-FR" sz="1200" i="1" dirty="0">
                <a:solidFill>
                  <a:schemeClr val="accent3"/>
                </a:solidFill>
                <a:hlinkClick r:id="rId7">
                  <a:extLst>
                    <a:ext uri="{A12FA001-AC4F-418D-AE19-62706E023703}">
                      <ahyp:hlinkClr xmlns:ahyp="http://schemas.microsoft.com/office/drawing/2018/hyperlinkcolor" val="tx"/>
                    </a:ext>
                  </a:extLst>
                </a:hlinkClick>
              </a:rPr>
              <a:t> des droits et règles d'accès Monespacesanté_DMP.pptx</a:t>
            </a:r>
            <a:endParaRPr lang="fr-FR" sz="1200" i="1" dirty="0">
              <a:solidFill>
                <a:schemeClr val="accent3"/>
              </a:solidFill>
            </a:endParaRPr>
          </a:p>
          <a:p>
            <a:endParaRPr lang="fr-FR" sz="1400" i="1" dirty="0">
              <a:solidFill>
                <a:schemeClr val="accent3"/>
              </a:solidFill>
            </a:endParaRPr>
          </a:p>
        </p:txBody>
      </p:sp>
      <p:pic>
        <p:nvPicPr>
          <p:cNvPr id="39" name="Image 38">
            <a:extLst>
              <a:ext uri="{FF2B5EF4-FFF2-40B4-BE49-F238E27FC236}">
                <a16:creationId xmlns:a16="http://schemas.microsoft.com/office/drawing/2014/main" id="{C9290F94-47C0-4EF8-F286-8F48C313D456}"/>
              </a:ext>
            </a:extLst>
          </p:cNvPr>
          <p:cNvPicPr>
            <a:picLocks noChangeAspect="1"/>
          </p:cNvPicPr>
          <p:nvPr/>
        </p:nvPicPr>
        <p:blipFill>
          <a:blip r:embed="rId8"/>
          <a:stretch>
            <a:fillRect/>
          </a:stretch>
        </p:blipFill>
        <p:spPr>
          <a:xfrm>
            <a:off x="3832088" y="4710196"/>
            <a:ext cx="4153480" cy="1362265"/>
          </a:xfrm>
          <a:prstGeom prst="rect">
            <a:avLst/>
          </a:prstGeom>
        </p:spPr>
      </p:pic>
      <p:pic>
        <p:nvPicPr>
          <p:cNvPr id="43" name="Graphique 42" descr="Informations avec un remplissage uni">
            <a:extLst>
              <a:ext uri="{FF2B5EF4-FFF2-40B4-BE49-F238E27FC236}">
                <a16:creationId xmlns:a16="http://schemas.microsoft.com/office/drawing/2014/main" id="{9753C99E-AC0A-D1EC-631F-4015D19BD7D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40361" y="6260474"/>
            <a:ext cx="287771" cy="287771"/>
          </a:xfrm>
          <a:prstGeom prst="rect">
            <a:avLst/>
          </a:prstGeom>
        </p:spPr>
      </p:pic>
    </p:spTree>
    <p:extLst>
      <p:ext uri="{BB962C8B-B14F-4D97-AF65-F5344CB8AC3E}">
        <p14:creationId xmlns:p14="http://schemas.microsoft.com/office/powerpoint/2010/main" val="970111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7833F-7C07-ACED-4147-C9D744A1B659}"/>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F087EEB-D335-E6DA-4589-7F05DDA3184A}"/>
              </a:ext>
            </a:extLst>
          </p:cNvPr>
          <p:cNvSpPr txBox="1"/>
          <p:nvPr/>
        </p:nvSpPr>
        <p:spPr>
          <a:xfrm>
            <a:off x="330219" y="303437"/>
            <a:ext cx="6094562" cy="523220"/>
          </a:xfrm>
          <a:prstGeom prst="rect">
            <a:avLst/>
          </a:prstGeom>
          <a:noFill/>
        </p:spPr>
        <p:txBody>
          <a:bodyPr wrap="square" lIns="91440" tIns="45720" rIns="91440" bIns="45720" anchor="t">
            <a:spAutoFit/>
          </a:bodyPr>
          <a:lstStyle/>
          <a:p>
            <a:r>
              <a:rPr lang="fr-FR" sz="2800" b="1" u="sng" dirty="0">
                <a:solidFill>
                  <a:schemeClr val="accent3"/>
                </a:solidFill>
                <a:latin typeface="Quicksand"/>
              </a:rPr>
              <a:t>Pro Santé </a:t>
            </a:r>
            <a:r>
              <a:rPr lang="fr-FR" sz="2800" b="1" u="sng" dirty="0" err="1">
                <a:solidFill>
                  <a:schemeClr val="accent3"/>
                </a:solidFill>
                <a:latin typeface="Quicksand"/>
              </a:rPr>
              <a:t>Connect</a:t>
            </a:r>
            <a:endParaRPr lang="en-US" sz="2800" b="1" u="sng" dirty="0">
              <a:solidFill>
                <a:schemeClr val="accent3"/>
              </a:solidFill>
              <a:latin typeface="Quicksand"/>
            </a:endParaRPr>
          </a:p>
        </p:txBody>
      </p:sp>
      <p:sp>
        <p:nvSpPr>
          <p:cNvPr id="4" name="ZoneTexte 3">
            <a:extLst>
              <a:ext uri="{FF2B5EF4-FFF2-40B4-BE49-F238E27FC236}">
                <a16:creationId xmlns:a16="http://schemas.microsoft.com/office/drawing/2014/main" id="{81993453-C0AF-C72F-41BB-E2ADBA5A8917}"/>
              </a:ext>
            </a:extLst>
          </p:cNvPr>
          <p:cNvSpPr txBox="1"/>
          <p:nvPr/>
        </p:nvSpPr>
        <p:spPr>
          <a:xfrm>
            <a:off x="364466" y="981251"/>
            <a:ext cx="7483297"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fr-FR"/>
            </a:defPPr>
            <a:lvl1pPr algn="just">
              <a:defRPr sz="1400"/>
            </a:lvl1pPr>
          </a:lstStyle>
          <a:p>
            <a:pPr algn="l"/>
            <a:r>
              <a:rPr lang="fr-FR" dirty="0"/>
              <a:t>Pro Santé </a:t>
            </a:r>
            <a:r>
              <a:rPr lang="fr-FR" dirty="0" err="1"/>
              <a:t>Connect</a:t>
            </a:r>
            <a:r>
              <a:rPr lang="fr-FR" dirty="0"/>
              <a:t> permet aux professionnels intervenant dans le système de santé de:</a:t>
            </a:r>
          </a:p>
          <a:p>
            <a:pPr marL="285750" indent="-285750" algn="l">
              <a:buFontTx/>
              <a:buChar char="-"/>
            </a:pPr>
            <a:r>
              <a:rPr lang="fr-FR" dirty="0"/>
              <a:t>de s’identifier aux services de santé via un moyen d’identification unique</a:t>
            </a:r>
          </a:p>
          <a:p>
            <a:pPr marL="285750" indent="-285750" algn="l">
              <a:buFontTx/>
              <a:buChar char="-"/>
            </a:pPr>
            <a:r>
              <a:rPr lang="fr-FR" dirty="0"/>
              <a:t>de passer d’un service numérique à un autre sans devoir se réauthentifier</a:t>
            </a:r>
          </a:p>
          <a:p>
            <a:pPr algn="l"/>
            <a:endParaRPr lang="fr-FR" dirty="0"/>
          </a:p>
          <a:p>
            <a:pPr algn="l"/>
            <a:r>
              <a:rPr lang="fr-FR" dirty="0"/>
              <a:t>2 moyens d’identifications sont proposés: la carte CPS et la e-CPS</a:t>
            </a:r>
            <a:br>
              <a:rPr lang="fr-FR" dirty="0"/>
            </a:br>
            <a:endParaRPr lang="fr-FR" dirty="0"/>
          </a:p>
        </p:txBody>
      </p:sp>
      <p:sp>
        <p:nvSpPr>
          <p:cNvPr id="6" name="Rectangle : coins arrondis 5">
            <a:extLst>
              <a:ext uri="{FF2B5EF4-FFF2-40B4-BE49-F238E27FC236}">
                <a16:creationId xmlns:a16="http://schemas.microsoft.com/office/drawing/2014/main" id="{A2C8567A-58D9-414A-780F-36E7A4909BE5}"/>
              </a:ext>
            </a:extLst>
          </p:cNvPr>
          <p:cNvSpPr/>
          <p:nvPr/>
        </p:nvSpPr>
        <p:spPr>
          <a:xfrm>
            <a:off x="104058" y="6326265"/>
            <a:ext cx="4088974" cy="36576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hlinkClick r:id="rId3"/>
              </a:rPr>
              <a:t>Vidéo PRO Santé </a:t>
            </a:r>
            <a:r>
              <a:rPr lang="fr-FR" err="1">
                <a:hlinkClick r:id="rId3"/>
              </a:rPr>
              <a:t>Connect</a:t>
            </a:r>
            <a:endParaRPr lang="fr-FR"/>
          </a:p>
        </p:txBody>
      </p:sp>
      <p:pic>
        <p:nvPicPr>
          <p:cNvPr id="2" name="Image 1" descr="Une image contenant texte, Police, Graphique, graphisme&#10;&#10;Description générée automatiquement">
            <a:extLst>
              <a:ext uri="{FF2B5EF4-FFF2-40B4-BE49-F238E27FC236}">
                <a16:creationId xmlns:a16="http://schemas.microsoft.com/office/drawing/2014/main" id="{686D7791-FD35-6C6E-59CE-DE84E6FB8434}"/>
              </a:ext>
            </a:extLst>
          </p:cNvPr>
          <p:cNvPicPr>
            <a:picLocks noChangeAspect="1"/>
          </p:cNvPicPr>
          <p:nvPr/>
        </p:nvPicPr>
        <p:blipFill>
          <a:blip r:embed="rId4"/>
          <a:stretch>
            <a:fillRect/>
          </a:stretch>
        </p:blipFill>
        <p:spPr>
          <a:xfrm>
            <a:off x="10548908" y="182452"/>
            <a:ext cx="1312873" cy="241970"/>
          </a:xfrm>
          <a:prstGeom prst="rect">
            <a:avLst/>
          </a:prstGeom>
        </p:spPr>
      </p:pic>
      <p:sp>
        <p:nvSpPr>
          <p:cNvPr id="13" name="Rectangle 12">
            <a:extLst>
              <a:ext uri="{FF2B5EF4-FFF2-40B4-BE49-F238E27FC236}">
                <a16:creationId xmlns:a16="http://schemas.microsoft.com/office/drawing/2014/main" id="{7C3A9820-F3A7-75C8-F1A1-E4EA7549B077}"/>
              </a:ext>
            </a:extLst>
          </p:cNvPr>
          <p:cNvSpPr/>
          <p:nvPr/>
        </p:nvSpPr>
        <p:spPr>
          <a:xfrm>
            <a:off x="-19542" y="6285127"/>
            <a:ext cx="5349107" cy="583249"/>
          </a:xfrm>
          <a:prstGeom prst="rect">
            <a:avLst/>
          </a:prstGeom>
          <a:solidFill>
            <a:srgbClr val="0956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600"/>
          </a:p>
        </p:txBody>
      </p:sp>
      <p:sp>
        <p:nvSpPr>
          <p:cNvPr id="20" name="ZoneTexte 19">
            <a:extLst>
              <a:ext uri="{FF2B5EF4-FFF2-40B4-BE49-F238E27FC236}">
                <a16:creationId xmlns:a16="http://schemas.microsoft.com/office/drawing/2014/main" id="{3B626D2F-766B-BE09-D6F2-E1A19B01D9B6}"/>
              </a:ext>
            </a:extLst>
          </p:cNvPr>
          <p:cNvSpPr txBox="1"/>
          <p:nvPr/>
        </p:nvSpPr>
        <p:spPr>
          <a:xfrm>
            <a:off x="558800" y="6350000"/>
            <a:ext cx="4775200"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1100" noProof="0">
                <a:solidFill>
                  <a:schemeClr val="bg1"/>
                </a:solidFill>
                <a:latin typeface="Open Sans"/>
                <a:ea typeface="+mn-lt"/>
                <a:cs typeface="+mn-lt"/>
              </a:rPr>
              <a:t>Depuis le 1er janvier 2023, le raccordement des services nationaux et des logiciels référencés </a:t>
            </a:r>
            <a:r>
              <a:rPr lang="fr-FR" sz="1100" noProof="0" dirty="0" err="1">
                <a:solidFill>
                  <a:schemeClr val="bg1"/>
                </a:solidFill>
                <a:latin typeface="Open Sans"/>
                <a:ea typeface="+mn-lt"/>
                <a:cs typeface="+mn-lt"/>
              </a:rPr>
              <a:t>segur</a:t>
            </a:r>
            <a:r>
              <a:rPr lang="fr-FR" sz="1100" noProof="0" dirty="0">
                <a:solidFill>
                  <a:schemeClr val="bg1"/>
                </a:solidFill>
                <a:latin typeface="Open Sans"/>
                <a:ea typeface="+mn-lt"/>
                <a:cs typeface="+mn-lt"/>
              </a:rPr>
              <a:t> à Pro Santé </a:t>
            </a:r>
            <a:r>
              <a:rPr lang="fr-FR" sz="1100" noProof="0" dirty="0" err="1">
                <a:solidFill>
                  <a:schemeClr val="bg1"/>
                </a:solidFill>
                <a:latin typeface="Open Sans"/>
                <a:ea typeface="+mn-lt"/>
                <a:cs typeface="+mn-lt"/>
              </a:rPr>
              <a:t>Connect</a:t>
            </a:r>
            <a:r>
              <a:rPr lang="fr-FR" sz="1100" noProof="0" dirty="0">
                <a:solidFill>
                  <a:schemeClr val="bg1"/>
                </a:solidFill>
                <a:latin typeface="Open Sans"/>
                <a:ea typeface="+mn-lt"/>
                <a:cs typeface="+mn-lt"/>
              </a:rPr>
              <a:t> est obligatoire.</a:t>
            </a:r>
          </a:p>
        </p:txBody>
      </p:sp>
      <p:pic>
        <p:nvPicPr>
          <p:cNvPr id="34" name="Graphique 7" descr="Balance de la justice avec un remplissage uni">
            <a:extLst>
              <a:ext uri="{FF2B5EF4-FFF2-40B4-BE49-F238E27FC236}">
                <a16:creationId xmlns:a16="http://schemas.microsoft.com/office/drawing/2014/main" id="{8E9FBD2C-7D6F-DB33-0005-6C43183B8DC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776" y="6277344"/>
            <a:ext cx="645986" cy="499136"/>
          </a:xfrm>
          <a:prstGeom prst="rect">
            <a:avLst/>
          </a:prstGeom>
        </p:spPr>
      </p:pic>
      <p:sp>
        <p:nvSpPr>
          <p:cNvPr id="43" name="ZoneTexte 42">
            <a:extLst>
              <a:ext uri="{FF2B5EF4-FFF2-40B4-BE49-F238E27FC236}">
                <a16:creationId xmlns:a16="http://schemas.microsoft.com/office/drawing/2014/main" id="{E71370FE-31FB-C80B-AC4A-91574E9DE105}"/>
              </a:ext>
            </a:extLst>
          </p:cNvPr>
          <p:cNvSpPr txBox="1"/>
          <p:nvPr/>
        </p:nvSpPr>
        <p:spPr>
          <a:xfrm>
            <a:off x="7376160" y="6563360"/>
            <a:ext cx="474472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hlinkClick r:id="rId7"/>
              </a:rPr>
              <a:t>Pro Santé Connect | Agence du Numérique en Santé (esante.gouv.fr)</a:t>
            </a:r>
            <a:endParaRPr lang="en-US" sz="1100"/>
          </a:p>
        </p:txBody>
      </p:sp>
      <p:pic>
        <p:nvPicPr>
          <p:cNvPr id="16" name="Image 15">
            <a:extLst>
              <a:ext uri="{FF2B5EF4-FFF2-40B4-BE49-F238E27FC236}">
                <a16:creationId xmlns:a16="http://schemas.microsoft.com/office/drawing/2014/main" id="{7F9F826B-718A-9BBD-B907-41982C43D238}"/>
              </a:ext>
            </a:extLst>
          </p:cNvPr>
          <p:cNvPicPr>
            <a:picLocks noChangeAspect="1"/>
          </p:cNvPicPr>
          <p:nvPr/>
        </p:nvPicPr>
        <p:blipFill>
          <a:blip r:embed="rId8"/>
          <a:srcRect t="1350" r="50000"/>
          <a:stretch/>
        </p:blipFill>
        <p:spPr>
          <a:xfrm>
            <a:off x="266198" y="2243652"/>
            <a:ext cx="4520244" cy="3364407"/>
          </a:xfrm>
          <a:prstGeom prst="rect">
            <a:avLst/>
          </a:prstGeom>
        </p:spPr>
      </p:pic>
      <p:grpSp>
        <p:nvGrpSpPr>
          <p:cNvPr id="45" name="Groupe 44">
            <a:extLst>
              <a:ext uri="{FF2B5EF4-FFF2-40B4-BE49-F238E27FC236}">
                <a16:creationId xmlns:a16="http://schemas.microsoft.com/office/drawing/2014/main" id="{49B02DA3-7630-2712-F714-FA33949AA37E}"/>
              </a:ext>
            </a:extLst>
          </p:cNvPr>
          <p:cNvGrpSpPr/>
          <p:nvPr/>
        </p:nvGrpSpPr>
        <p:grpSpPr>
          <a:xfrm>
            <a:off x="5074118" y="2746189"/>
            <a:ext cx="6652008" cy="2277582"/>
            <a:chOff x="364466" y="2290209"/>
            <a:chExt cx="6652008" cy="2277582"/>
          </a:xfrm>
        </p:grpSpPr>
        <p:pic>
          <p:nvPicPr>
            <p:cNvPr id="35" name="Image 34">
              <a:extLst>
                <a:ext uri="{FF2B5EF4-FFF2-40B4-BE49-F238E27FC236}">
                  <a16:creationId xmlns:a16="http://schemas.microsoft.com/office/drawing/2014/main" id="{1E046D6E-89A6-1D6E-DB77-B0C84C20DD4A}"/>
                </a:ext>
              </a:extLst>
            </p:cNvPr>
            <p:cNvPicPr>
              <a:picLocks noChangeAspect="1"/>
            </p:cNvPicPr>
            <p:nvPr/>
          </p:nvPicPr>
          <p:blipFill>
            <a:blip r:embed="rId9"/>
            <a:srcRect l="2057" t="9038" r="8139"/>
            <a:stretch/>
          </p:blipFill>
          <p:spPr>
            <a:xfrm>
              <a:off x="364466" y="2290209"/>
              <a:ext cx="6652008" cy="2277582"/>
            </a:xfrm>
            <a:prstGeom prst="rect">
              <a:avLst/>
            </a:prstGeom>
          </p:spPr>
        </p:pic>
        <p:pic>
          <p:nvPicPr>
            <p:cNvPr id="42" name="Image 41">
              <a:extLst>
                <a:ext uri="{FF2B5EF4-FFF2-40B4-BE49-F238E27FC236}">
                  <a16:creationId xmlns:a16="http://schemas.microsoft.com/office/drawing/2014/main" id="{4EED543E-4B77-E2BD-2285-E2570E59B763}"/>
                </a:ext>
              </a:extLst>
            </p:cNvPr>
            <p:cNvPicPr>
              <a:picLocks noChangeAspect="1"/>
            </p:cNvPicPr>
            <p:nvPr/>
          </p:nvPicPr>
          <p:blipFill>
            <a:blip r:embed="rId10"/>
            <a:srcRect l="48918" t="36980" r="35505" b="15781"/>
            <a:stretch/>
          </p:blipFill>
          <p:spPr>
            <a:xfrm>
              <a:off x="2866151" y="3899966"/>
              <a:ext cx="429189" cy="496879"/>
            </a:xfrm>
            <a:prstGeom prst="rect">
              <a:avLst/>
            </a:prstGeom>
          </p:spPr>
        </p:pic>
        <p:pic>
          <p:nvPicPr>
            <p:cNvPr id="38" name="Image 37" descr="Une image contenant capture d’écran, conception&#10;&#10;Le contenu généré par l’IA peut être incorrect.">
              <a:extLst>
                <a:ext uri="{FF2B5EF4-FFF2-40B4-BE49-F238E27FC236}">
                  <a16:creationId xmlns:a16="http://schemas.microsoft.com/office/drawing/2014/main" id="{71F058B1-6D44-435F-2C50-24AA893793B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20267" y="3868987"/>
              <a:ext cx="429189" cy="429189"/>
            </a:xfrm>
            <a:prstGeom prst="rect">
              <a:avLst/>
            </a:prstGeom>
          </p:spPr>
        </p:pic>
        <p:pic>
          <p:nvPicPr>
            <p:cNvPr id="44" name="Image 43" descr="Une image contenant capture d’écran, symbole, Graphique, Police&#10;&#10;Le contenu généré par l’IA peut être incorrect.">
              <a:extLst>
                <a:ext uri="{FF2B5EF4-FFF2-40B4-BE49-F238E27FC236}">
                  <a16:creationId xmlns:a16="http://schemas.microsoft.com/office/drawing/2014/main" id="{31D8F452-B955-AD5B-27B5-3187298397A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7026" y="3899966"/>
              <a:ext cx="423904" cy="423904"/>
            </a:xfrm>
            <a:prstGeom prst="rect">
              <a:avLst/>
            </a:prstGeom>
          </p:spPr>
        </p:pic>
      </p:grpSp>
    </p:spTree>
    <p:extLst>
      <p:ext uri="{BB962C8B-B14F-4D97-AF65-F5344CB8AC3E}">
        <p14:creationId xmlns:p14="http://schemas.microsoft.com/office/powerpoint/2010/main" val="2830485474"/>
      </p:ext>
    </p:extLst>
  </p:cSld>
  <p:clrMapOvr>
    <a:masterClrMapping/>
  </p:clrMapOvr>
</p:sld>
</file>

<file path=ppt/theme/theme1.xml><?xml version="1.0" encoding="utf-8"?>
<a:theme xmlns:a="http://schemas.openxmlformats.org/drawingml/2006/main" name="Slides de titres et intertitres">
  <a:themeElements>
    <a:clrScheme name="e-santé Occitanie">
      <a:dk1>
        <a:srgbClr val="52646D"/>
      </a:dk1>
      <a:lt1>
        <a:srgbClr val="FFFFFF"/>
      </a:lt1>
      <a:dk2>
        <a:srgbClr val="0060A7"/>
      </a:dk2>
      <a:lt2>
        <a:srgbClr val="44BADC"/>
      </a:lt2>
      <a:accent1>
        <a:srgbClr val="0060A7"/>
      </a:accent1>
      <a:accent2>
        <a:srgbClr val="ED6C4D"/>
      </a:accent2>
      <a:accent3>
        <a:srgbClr val="FAB500"/>
      </a:accent3>
      <a:accent4>
        <a:srgbClr val="98C221"/>
      </a:accent4>
      <a:accent5>
        <a:srgbClr val="E5134C"/>
      </a:accent5>
      <a:accent6>
        <a:srgbClr val="5E3E7F"/>
      </a:accent6>
      <a:hlink>
        <a:srgbClr val="52646D"/>
      </a:hlink>
      <a:folHlink>
        <a:srgbClr val="44BADC"/>
      </a:folHlink>
    </a:clrScheme>
    <a:fontScheme name="e-santé Occitanie">
      <a:majorFont>
        <a:latin typeface="Quicksan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Beta-test modèle powerpoint v3.potx" id="{E060F8CB-4B41-4F8C-B00A-911E237959F9}" vid="{5261FA9C-7B99-45E7-B9CC-84842EBADB96}"/>
    </a:ext>
  </a:extLst>
</a:theme>
</file>

<file path=ppt/theme/theme2.xml><?xml version="1.0" encoding="utf-8"?>
<a:theme xmlns:a="http://schemas.openxmlformats.org/drawingml/2006/main" name="1_Slides de titres et intertitres">
  <a:themeElements>
    <a:clrScheme name="e-santé Occitanie">
      <a:dk1>
        <a:srgbClr val="52646D"/>
      </a:dk1>
      <a:lt1>
        <a:srgbClr val="FFFFFF"/>
      </a:lt1>
      <a:dk2>
        <a:srgbClr val="0060A7"/>
      </a:dk2>
      <a:lt2>
        <a:srgbClr val="44BADC"/>
      </a:lt2>
      <a:accent1>
        <a:srgbClr val="0060A7"/>
      </a:accent1>
      <a:accent2>
        <a:srgbClr val="ED6C4D"/>
      </a:accent2>
      <a:accent3>
        <a:srgbClr val="FAB500"/>
      </a:accent3>
      <a:accent4>
        <a:srgbClr val="98C221"/>
      </a:accent4>
      <a:accent5>
        <a:srgbClr val="E5134C"/>
      </a:accent5>
      <a:accent6>
        <a:srgbClr val="5E3E7F"/>
      </a:accent6>
      <a:hlink>
        <a:srgbClr val="52646D"/>
      </a:hlink>
      <a:folHlink>
        <a:srgbClr val="44BADC"/>
      </a:folHlink>
    </a:clrScheme>
    <a:fontScheme name="e-santé Occitanie">
      <a:majorFont>
        <a:latin typeface="Quicksan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Beta-test modèle powerpoint v3.potx" id="{E060F8CB-4B41-4F8C-B00A-911E237959F9}" vid="{5261FA9C-7B99-45E7-B9CC-84842EBADB96}"/>
    </a:ext>
  </a:extLst>
</a:theme>
</file>

<file path=ppt/theme/theme3.xml><?xml version="1.0" encoding="utf-8"?>
<a:theme xmlns:a="http://schemas.openxmlformats.org/drawingml/2006/main" name="3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2" id="{0A931299-A1F5-441D-9A88-14B7338DE41C}" vid="{ECD0BE1E-AEC1-42BF-9187-4309A292AA7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b654bf5-04c1-4fe8-98fa-e122cb0f18bf">
      <Value>2</Value>
      <Value>1</Value>
    </TaxCatchAll>
    <lcf76f155ced4ddcb4097134ff3c332f xmlns="01a7cc02-f579-403b-9706-1a34385f9866">
      <Terms xmlns="http://schemas.microsoft.com/office/infopath/2007/PartnerControls"/>
    </lcf76f155ced4ddcb4097134ff3c332f>
    <Miseenprod xmlns="01a7cc02-f579-403b-9706-1a34385f9866" xsi:nil="true"/>
    <P_x00e9_riodepr_x00e9_vue xmlns="01a7cc02-f579-403b-9706-1a34385f9866" xsi:nil="true"/>
    <Tempsestim_x00e9_ xmlns="01a7cc02-f579-403b-9706-1a34385f9866" xsi:nil="true"/>
    <Demandefaitepar xmlns="01a7cc02-f579-403b-9706-1a34385f9866">
      <UserInfo>
        <DisplayName/>
        <AccountId xsi:nil="true"/>
        <AccountType/>
      </UserInfo>
    </Demandefaitepar>
    <Formation xmlns="01a7cc02-f579-403b-9706-1a34385f9866" xsi:nil="true"/>
    <Datebutoirpr_x00e9_prod xmlns="01a7cc02-f579-403b-9706-1a34385f9866" xsi:nil="true"/>
    <Etatdelademande xmlns="01a7cc02-f579-403b-9706-1a34385f9866" xsi:nil="true"/>
    <Commentaire xmlns="01a7cc02-f579-403b-9706-1a34385f9866" xsi:nil="true"/>
    <Th_x00e8_me xmlns="01a7cc02-f579-403b-9706-1a34385f986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AE25ADDDAC98D43B45461BA867E41CA" ma:contentTypeVersion="23" ma:contentTypeDescription="Crée un document." ma:contentTypeScope="" ma:versionID="839a8f8b9859e54c7b18e1fca9453dfd">
  <xsd:schema xmlns:xsd="http://www.w3.org/2001/XMLSchema" xmlns:xs="http://www.w3.org/2001/XMLSchema" xmlns:p="http://schemas.microsoft.com/office/2006/metadata/properties" xmlns:ns2="01a7cc02-f579-403b-9706-1a34385f9866" xmlns:ns3="4b654bf5-04c1-4fe8-98fa-e122cb0f18bf" targetNamespace="http://schemas.microsoft.com/office/2006/metadata/properties" ma:root="true" ma:fieldsID="bdf87e2cbdff9ead980afb5de2f63fa2" ns2:_="" ns3:_="">
    <xsd:import namespace="01a7cc02-f579-403b-9706-1a34385f9866"/>
    <xsd:import namespace="4b654bf5-04c1-4fe8-98fa-e122cb0f18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element ref="ns2:Th_x00e8_me" minOccurs="0"/>
                <xsd:element ref="ns2:P_x00e9_riodepr_x00e9_vue" minOccurs="0"/>
                <xsd:element ref="ns2:Tempsestim_x00e9_" minOccurs="0"/>
                <xsd:element ref="ns2:Demandefaitepar" minOccurs="0"/>
                <xsd:element ref="ns2:Datebutoirpr_x00e9_prod" minOccurs="0"/>
                <xsd:element ref="ns2:Etatdelademande" minOccurs="0"/>
                <xsd:element ref="ns2:Miseenprod" minOccurs="0"/>
                <xsd:element ref="ns2:Commentaire" minOccurs="0"/>
                <xsd:element ref="ns2:Form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a7cc02-f579-403b-9706-1a34385f98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27b0ebcd-6f27-4f07-8134-dc73aee9a97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Th_x00e8_me" ma:index="22" nillable="true" ma:displayName="Thème" ma:format="Dropdown" ma:internalName="Th_x00e8_me">
      <xsd:simpleType>
        <xsd:restriction base="dms:Text">
          <xsd:maxLength value="255"/>
        </xsd:restriction>
      </xsd:simpleType>
    </xsd:element>
    <xsd:element name="P_x00e9_riodepr_x00e9_vue" ma:index="23" nillable="true" ma:displayName="Période prévue" ma:format="Dropdown" ma:internalName="P_x00e9_riodepr_x00e9_vue">
      <xsd:simpleType>
        <xsd:restriction base="dms:Text">
          <xsd:maxLength value="255"/>
        </xsd:restriction>
      </xsd:simpleType>
    </xsd:element>
    <xsd:element name="Tempsestim_x00e9_" ma:index="24" nillable="true" ma:displayName="Temps estimé" ma:format="Dropdown" ma:internalName="Tempsestim_x00e9_">
      <xsd:simpleType>
        <xsd:union memberTypes="dms:Text">
          <xsd:simpleType>
            <xsd:restriction base="dms:Choice">
              <xsd:enumeration value="0.5 jour"/>
              <xsd:enumeration value="1 jour"/>
              <xsd:enumeration value="2 jours"/>
              <xsd:enumeration value="5 jours"/>
              <xsd:enumeration value="10 jours"/>
            </xsd:restriction>
          </xsd:simpleType>
        </xsd:union>
      </xsd:simpleType>
    </xsd:element>
    <xsd:element name="Demandefaitepar" ma:index="25" nillable="true" ma:displayName="Demande faite par" ma:format="Dropdown" ma:list="UserInfo" ma:SharePointGroup="0" ma:internalName="Demandefaitepa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atebutoirpr_x00e9_prod" ma:index="26" nillable="true" ma:displayName="Date butoir préprod" ma:format="DateOnly" ma:internalName="Datebutoirpr_x00e9_prod">
      <xsd:simpleType>
        <xsd:restriction base="dms:DateTime"/>
      </xsd:simpleType>
    </xsd:element>
    <xsd:element name="Etatdelademande" ma:index="27" nillable="true" ma:displayName="Etat de la demande" ma:format="Dropdown" ma:internalName="Etatdelademande">
      <xsd:simpleType>
        <xsd:restriction base="dms:Choice">
          <xsd:enumeration value="Prévision"/>
          <xsd:enumeration value="A traiter"/>
          <xsd:enumeration value="En cours préprod"/>
          <xsd:enumeration value="Préprod OK"/>
          <xsd:enumeration value="Validé pour prod"/>
          <xsd:enumeration value="En cours prod"/>
          <xsd:enumeration value="Prod ok"/>
        </xsd:restriction>
      </xsd:simpleType>
    </xsd:element>
    <xsd:element name="Miseenprod" ma:index="28" nillable="true" ma:displayName="Mise en prod" ma:format="DateOnly" ma:internalName="Miseenprod">
      <xsd:simpleType>
        <xsd:restriction base="dms:DateTime"/>
      </xsd:simpleType>
    </xsd:element>
    <xsd:element name="Commentaire" ma:index="29" nillable="true" ma:displayName="Commentaire" ma:format="Dropdown" ma:internalName="Commentaire">
      <xsd:simpleType>
        <xsd:restriction base="dms:Text">
          <xsd:maxLength value="255"/>
        </xsd:restriction>
      </xsd:simpleType>
    </xsd:element>
    <xsd:element name="Formation" ma:index="30" nillable="true" ma:displayName="Formation" ma:format="Dropdown" ma:internalName="Formation">
      <xsd:simpleType>
        <xsd:restriction base="dms:Choice">
          <xsd:enumeration value="A faire"/>
          <xsd:enumeration value="Fait"/>
        </xsd:restriction>
      </xsd:simpleType>
    </xsd:element>
  </xsd:schema>
  <xsd:schema xmlns:xsd="http://www.w3.org/2001/XMLSchema" xmlns:xs="http://www.w3.org/2001/XMLSchema" xmlns:dms="http://schemas.microsoft.com/office/2006/documentManagement/types" xmlns:pc="http://schemas.microsoft.com/office/infopath/2007/PartnerControls" targetNamespace="4b654bf5-04c1-4fe8-98fa-e122cb0f18b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e2a7694-8266-4df6-a6f9-b73adb19123d}" ma:internalName="TaxCatchAll" ma:showField="CatchAllData" ma:web="4b654bf5-04c1-4fe8-98fa-e122cb0f18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E319D1-FF22-44E5-99D3-DD03DF72D07A}">
  <ds:schemaRefs>
    <ds:schemaRef ds:uri="2a60bf09-78f3-4f6e-9a35-318ee9c34373"/>
    <ds:schemaRef ds:uri="867f5572-39d1-4305-9c63-2920d9f6c0a6"/>
    <ds:schemaRef ds:uri="90fe81d1-c4c5-45dc-9fa0-9d3ef3832815"/>
    <ds:schemaRef ds:uri="9b77706d-8916-404a-b8d0-0486f4f3904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E87E276-3701-47D2-B87B-433BCA2E9BE1}">
  <ds:schemaRefs>
    <ds:schemaRef ds:uri="http://schemas.microsoft.com/sharepoint/v3/contenttype/forms"/>
  </ds:schemaRefs>
</ds:datastoreItem>
</file>

<file path=customXml/itemProps3.xml><?xml version="1.0" encoding="utf-8"?>
<ds:datastoreItem xmlns:ds="http://schemas.openxmlformats.org/officeDocument/2006/customXml" ds:itemID="{0CAF7909-2997-44DA-A40E-D87CEFA5FDB3}"/>
</file>

<file path=docMetadata/LabelInfo.xml><?xml version="1.0" encoding="utf-8"?>
<clbl:labelList xmlns:clbl="http://schemas.microsoft.com/office/2020/mipLabelMetadata">
  <clbl:label id="{92f57cd0-2ea9-4333-a8c1-06f698beed44}" enabled="0" method="" siteId="{92f57cd0-2ea9-4333-a8c1-06f698beed44}" removed="1"/>
</clbl:labelList>
</file>

<file path=docProps/app.xml><?xml version="1.0" encoding="utf-8"?>
<Properties xmlns="http://schemas.openxmlformats.org/officeDocument/2006/extended-properties" xmlns:vt="http://schemas.openxmlformats.org/officeDocument/2006/docPropsVTypes">
  <Template/>
  <TotalTime>0</TotalTime>
  <Words>1571</Words>
  <Application>Microsoft Office PowerPoint</Application>
  <PresentationFormat>Grand écran</PresentationFormat>
  <Paragraphs>109</Paragraphs>
  <Slides>7</Slides>
  <Notes>5</Notes>
  <HiddenSlides>0</HiddenSlides>
  <MMClips>0</MMClips>
  <ScaleCrop>false</ScaleCrop>
  <HeadingPairs>
    <vt:vector size="6" baseType="variant">
      <vt:variant>
        <vt:lpstr>Polices utilisées</vt:lpstr>
      </vt:variant>
      <vt:variant>
        <vt:i4>10</vt:i4>
      </vt:variant>
      <vt:variant>
        <vt:lpstr>Thème</vt:lpstr>
      </vt:variant>
      <vt:variant>
        <vt:i4>3</vt:i4>
      </vt:variant>
      <vt:variant>
        <vt:lpstr>Titres des diapositives</vt:lpstr>
      </vt:variant>
      <vt:variant>
        <vt:i4>7</vt:i4>
      </vt:variant>
    </vt:vector>
  </HeadingPairs>
  <TitlesOfParts>
    <vt:vector size="20" baseType="lpstr">
      <vt:lpstr>Aptos</vt:lpstr>
      <vt:lpstr>Arial</vt:lpstr>
      <vt:lpstr>Calibri</vt:lpstr>
      <vt:lpstr>futura-pt</vt:lpstr>
      <vt:lpstr>Open Sans</vt:lpstr>
      <vt:lpstr>Open Sans Courant</vt:lpstr>
      <vt:lpstr>Quicksand</vt:lpstr>
      <vt:lpstr>Source Sans Pro</vt:lpstr>
      <vt:lpstr>Titillium</vt:lpstr>
      <vt:lpstr>Wingdings</vt:lpstr>
      <vt:lpstr>Slides de titres et intertitres</vt:lpstr>
      <vt:lpstr>1_Slides de titres et intertitres</vt:lpstr>
      <vt:lpstr>3_Thème Office</vt:lpstr>
      <vt:lpstr>Services Socles </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Cliquez ici pour ajouter un titre</dc:title>
  <dc:creator>Maud CAMPARDOU</dc:creator>
  <cp:lastModifiedBy>Axelle VALLET</cp:lastModifiedBy>
  <cp:revision>4</cp:revision>
  <dcterms:created xsi:type="dcterms:W3CDTF">2024-04-18T07:44:07Z</dcterms:created>
  <dcterms:modified xsi:type="dcterms:W3CDTF">2025-11-06T12:57:51Z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Type_x0020_de_x0020_document">
    <vt:lpwstr/>
  </property>
  <property fmtid="{D5CDD505-2E9C-101B-9397-08002B2CF9AE}" pid="4" name="A la une">
    <vt:lpwstr>1;#Non|b52639b8-ac52-4455-b99e-97360e667202</vt:lpwstr>
  </property>
  <property fmtid="{D5CDD505-2E9C-101B-9397-08002B2CF9AE}" pid="5" name="Services_x0020_internes_x0020__x0026__x0020_activit_x00e9_s">
    <vt:lpwstr/>
  </property>
  <property fmtid="{D5CDD505-2E9C-101B-9397-08002B2CF9AE}" pid="6" name="Pôles">
    <vt:lpwstr>2;#Support|bc19b912-1a97-46d5-9f7c-3f7b4ab36b8a</vt:lpwstr>
  </property>
  <property fmtid="{D5CDD505-2E9C-101B-9397-08002B2CF9AE}" pid="7" name="Profils_x0020_structures_x0020__x0026__x0020_utilisateurs">
    <vt:lpwstr/>
  </property>
  <property fmtid="{D5CDD505-2E9C-101B-9397-08002B2CF9AE}" pid="8" name="Territoire">
    <vt:lpwstr/>
  </property>
  <property fmtid="{D5CDD505-2E9C-101B-9397-08002B2CF9AE}" pid="9" name="Services_x0020_r_x00e9_gionaux">
    <vt:lpwstr/>
  </property>
  <property fmtid="{D5CDD505-2E9C-101B-9397-08002B2CF9AE}" pid="10" name="Phases_x0020_service">
    <vt:lpwstr/>
  </property>
  <property fmtid="{D5CDD505-2E9C-101B-9397-08002B2CF9AE}" pid="11" name="Phases_x0020_projet">
    <vt:lpwstr/>
  </property>
  <property fmtid="{D5CDD505-2E9C-101B-9397-08002B2CF9AE}" pid="12" name="Services régionaux">
    <vt:lpwstr/>
  </property>
  <property fmtid="{D5CDD505-2E9C-101B-9397-08002B2CF9AE}" pid="13" name="Profils structures &amp; utilisateurs">
    <vt:lpwstr/>
  </property>
  <property fmtid="{D5CDD505-2E9C-101B-9397-08002B2CF9AE}" pid="14" name="Phases service">
    <vt:lpwstr/>
  </property>
  <property fmtid="{D5CDD505-2E9C-101B-9397-08002B2CF9AE}" pid="15" name="Services internes &amp; activités">
    <vt:lpwstr/>
  </property>
  <property fmtid="{D5CDD505-2E9C-101B-9397-08002B2CF9AE}" pid="16" name="Type de document">
    <vt:lpwstr/>
  </property>
  <property fmtid="{D5CDD505-2E9C-101B-9397-08002B2CF9AE}" pid="17" name="Phases projet">
    <vt:lpwstr/>
  </property>
  <property fmtid="{D5CDD505-2E9C-101B-9397-08002B2CF9AE}" pid="18" name="ContentTypeId">
    <vt:lpwstr>0x0101001AE25ADDDAC98D43B45461BA867E41CA</vt:lpwstr>
  </property>
</Properties>
</file>