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2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3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4"/>
    <p:sldMasterId id="2147483834" r:id="rId5"/>
    <p:sldMasterId id="2147483833" r:id="rId6"/>
    <p:sldMasterId id="2147483767" r:id="rId7"/>
  </p:sldMasterIdLst>
  <p:notesMasterIdLst>
    <p:notesMasterId r:id="rId33"/>
  </p:notesMasterIdLst>
  <p:sldIdLst>
    <p:sldId id="256" r:id="rId8"/>
    <p:sldId id="781" r:id="rId9"/>
    <p:sldId id="2147469380" r:id="rId10"/>
    <p:sldId id="2147469381" r:id="rId11"/>
    <p:sldId id="2147469386" r:id="rId12"/>
    <p:sldId id="2147469385" r:id="rId13"/>
    <p:sldId id="2147469387" r:id="rId14"/>
    <p:sldId id="2147469388" r:id="rId15"/>
    <p:sldId id="782" r:id="rId16"/>
    <p:sldId id="2147469378" r:id="rId17"/>
    <p:sldId id="2147469390" r:id="rId18"/>
    <p:sldId id="2147469394" r:id="rId19"/>
    <p:sldId id="783" r:id="rId20"/>
    <p:sldId id="2147469382" r:id="rId21"/>
    <p:sldId id="2147469395" r:id="rId22"/>
    <p:sldId id="2147469396" r:id="rId23"/>
    <p:sldId id="2147469397" r:id="rId24"/>
    <p:sldId id="2147469398" r:id="rId25"/>
    <p:sldId id="784" r:id="rId26"/>
    <p:sldId id="2147469391" r:id="rId27"/>
    <p:sldId id="2147469393" r:id="rId28"/>
    <p:sldId id="2147469392" r:id="rId29"/>
    <p:sldId id="2147469400" r:id="rId30"/>
    <p:sldId id="2147469383" r:id="rId31"/>
    <p:sldId id="2147469399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ésentation" id="{86F9D4ED-6C38-4EE6-9C36-55E610F1AB16}">
          <p14:sldIdLst>
            <p14:sldId id="256"/>
            <p14:sldId id="781"/>
            <p14:sldId id="2147469380"/>
            <p14:sldId id="2147469381"/>
            <p14:sldId id="2147469386"/>
            <p14:sldId id="2147469385"/>
            <p14:sldId id="2147469387"/>
            <p14:sldId id="2147469388"/>
            <p14:sldId id="782"/>
            <p14:sldId id="2147469378"/>
            <p14:sldId id="2147469390"/>
            <p14:sldId id="2147469394"/>
            <p14:sldId id="783"/>
            <p14:sldId id="2147469382"/>
            <p14:sldId id="2147469395"/>
            <p14:sldId id="2147469396"/>
            <p14:sldId id="2147469397"/>
            <p14:sldId id="2147469398"/>
            <p14:sldId id="784"/>
            <p14:sldId id="2147469391"/>
            <p14:sldId id="2147469393"/>
            <p14:sldId id="2147469392"/>
            <p14:sldId id="2147469400"/>
            <p14:sldId id="2147469383"/>
            <p14:sldId id="21474693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3845AAE-543E-8774-4100-4DA95ECFA1A6}" name="Mathilde SABOURIN" initials="MS" userId="Mathilde SABOURIN" providerId="None"/>
  <p188:author id="{94D84CED-FFFE-F516-7535-A2FF21E95D6E}" name="Gwënola VERRIER" initials="GV" userId="S::gwenola.verrier@esante-occitanie.fr::5b8735d9-f2e9-4b36-ab7b-0418bd94445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646D"/>
    <a:srgbClr val="0D68AC"/>
    <a:srgbClr val="6194C7"/>
    <a:srgbClr val="2778B5"/>
    <a:srgbClr val="E50071"/>
    <a:srgbClr val="0060A8"/>
    <a:srgbClr val="FFFFFF"/>
    <a:srgbClr val="E5E3E9"/>
    <a:srgbClr val="3A6A8E"/>
    <a:srgbClr val="38BA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3767B1-23CA-4050-8F56-8564942BBD90}" type="datetimeFigureOut">
              <a:rPr lang="fr-FR" smtClean="0"/>
              <a:t>09/01/2026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F18D6-44A7-4455-A294-FBD383E06E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64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4BB2EE2-C2F9-6215-7A03-F1C2E1AB1F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62" y="5981700"/>
            <a:ext cx="1575138" cy="4953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8779B7CD-B870-9CDB-D046-99E8F9DC7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767" y="2846268"/>
            <a:ext cx="5582575" cy="1210508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38BADB"/>
                </a:solidFill>
                <a:latin typeface="Quicksand" pitchFamily="2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3" name="Espace réservé du texte 25">
            <a:extLst>
              <a:ext uri="{FF2B5EF4-FFF2-40B4-BE49-F238E27FC236}">
                <a16:creationId xmlns:a16="http://schemas.microsoft.com/office/drawing/2014/main" id="{F7C03BD7-9E1C-EC9C-584A-644D3B2D7F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7767" y="434239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D9FB074-A643-5876-6391-0D7145CEB6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7" b="71716"/>
          <a:stretch/>
        </p:blipFill>
        <p:spPr>
          <a:xfrm rot="10800000">
            <a:off x="6791624" y="0"/>
            <a:ext cx="5400375" cy="171339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que 26">
            <a:extLst>
              <a:ext uri="{FF2B5EF4-FFF2-40B4-BE49-F238E27FC236}">
                <a16:creationId xmlns:a16="http://schemas.microsoft.com/office/drawing/2014/main" id="{C7178FA2-1BE3-5E63-E2F7-FB6F5266EAB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2355508" y="-1370593"/>
            <a:ext cx="7963016" cy="77724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35FAF3A-F076-9A56-BB4F-997F75ECDB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4" t="7502"/>
          <a:stretch/>
        </p:blipFill>
        <p:spPr>
          <a:xfrm>
            <a:off x="0" y="0"/>
            <a:ext cx="5309601" cy="6477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0" name="Straight Connector 8">
            <a:extLst>
              <a:ext uri="{FF2B5EF4-FFF2-40B4-BE49-F238E27FC236}">
                <a16:creationId xmlns:a16="http://schemas.microsoft.com/office/drawing/2014/main" id="{1347A9A8-4AC7-2892-8F8A-8D84478D289E}"/>
              </a:ext>
            </a:extLst>
          </p:cNvPr>
          <p:cNvCxnSpPr>
            <a:cxnSpLocks/>
          </p:cNvCxnSpPr>
          <p:nvPr userDrawn="1"/>
        </p:nvCxnSpPr>
        <p:spPr>
          <a:xfrm>
            <a:off x="6186667" y="418555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8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">
            <a:extLst>
              <a:ext uri="{FF2B5EF4-FFF2-40B4-BE49-F238E27FC236}">
                <a16:creationId xmlns:a16="http://schemas.microsoft.com/office/drawing/2014/main" id="{D8DD7EF2-5741-AB3B-0EB4-D3736006D45B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387347" y="5401777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AutoShape 1">
            <a:extLst>
              <a:ext uri="{FF2B5EF4-FFF2-40B4-BE49-F238E27FC236}">
                <a16:creationId xmlns:a16="http://schemas.microsoft.com/office/drawing/2014/main" id="{C81666D2-4321-1508-02C6-D0657D7CC990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13760" y="5390831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3C6F7C0-74B2-C48D-AA7B-0A761782ED6E}"/>
              </a:ext>
            </a:extLst>
          </p:cNvPr>
          <p:cNvSpPr txBox="1"/>
          <p:nvPr userDrawn="1"/>
        </p:nvSpPr>
        <p:spPr>
          <a:xfrm>
            <a:off x="532704" y="5579179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60A8"/>
                </a:solidFill>
                <a:latin typeface="Quicksand" pitchFamily="2" charset="0"/>
              </a:rPr>
              <a:t>05</a:t>
            </a:r>
          </a:p>
        </p:txBody>
      </p:sp>
      <p:sp>
        <p:nvSpPr>
          <p:cNvPr id="73" name="Espace réservé du texte 60">
            <a:extLst>
              <a:ext uri="{FF2B5EF4-FFF2-40B4-BE49-F238E27FC236}">
                <a16:creationId xmlns:a16="http://schemas.microsoft.com/office/drawing/2014/main" id="{1293ECEA-B6E8-1A91-4819-596DC950CC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8249" y="5982590"/>
            <a:ext cx="7515953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3" name="AutoShape 1">
            <a:extLst>
              <a:ext uri="{FF2B5EF4-FFF2-40B4-BE49-F238E27FC236}">
                <a16:creationId xmlns:a16="http://schemas.microsoft.com/office/drawing/2014/main" id="{E1619EEA-2DF3-77A9-9A80-AF43DEBC1C09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387349" y="4496516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" name="AutoShape 1">
            <a:extLst>
              <a:ext uri="{FF2B5EF4-FFF2-40B4-BE49-F238E27FC236}">
                <a16:creationId xmlns:a16="http://schemas.microsoft.com/office/drawing/2014/main" id="{C2D8F1BC-7C0E-39BB-0E44-353CB9EBE389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13762" y="4485570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93E7862-5273-DD9A-0BB5-471DDBFE29BB}"/>
              </a:ext>
            </a:extLst>
          </p:cNvPr>
          <p:cNvSpPr txBox="1"/>
          <p:nvPr userDrawn="1"/>
        </p:nvSpPr>
        <p:spPr>
          <a:xfrm>
            <a:off x="532706" y="4673918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sp>
        <p:nvSpPr>
          <p:cNvPr id="71" name="Espace réservé du texte 60">
            <a:extLst>
              <a:ext uri="{FF2B5EF4-FFF2-40B4-BE49-F238E27FC236}">
                <a16:creationId xmlns:a16="http://schemas.microsoft.com/office/drawing/2014/main" id="{0F93A103-E582-0C5C-8D9F-940B3A0046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68249" y="5150403"/>
            <a:ext cx="7515953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 userDrawn="1"/>
        </p:nvSpPr>
        <p:spPr>
          <a:xfrm>
            <a:off x="0" y="465138"/>
            <a:ext cx="12192000" cy="660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11" name="AutoShape 1">
            <a:extLst>
              <a:ext uri="{FF2B5EF4-FFF2-40B4-BE49-F238E27FC236}">
                <a16:creationId xmlns:a16="http://schemas.microsoft.com/office/drawing/2014/main" id="{42B2F91D-24FA-4941-DBFA-8B1919E11E02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387349" y="3553407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AutoShape 1">
            <a:extLst>
              <a:ext uri="{FF2B5EF4-FFF2-40B4-BE49-F238E27FC236}">
                <a16:creationId xmlns:a16="http://schemas.microsoft.com/office/drawing/2014/main" id="{2235E72C-7BFA-F00F-E743-3ABDA318A83D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13762" y="3542461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9C828B-204E-FC20-0E19-57708B07D9D2}"/>
              </a:ext>
            </a:extLst>
          </p:cNvPr>
          <p:cNvSpPr txBox="1"/>
          <p:nvPr userDrawn="1"/>
        </p:nvSpPr>
        <p:spPr>
          <a:xfrm>
            <a:off x="532706" y="3730809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sp>
        <p:nvSpPr>
          <p:cNvPr id="17" name="AutoShape 1">
            <a:extLst>
              <a:ext uri="{FF2B5EF4-FFF2-40B4-BE49-F238E27FC236}">
                <a16:creationId xmlns:a16="http://schemas.microsoft.com/office/drawing/2014/main" id="{D9F3948E-76FC-97C5-C822-74ED0E25934C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387349" y="2532326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" name="AutoShape 1">
            <a:extLst>
              <a:ext uri="{FF2B5EF4-FFF2-40B4-BE49-F238E27FC236}">
                <a16:creationId xmlns:a16="http://schemas.microsoft.com/office/drawing/2014/main" id="{C02C52A7-DC23-BB09-3B77-9F3FA52F392E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13762" y="2521380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93EA0A2-E456-4048-F26B-A1682812834C}"/>
              </a:ext>
            </a:extLst>
          </p:cNvPr>
          <p:cNvSpPr txBox="1"/>
          <p:nvPr userDrawn="1"/>
        </p:nvSpPr>
        <p:spPr>
          <a:xfrm>
            <a:off x="532706" y="2709728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sp>
        <p:nvSpPr>
          <p:cNvPr id="67" name="Espace réservé du texte 60">
            <a:extLst>
              <a:ext uri="{FF2B5EF4-FFF2-40B4-BE49-F238E27FC236}">
                <a16:creationId xmlns:a16="http://schemas.microsoft.com/office/drawing/2014/main" id="{54F7BA04-12FB-8D7C-D869-23330287E0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68249" y="3202008"/>
            <a:ext cx="7515953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9" name="Espace réservé du texte 60">
            <a:extLst>
              <a:ext uri="{FF2B5EF4-FFF2-40B4-BE49-F238E27FC236}">
                <a16:creationId xmlns:a16="http://schemas.microsoft.com/office/drawing/2014/main" id="{0273FFE9-DF0A-4BF7-21EA-5CDEE105F9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8249" y="4223089"/>
            <a:ext cx="7515953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" name="AutoShape 1">
            <a:extLst>
              <a:ext uri="{FF2B5EF4-FFF2-40B4-BE49-F238E27FC236}">
                <a16:creationId xmlns:a16="http://schemas.microsoft.com/office/drawing/2014/main" id="{EB647B7A-2DF7-15AD-1590-2DF7826301E8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387349" y="1564524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612E87C4-9420-A302-A6F9-ADD0165A5FB0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13762" y="1553578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1A296E-A041-E8EA-1AEA-62CE3F2B044A}"/>
              </a:ext>
            </a:extLst>
          </p:cNvPr>
          <p:cNvSpPr txBox="1"/>
          <p:nvPr userDrawn="1"/>
        </p:nvSpPr>
        <p:spPr>
          <a:xfrm>
            <a:off x="532706" y="1753643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38BADB"/>
                </a:solidFill>
                <a:latin typeface="Quicksand" pitchFamily="2" charset="0"/>
              </a:rPr>
              <a:t>01</a:t>
            </a:r>
            <a:endParaRPr lang="fr-FR" sz="1800" b="1" dirty="0">
              <a:solidFill>
                <a:srgbClr val="38BADB"/>
              </a:solidFill>
              <a:latin typeface="Quicksand" pitchFamily="2" charset="0"/>
            </a:endParaRPr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50F52423-116A-6695-DB5D-5A131F5196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68249" y="2234206"/>
            <a:ext cx="7515953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5017DC7F-76CC-59CD-32F4-B181FD0DAF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21672" y="5982590"/>
            <a:ext cx="1292305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 min</a:t>
            </a:r>
          </a:p>
        </p:txBody>
      </p:sp>
      <p:sp>
        <p:nvSpPr>
          <p:cNvPr id="8" name="Espace réservé du texte 60">
            <a:extLst>
              <a:ext uri="{FF2B5EF4-FFF2-40B4-BE49-F238E27FC236}">
                <a16:creationId xmlns:a16="http://schemas.microsoft.com/office/drawing/2014/main" id="{02EB31CE-7CD6-5D4A-7C3A-8D02F349CD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21672" y="5150403"/>
            <a:ext cx="1292305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 min</a:t>
            </a:r>
          </a:p>
        </p:txBody>
      </p:sp>
      <p:sp>
        <p:nvSpPr>
          <p:cNvPr id="9" name="Espace réservé du texte 60">
            <a:extLst>
              <a:ext uri="{FF2B5EF4-FFF2-40B4-BE49-F238E27FC236}">
                <a16:creationId xmlns:a16="http://schemas.microsoft.com/office/drawing/2014/main" id="{946F0DCC-6F1E-237F-2423-46D2853458F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921672" y="3202008"/>
            <a:ext cx="1292305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 min</a:t>
            </a:r>
          </a:p>
        </p:txBody>
      </p:sp>
      <p:sp>
        <p:nvSpPr>
          <p:cNvPr id="14" name="Espace réservé du texte 60">
            <a:extLst>
              <a:ext uri="{FF2B5EF4-FFF2-40B4-BE49-F238E27FC236}">
                <a16:creationId xmlns:a16="http://schemas.microsoft.com/office/drawing/2014/main" id="{4C75EAB5-762A-CB05-08C2-1474CE239D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21672" y="4223089"/>
            <a:ext cx="1292305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 min</a:t>
            </a:r>
          </a:p>
        </p:txBody>
      </p:sp>
      <p:sp>
        <p:nvSpPr>
          <p:cNvPr id="15" name="Espace réservé du texte 60">
            <a:extLst>
              <a:ext uri="{FF2B5EF4-FFF2-40B4-BE49-F238E27FC236}">
                <a16:creationId xmlns:a16="http://schemas.microsoft.com/office/drawing/2014/main" id="{555A9CF3-2988-F7C2-1D3B-F622530F2CC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921672" y="2234206"/>
            <a:ext cx="1292305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 min</a:t>
            </a:r>
          </a:p>
        </p:txBody>
      </p:sp>
    </p:spTree>
    <p:extLst>
      <p:ext uri="{BB962C8B-B14F-4D97-AF65-F5344CB8AC3E}">
        <p14:creationId xmlns:p14="http://schemas.microsoft.com/office/powerpoint/2010/main" val="2953374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 userDrawn="1"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 userDrawn="1"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384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 userDrawn="1"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 userDrawn="1"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FAB500"/>
                </a:gs>
                <a:gs pos="100000">
                  <a:srgbClr val="ED6C4D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691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 userDrawn="1"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 userDrawn="1"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AB50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D6C4D"/>
                </a:gs>
                <a:gs pos="100000">
                  <a:srgbClr val="FAB500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969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 userDrawn="1"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 userDrawn="1"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F85B4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50071"/>
                </a:gs>
                <a:gs pos="100000">
                  <a:srgbClr val="EF85B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967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 userDrawn="1"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 userDrawn="1"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0060A8"/>
                </a:solidFill>
                <a:latin typeface="Quicksand" pitchFamily="2" charset="0"/>
              </a:rPr>
              <a:t>05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38BADB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38BADB"/>
                </a:gs>
                <a:gs pos="100000">
                  <a:srgbClr val="0060A8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163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 userDrawn="1"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 userDrawn="1"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97C21D"/>
                </a:solidFill>
                <a:latin typeface="Quicksand" pitchFamily="2" charset="0"/>
              </a:rPr>
              <a:t>06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0E15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97C21D"/>
                </a:gs>
                <a:gs pos="100000">
                  <a:srgbClr val="E0E15A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997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38BADB"/>
          </a:solidFill>
          <a:ln w="254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3B5C35-41E2-37F9-2F75-D2DBEFD83B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4212463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FAB500"/>
          </a:solidFill>
          <a:ln w="254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FAB500"/>
                </a:gs>
                <a:gs pos="100000">
                  <a:srgbClr val="ED6C4D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2A0034A9-C5BC-683A-9AF2-BEC83A9B84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475341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ED6C4D"/>
          </a:solidFill>
          <a:ln w="254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AB50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D6C4D"/>
                </a:gs>
                <a:gs pos="100000">
                  <a:srgbClr val="FAB500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7B49615-37AF-F431-35B6-B47070F5D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875451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E50071"/>
          </a:solidFill>
          <a:ln w="254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F85B4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50071"/>
                </a:gs>
                <a:gs pos="100000">
                  <a:srgbClr val="EF85B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13CDE64-07DE-5D5D-C04D-31776088E7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628528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0060A8"/>
          </a:solidFill>
          <a:ln w="254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38BADB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38BADB"/>
                </a:gs>
                <a:gs pos="100000">
                  <a:srgbClr val="0060A8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618C9D-9E01-2517-2223-BC9C9384D6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962246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97C21D"/>
          </a:solidFill>
          <a:ln w="254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0E15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97C21D"/>
                </a:gs>
                <a:gs pos="100000">
                  <a:srgbClr val="E0E15A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D8E207D-C711-1DBE-EF7E-5EE902C661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65604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66D99AF2-3FC8-FE85-05FA-F017EDAFA60D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6025616" y="365757"/>
            <a:ext cx="7123414" cy="693902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EAD149-F17D-BA3B-76CF-3063919D28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91" y="5981700"/>
            <a:ext cx="1575138" cy="4953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5781203C-7E43-AFB1-D194-F51ADD9D74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691" y="1583525"/>
            <a:ext cx="5582575" cy="1210508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38BADB"/>
                </a:solidFill>
                <a:latin typeface="Quicksand" pitchFamily="2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Merci pour</a:t>
            </a:r>
            <a:br>
              <a:rPr lang="fr-FR"/>
            </a:br>
            <a:r>
              <a:rPr lang="fr-FR"/>
              <a:t>votre attention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514BC62A-622B-C476-909E-01E8E2EA93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691" y="3079650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Avez-vous des questions ?</a:t>
            </a:r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DF2CFE3A-A219-7B4F-8DA7-5EDFC702E69D}"/>
              </a:ext>
            </a:extLst>
          </p:cNvPr>
          <p:cNvCxnSpPr>
            <a:cxnSpLocks/>
          </p:cNvCxnSpPr>
          <p:nvPr userDrawn="1"/>
        </p:nvCxnSpPr>
        <p:spPr>
          <a:xfrm>
            <a:off x="498591" y="2922814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1">
            <a:extLst>
              <a:ext uri="{FF2B5EF4-FFF2-40B4-BE49-F238E27FC236}">
                <a16:creationId xmlns:a16="http://schemas.microsoft.com/office/drawing/2014/main" id="{6B100DF9-B44E-AAB2-FDEC-EBDC06832A6A}"/>
              </a:ext>
            </a:extLst>
          </p:cNvPr>
          <p:cNvSpPr>
            <a:spLocks/>
          </p:cNvSpPr>
          <p:nvPr userDrawn="1"/>
        </p:nvSpPr>
        <p:spPr bwMode="auto">
          <a:xfrm>
            <a:off x="6390180" y="465514"/>
            <a:ext cx="6406989" cy="624114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5044" r="-6096"/>
            </a:stretch>
          </a:blipFill>
          <a:ln w="3810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080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2935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rtie 6 pour imp avec services coordin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F9F1D5F-A170-4E8A-9AC5-BC0C277CA0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4984"/>
          <a:stretch/>
        </p:blipFill>
        <p:spPr>
          <a:xfrm>
            <a:off x="7956429" y="5491018"/>
            <a:ext cx="3775496" cy="118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548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D392733A-0122-8775-72F2-36D67E4502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8DDE5F5F-BF65-6533-8F51-683CAB250A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64A10F4E-B971-D642-0696-856557AD75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1" name="Espace réservé pour une image  9">
            <a:extLst>
              <a:ext uri="{FF2B5EF4-FFF2-40B4-BE49-F238E27FC236}">
                <a16:creationId xmlns:a16="http://schemas.microsoft.com/office/drawing/2014/main" id="{08B09CE3-5E75-4E32-888C-D71D3ACCBF3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2" name="Espace réservé pour une image  9">
            <a:extLst>
              <a:ext uri="{FF2B5EF4-FFF2-40B4-BE49-F238E27FC236}">
                <a16:creationId xmlns:a16="http://schemas.microsoft.com/office/drawing/2014/main" id="{0A0A4F91-BF58-535B-283D-711E62A1A0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3" name="Espace réservé pour une image  9">
            <a:extLst>
              <a:ext uri="{FF2B5EF4-FFF2-40B4-BE49-F238E27FC236}">
                <a16:creationId xmlns:a16="http://schemas.microsoft.com/office/drawing/2014/main" id="{A5E89853-915C-6F7B-2C8A-A98D03B466B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B671B344-FDB5-3F0B-E1F4-290FC60573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AB533354-58B3-14A6-00CB-6FECD52FC9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26" name="Espace réservé du texte 11">
            <a:extLst>
              <a:ext uri="{FF2B5EF4-FFF2-40B4-BE49-F238E27FC236}">
                <a16:creationId xmlns:a16="http://schemas.microsoft.com/office/drawing/2014/main" id="{AAD2A016-CF8E-491B-1ED0-FB6B4C0DE0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27" name="Espace réservé du texte 11">
            <a:extLst>
              <a:ext uri="{FF2B5EF4-FFF2-40B4-BE49-F238E27FC236}">
                <a16:creationId xmlns:a16="http://schemas.microsoft.com/office/drawing/2014/main" id="{7B76D3BA-C1B3-8D6A-45D9-057F810DAC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304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2849075F-B94E-9EEE-18D6-AD5D3FCA72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68BE39FC-6CC8-DCC4-AE1A-80A7FB043E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F044854F-929B-9B9E-0E8F-832824B2AD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4E0A3987-C28D-6A8F-3681-5C23174BDD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927E1421-7E91-0C15-ADD0-485AC51262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7C0CDCAA-24BA-A5D5-3DB3-4773D275DA6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D35242B0-6A16-AE7C-3BB7-2785ED9140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B38CBBE-CDAD-BE56-41B6-0446F8ED9B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D3B0B2D5-104A-7716-394F-9A354A1BDE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60ED960C-D8A0-FE30-9788-1EB1B01622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223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5EF1F3E0-BC9B-F576-6BE8-6F0EA5271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9B7BF8B-E02E-DCF2-7243-548EE55102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92CBC420-AF20-E2E2-F7ED-ABEEFE4D06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C0AF963B-F4A0-FDB9-7CC0-5222AB780B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FE088F28-0EE0-A60B-2BAE-FDA34DAA00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14AD99F8-346F-448B-F8E4-AAACE21F755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B91D21E2-8803-BA9F-8868-E24100C4C0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C758D2D-11F6-BF18-FD53-888E79EC10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38C98D7E-E90A-BF5F-5411-72C64BF31BF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A7F43A0-D591-4B69-9461-E0F7887FF34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6663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D4A882CC-E398-31BE-C4AA-3D96F1FC9C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6D4C6B0-28F1-4C0A-DB84-302DEB9519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72C0C54-C002-7FF4-005E-E5A94AB956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DBD56297-62B1-C48E-5CD7-BF2EF4FD7E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17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23C55BC0-7939-EF75-2EB0-764442C2DD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DC90DE87-AD68-03A0-9082-26FDD2198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B35A39B4-3BED-0041-D30C-1A6761F45D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FB787D65-61E1-EC1E-237F-9C07DB89E3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FC5AB6A-C003-6954-1439-EF6FB5A4BF9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651F9074-0C52-99EA-45EE-9355E88E5CF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4AC77F54-1FAD-CAC1-CFD4-F656FE9D8BB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4387C09-D0B3-E659-1620-29A7480E59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E5088D7-DC2E-6030-D3C9-05D1F40681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128089C3-ABBF-8592-CB1E-DC480194DD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31285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ED6C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32728643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3977891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8989439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97C2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37013440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8705732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E744748E-6BB7-5976-D55B-43E06B3D7F6A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00121003-FFC4-61FC-E04E-3316E4E29E5A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26291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6C660BE8-7C2E-39FE-4C1B-D0219B91984B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C55DDFBF-0CDD-3299-3337-81F9F093016D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991B808F-BFD5-F3E5-7F43-0A59AEA89613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8DD6345B-C5D3-7067-FEEC-10F68F83FEAF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D6C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F2A9C257-4C23-67E0-EB1D-9D091C9D4768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5BA9C100-9C91-5775-B9E5-20FAA0337CF8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1CA2FEE1-2842-269A-429C-A9EDBB094794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FDE066E5-5D98-C4A7-04B8-5C1A800B852A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D6C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38EA52EB-CB84-667C-C529-CB38E1330A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DBB455D0-83D3-25F5-069A-214CD3047D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087865D8-CD8B-DF03-6AF8-C9722527C1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67B8AA84-E629-4A7D-2D68-971A601B4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5F34151-CE70-3E15-702C-D8C30C0A9C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8DCE403-B4EC-6164-14F4-329793F15E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7A19DC6E-D408-DA42-215C-4B724CCFBC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9268BD5E-986F-D116-566B-1BDAC95A2CB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D1C0AF3D-6272-7CD3-313B-CBA21AD603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5305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D92760B6-650F-0006-7CFA-B353A7688EFE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D467CA06-26D3-5D0B-C516-459AD102F18C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62C91730-323B-3B49-F4A1-E062DB5794D7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3CB572DD-B396-C1C8-BB91-CBEB06B36F96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7FE59310-CDB2-B026-C02B-B05881CC0D3A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C18A8A5-77EE-AA27-556D-8B79B5377310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F7619B7C-5802-64B2-7220-AD05DCFD4307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F9106B7F-B2BF-8644-59B8-B26AADF09227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7E8FEF76-78B8-57B3-511A-EBC40E609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428D054-C578-F5F9-6350-EEC6145A29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E3F6466F-7203-6399-AC47-7A7C1BF9EA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5DB9E3F-5B0C-D8AB-66C9-B407E59FCF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6773D1C6-9295-B757-A902-11368F6E6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E871C0D-4EFC-817A-EAD9-CA24BE83D6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8782945E-1D58-A99E-5BCC-FEB37BA88BF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B3B25538-4F35-33C6-1CF5-7396BCCEE97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4B9762F-2B38-FC04-54C3-321CB6662E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02853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80DA58DD-BDED-5823-7FC1-42531010436F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3FB7ED00-7802-81F9-CD7A-B20B76AD6F2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9D9681A3-B1E5-0BE7-E69E-F4998C228A53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FA48BDB5-9CE2-0550-DB9A-942F6A113488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FAF6EBB9-A48C-8C95-2629-DD999E7E6DD0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296050DF-E330-F793-86EB-2DF3F7ED8B53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55DBA902-E1A2-F496-D799-E4F583C47A83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40C28857-9E6B-8687-0E96-983151CD2601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40645672-8123-2160-E6D7-5BE6FBA7BC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3A135E13-39FF-0CA2-481A-4B7479A34A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7956A8BB-DFA7-9D92-6544-1044DB8D21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7DF0D53-EE8E-6B7E-7040-2D0EA6DDFB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FD5E7DB7-F646-C8E4-8211-781FDEFB0E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8291ABB2-AFEB-F79F-5C1F-02290D87DF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7812A05E-EF71-0424-CF0A-25F9D4970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8421C47B-B3BF-6A18-915F-197E21CB80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99A7E8EE-30BA-460C-A6A6-09EF6FEBD8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1168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D3499048-C3A3-E125-782C-DAB3EC80CA3B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A3033788-8D79-4DCA-3673-A869C77CE83B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E2AD4649-5E93-6ED1-B62E-7662D769D6CF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1FF7FBDB-A3C6-D712-96DA-138F82DC7B69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97C2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0EC4E829-5049-6B03-1486-BE5A884B88E5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CB163D1F-B75A-788A-2290-5614A7DB0DB5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5B6E2097-10FF-64D6-351C-EAE992E22656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4E148F68-6D72-C339-8F58-13484486F90B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97C2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385FBD94-6B2C-1885-7759-5B1CC0CC43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A894660-F789-7997-69C5-FE1DF0E24F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1AE9CD96-C80A-C48D-517A-970241C146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0275EE6C-96F3-4CE8-8521-B8CABCCC3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F0923CEE-43D2-3A13-F066-93A44553B9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75506C75-656F-CA46-41E0-BB2877F7B9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6B3644EC-809F-02D5-2E76-E7337BE6C3E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24BFA46-1B44-0673-014E-77E45F88A42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5480F82C-B3D9-0905-EFB6-77FDCEFF3F0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7131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12DD41-FE37-EB13-A861-981A04A00C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3C8DB31B-60D3-78A1-B128-C95A6ECB8E94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0319909B-3514-1311-2444-6CADB46670B7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A2CBE8C1-7369-CDB5-C34B-3DB3BEDC8DB6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B5D44A94-6DE0-B315-9D6E-5F514255822B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72738DD-2618-2771-4601-AC9C60F997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C40F687C-04A0-4408-908E-2A8DAC441AE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16AB92A-37EB-9A0C-C6E1-A432A41686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64AE875-5336-C5DB-2273-5D2A3DB48CA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2D15C66-9B24-CDBF-653C-C9005AF2D9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BEA4CFE-0A1E-EAEC-FFF1-E40767208D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22E3C420-2CE6-86AA-F9B7-79FB3A9A431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6AAA5E3C-801F-CA4A-5909-75E21D0ED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0195132-A2AC-09E4-2C76-35D3B0E7DD9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1BCC59CF-0A34-302B-12DB-BCAED599ACB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68FCF472-83D9-193D-7A26-20079F08683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F1FA57AF-1572-69E4-502D-910CBBB5EE9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23159074-0414-D7ED-8F86-7A9FF2F51D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551749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F8EB25-44FC-B4E0-33E8-C28F7BE412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F4F0E93E-7602-92F6-F6FD-5A88B8343C27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3533C6F2-3D53-88D6-2A63-BA31C7FD9E6C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0E4E2993-9BE9-ACC2-C336-46E3193394A5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9ADB294E-BD4B-A8A8-5C82-B9D4141256E0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3CB77AC3-3A8F-58C1-80D6-D8CA79553E6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FEDEEDDC-DFD7-2ED8-A491-37B70D0FD0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2F51880-11B0-75C7-3C2F-EAEF313E63A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7D0A868-C999-CC0A-2200-8617CF3A79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203A6EC1-BAC9-DD5A-8913-576678ED032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A8897C9C-81B5-ADDD-41D8-EC49B6F77B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8435667C-80CF-9D30-D89C-C3215C1B679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509752C0-21C7-59A5-C434-155E8CBC404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EACD576D-EF18-C045-1F19-4A16C49865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B9853C84-800E-6FAE-8BD4-11C5CF0C4B5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F2F0DDFD-4353-3CF0-AE7B-D13741FCA27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070C9C1B-B3F2-33AB-960A-9989B342CD2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F56E8C95-1E9F-94D2-AF3D-26FF72FBF0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291040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71309F-A53B-B79E-BC07-D36F3FF0D0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FE781FA1-22C5-BF8B-DBFC-9CA7D9C19349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9601A3A0-1D32-1B41-F4F4-C4E50FAF026B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86FF07F7-210D-77A9-55FE-6BD7998B0C8D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70A78750-1FCC-C97B-B4BA-46BFD6BF0A02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5AED1708-DC3E-57C1-EFC9-0BB982D44AD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EF442B90-3093-ECDA-8A7F-C7FC3F4849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F70CFC3-F855-195B-EC47-B1AB09AE3E4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F8A75555-9A67-3641-631B-E47A0D99EBF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85C72D8-6454-F910-B281-6B15B1996D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0FEA3601-4EEE-1713-4437-09DE1A767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20E30B7B-1520-F33B-0E74-E09F775D27A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E8E1E23-1743-D606-6CE0-3298A45E90E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FD1C1B46-C0DB-124E-CFCE-6233515AA47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0D55F921-5B27-2E98-FA78-BBCC948FD0B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643B89B9-01B9-4BEC-E278-014F05E8C4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4FC695CB-091C-53B1-934C-FE8A55BC467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7E5E34D9-EC79-512A-9EFC-9DF0E8E622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4210451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501EAA-E8EF-5583-979A-4B74825102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DAD6764A-6687-50CE-5EF7-630E0371EB4D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18ECA696-B889-6D62-6A17-1D6A08EC64EE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220F4B29-6819-6E15-6265-DD520C81D093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6110E3A5-B280-8E11-6838-3AA393765950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17558C35-8458-F126-2227-43E9BF3CA9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E28AAB50-9E86-DC27-7772-CB9769463D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B19E3B8-C255-F24A-15FA-99F058ED17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E837E2DA-8FAD-42AF-588E-C40697DD01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0B4B4D8-E001-826D-4C30-D6141D5EEF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F42D161-20B6-833C-0096-4F75CAAC44F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CE98FF02-B559-BF9B-EDEC-7F3D55D4E0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E3A07D0-748D-7FBF-B875-30D834BE5DE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729E9404-D5F8-74DD-07A8-EAEABB34BD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0DBDC8B7-A797-34C8-AD26-03E9E3E01B5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716D7089-ABD8-B159-5FCE-44C7E427D6F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250F1CE6-6E7E-0D8F-1ED2-17467D13048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EB0736DE-475A-D657-1609-5DBF9CE8D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983945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07328625-7CCD-81DC-C267-714F0833D605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46360889-106E-B21B-FD58-EC5356CFC3D7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E36EE3B7-8B0A-7A18-1086-66AC0FB79F7D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94295DF0-F6CC-A33A-9100-C0AE3FB863C4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55925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FF63CC17-8868-A72D-4355-E83182F2EADB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75E0E941-327C-F0D7-EFE9-6BD9D5E60A6D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98F9A193-DEE4-83B9-D384-CB3F0EBD1911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BE691AD9-58B6-6C78-70F2-D952CDDCE75A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F8CB99F6-2422-924E-8DDE-B96EB7C33B0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69E79CC-0F4A-C002-7022-497E2C1A28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CE3668D9-40BB-5394-8316-D2D23C8437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E088D893-9ECC-EF74-E2CB-4C83142A10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26B3C3B2-A0C1-6880-FC0B-5D4D45417B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EAE0CDFE-FEAD-C07E-B092-962E2A3EE26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CE82AF7-DB10-EB0A-9AAE-83F9A01E837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1BE4FF6B-5052-5FF2-90FA-0DF3CA46E1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F643D88-C8B0-E6C4-521C-1B98E0A4BD5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4769F97C-22C9-E720-26C1-3E2D8ADB47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2FE1ABCF-E77C-F7AE-DA23-C9B3EBC0C73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03B6191E-75F8-0662-3D4B-0B71CFC2E3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3684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0F65D749-E564-B3F6-D0E6-91EF91866427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1D7593BE-4B3E-F311-FBDB-815AA2B93D38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16108EA8-AC68-56A6-2918-A684AD704DC0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E0AB507C-271E-F0AD-983B-44B35B397ABA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8B4372B8-73F8-966F-76EC-6039A1DC506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3E5BC27B-18AD-2D7C-C34C-74385E8EC2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0E668EC6-BB3C-19E9-35F3-FDD7EE120D6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B9178E67-7B3C-F428-CAD1-EF78606BFD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CB8E3D3E-3FCC-118F-EF66-0AA975BD54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FBBE7BC5-40C2-92F8-5F43-EF6A15E81F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B2DD2FA-55DA-B70E-E1AB-F7CDC88018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1FE7ED1-C5AD-DA77-347E-A597A4BEB88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DF95E16-1812-A954-28D8-F358FB7F856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61FCC6B-EA30-AB59-3F78-A0BDB59598F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BD2E6C1B-4348-D652-7B3A-ECB8BD337A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BC04FF86-807E-2C57-9084-E755200656A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60722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436D2D6C-1892-2A0A-C639-C3672D02700E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17C79BAD-C3BE-04FD-FFD7-62FBF505F319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28919ABE-B5C2-3152-D346-D1C71D756C26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D6C60241-BC3B-3872-352F-EB14190D6DA9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D3E7040-B77E-F622-56B2-D3CF2354AD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085ABCA2-7F24-C78C-AEF5-3DC63A1AA2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B95D4467-5809-FD71-E2FE-25CAA508E0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CFFA2DAD-0E01-C7F3-9996-658A63DE1F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1338B48-0AF9-B3CB-7AD0-44981E407A4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20445BBA-BA2E-64F7-36EA-B4BC4FF2485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F5EE00D3-5A9A-26C9-4108-16E110F84E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FA312319-ADDB-37A8-0778-11BDE0F496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3A89A0F6-FBB3-3963-F5F2-40757AB4EB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F62E0BEA-0101-4AA2-44F4-08620CD1718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CB2549EF-6927-03A9-CB58-C4FBB7F933A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53973696-7A29-9E3D-FE9F-17E071D3F6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0512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15308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8D899BE7-3CC3-D1CA-AA58-F492CD539AEA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E668536F-6544-BD17-571B-86119118EE47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7BAFB5E8-AFF2-E114-CAAF-43A13E8C2297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042D67C3-4D6C-015F-9C11-61C8D28AA312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E86A6EEE-E8A4-0472-D3BE-2B60EB892FB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9EA12730-F40B-B5DA-CB32-DCDEF926CE1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3B26A007-1BAD-A4BF-3A73-70507E03C8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2C419998-BC32-D134-11EA-DE2E504B61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AA6EF722-51EE-B0D0-E92E-1C366043D3B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0E05624F-AE2A-AF6A-D78D-26A4F6B69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E67B97E7-1F58-5CFD-8BC4-799A489C1F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0B799F86-A55F-DE0B-29C0-69A7CFC64B5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6BEA166B-D712-459D-F759-246ED9653DA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B7A59BDB-11DC-E1C1-3954-7152F4036DF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2DD748E1-826B-C793-4B6D-F892296E5F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E8F7E08E-C9C2-DFF6-F184-521CCD740EA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07346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92209426-8D7A-17BF-C579-4451053994DF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21748343-62AE-C7FE-4EDA-9D4EFF936346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4E1B7F-98E8-CF80-4CE4-CA8364D6A0DC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7B0CB9B2-6876-773C-3C2E-57A271F99C1E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C124D740-DAB0-16B0-1DA9-1B356DD734A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503507F1-A036-7B4E-EE7C-74A4C86743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2F44BAC5-907C-6DB0-360C-8D85D74FB0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E1C1B1F-A40D-7EA8-5C64-98BC2CBFE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9833CAE4-B9B8-0256-76DF-F3BFB17A15E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0801FEDF-F86F-B7EA-AFEE-DBA56B0F5BF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73F1D81-B015-7824-1DE6-1A9A4D6AFA0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F074B424-A317-5098-4A37-EBDAA3AB504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7CA128D9-75EC-DD23-9CF9-47A8BCB43CE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8F4E4F5C-451A-F8A6-953F-8BBB860CD1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F397B5A3-87F0-F77F-C11B-96F8E8CECC0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9425A42-E691-4A2A-7F65-98D43D9D214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57068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04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044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70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54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70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19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FAB5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67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ED6C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54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E500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93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1491448" y="4056299"/>
            <a:ext cx="3477755" cy="2388889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3622089" y="4056298"/>
            <a:ext cx="1347114" cy="2388889"/>
          </a:xfrm>
          <a:prstGeom prst="roundRect">
            <a:avLst>
              <a:gd name="adj" fmla="val 6350"/>
            </a:avLst>
          </a:prstGeom>
          <a:solidFill>
            <a:srgbClr val="0060A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167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97C21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1695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6330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89386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154263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9809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6492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4B66F95E-AE8A-00C7-4BC4-8F36DAACF1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6B5CD57B-4E8F-5ECE-961F-E5DBD4D13C7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F2459724-083A-8BD2-AF31-EB72112D22E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9D1CEC8F-F29D-EB2B-6080-D5FD79268FC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0C70486-0552-4821-2DA5-98A6171159B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FEFEDD2F-E629-E269-3DE0-54E9B19FB4D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FEEA9D6C-7E25-F459-8601-4086FBDC006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013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006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DC96811A-72FB-5022-BCFE-7CA2EE96C6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223950A9-2F03-0430-14D3-8568F623025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F432D6D-7742-FAC8-8573-F1B41258F57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A0FA1D-CD12-E4FB-C648-55313B55B10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1F55EDC-C5CE-590A-C6D7-9A253B5564F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C450A249-1834-C328-7062-C33CCAD0B22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D9B7D1B-60C4-0C9D-66F0-CF12542B8FA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211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52365A91-25C6-F797-8935-7019A8CD5E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274B91D9-5DDF-CE29-3AB1-F641AF9B916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E130BF54-B07D-0174-1E56-BFCA5800FA2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C381D04-B4C4-1C6D-51CF-6635751046C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81FC6F8-701F-D3A2-BF72-A1C57CA6D58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0BC6611D-7F70-A516-CDFB-72290FBDB7C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158284D-D095-3C53-F208-A92D69F92EE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379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A300E908-7066-D811-57BC-1F7144B342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B18CFF81-B5AB-9379-CC4B-51401DC4D10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C461A7F7-7C2C-F4B8-10C2-304CF3236B6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0D87F5B-3B9C-2660-CDD0-8FF044583B8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745E93C-94E9-5FCB-79CF-98401A4B5E7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38BB7E63-534C-8208-3AA3-4DB8BE4F5E6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328D2F1-54E4-0959-BE57-94E30781622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415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209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3249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462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297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427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10515600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81328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8910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2507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F440FB9-AD23-F40F-D855-0B610867B4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0357ACC6-FD22-F323-7DF8-2A5C0AB2C3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Rectangle à coins arrondis 75">
            <a:extLst>
              <a:ext uri="{FF2B5EF4-FFF2-40B4-BE49-F238E27FC236}">
                <a16:creationId xmlns:a16="http://schemas.microsoft.com/office/drawing/2014/main" id="{F48B48EE-979A-E34F-D5BE-E51AFD699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62173" y="1651987"/>
            <a:ext cx="6267654" cy="560290"/>
          </a:xfrm>
          <a:prstGeom prst="roundRect">
            <a:avLst>
              <a:gd name="adj" fmla="val 50000"/>
            </a:avLst>
          </a:prstGeom>
          <a:solidFill>
            <a:srgbClr val="38BADB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Zone de texte 54">
            <a:extLst>
              <a:ext uri="{FF2B5EF4-FFF2-40B4-BE49-F238E27FC236}">
                <a16:creationId xmlns:a16="http://schemas.microsoft.com/office/drawing/2014/main" id="{C6556034-01A3-913E-BC40-87FCD6101F70}"/>
              </a:ext>
            </a:extLst>
          </p:cNvPr>
          <p:cNvSpPr txBox="1"/>
          <p:nvPr userDrawn="1"/>
        </p:nvSpPr>
        <p:spPr>
          <a:xfrm>
            <a:off x="3413462" y="1824410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sp>
        <p:nvSpPr>
          <p:cNvPr id="6" name="Zone de texte 55">
            <a:extLst>
              <a:ext uri="{FF2B5EF4-FFF2-40B4-BE49-F238E27FC236}">
                <a16:creationId xmlns:a16="http://schemas.microsoft.com/office/drawing/2014/main" id="{A7BD3D1F-5D28-7A47-9B41-7120C9ED64A7}"/>
              </a:ext>
            </a:extLst>
          </p:cNvPr>
          <p:cNvSpPr txBox="1"/>
          <p:nvPr userDrawn="1"/>
        </p:nvSpPr>
        <p:spPr>
          <a:xfrm>
            <a:off x="5539758" y="1824410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sp>
        <p:nvSpPr>
          <p:cNvPr id="7" name="Zone de texte 67">
            <a:extLst>
              <a:ext uri="{FF2B5EF4-FFF2-40B4-BE49-F238E27FC236}">
                <a16:creationId xmlns:a16="http://schemas.microsoft.com/office/drawing/2014/main" id="{15384820-1D81-70AA-4475-588EE1216E1E}"/>
              </a:ext>
            </a:extLst>
          </p:cNvPr>
          <p:cNvSpPr txBox="1"/>
          <p:nvPr userDrawn="1"/>
        </p:nvSpPr>
        <p:spPr>
          <a:xfrm>
            <a:off x="7666053" y="1824410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sp>
        <p:nvSpPr>
          <p:cNvPr id="8" name="Rectangle à coins arrondis 72">
            <a:extLst>
              <a:ext uri="{FF2B5EF4-FFF2-40B4-BE49-F238E27FC236}">
                <a16:creationId xmlns:a16="http://schemas.microsoft.com/office/drawing/2014/main" id="{8D52E1C3-4712-843E-BDFE-AD435EAAC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41060" y="1651986"/>
            <a:ext cx="2015063" cy="56029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Zone de texte 72">
            <a:extLst>
              <a:ext uri="{FF2B5EF4-FFF2-40B4-BE49-F238E27FC236}">
                <a16:creationId xmlns:a16="http://schemas.microsoft.com/office/drawing/2014/main" id="{BB941EE5-BE99-115B-08D3-8FE5AFBFB6E7}"/>
              </a:ext>
            </a:extLst>
          </p:cNvPr>
          <p:cNvSpPr txBox="1"/>
          <p:nvPr userDrawn="1"/>
        </p:nvSpPr>
        <p:spPr>
          <a:xfrm>
            <a:off x="9983110" y="1824410"/>
            <a:ext cx="730969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TOTAUX</a:t>
            </a:r>
          </a:p>
        </p:txBody>
      </p:sp>
      <p:sp>
        <p:nvSpPr>
          <p:cNvPr id="10" name="Rectangle à coins arrondis 81">
            <a:extLst>
              <a:ext uri="{FF2B5EF4-FFF2-40B4-BE49-F238E27FC236}">
                <a16:creationId xmlns:a16="http://schemas.microsoft.com/office/drawing/2014/main" id="{3D0556A6-D496-4F2D-2839-C5BAA8B76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62173" y="2375027"/>
            <a:ext cx="6267654" cy="56029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à coins arrondis 76">
            <a:extLst>
              <a:ext uri="{FF2B5EF4-FFF2-40B4-BE49-F238E27FC236}">
                <a16:creationId xmlns:a16="http://schemas.microsoft.com/office/drawing/2014/main" id="{400B95AB-DFE8-53F0-1249-18A9BF6E1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5877" y="237502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38BADB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 à coins arrondis 96">
            <a:extLst>
              <a:ext uri="{FF2B5EF4-FFF2-40B4-BE49-F238E27FC236}">
                <a16:creationId xmlns:a16="http://schemas.microsoft.com/office/drawing/2014/main" id="{6436A6F6-34D3-5500-92D3-E289BAB90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41060" y="237502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38BADB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Zone de texte 68">
            <a:extLst>
              <a:ext uri="{FF2B5EF4-FFF2-40B4-BE49-F238E27FC236}">
                <a16:creationId xmlns:a16="http://schemas.microsoft.com/office/drawing/2014/main" id="{811B81D9-93FD-8BAA-8EA9-D362157F19D1}"/>
              </a:ext>
            </a:extLst>
          </p:cNvPr>
          <p:cNvSpPr txBox="1"/>
          <p:nvPr userDrawn="1"/>
        </p:nvSpPr>
        <p:spPr>
          <a:xfrm>
            <a:off x="1287167" y="2547450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59D4B72-939B-DCC0-EC6A-FAD42C434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8761" y="2569764"/>
            <a:ext cx="1398443" cy="179805"/>
            <a:chOff x="7377938" y="4429618"/>
            <a:chExt cx="1099288" cy="141341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A959B13D-0FBA-F294-4674-23FF9AEC9DF3}"/>
                </a:ext>
              </a:extLst>
            </p:cNvPr>
            <p:cNvGrpSpPr/>
            <p:nvPr/>
          </p:nvGrpSpPr>
          <p:grpSpPr>
            <a:xfrm>
              <a:off x="7377938" y="4429618"/>
              <a:ext cx="1084524" cy="136008"/>
              <a:chOff x="6624989" y="2237539"/>
              <a:chExt cx="2005135" cy="251460"/>
            </a:xfrm>
          </p:grpSpPr>
          <p:sp>
            <p:nvSpPr>
              <p:cNvPr id="17" name="Rectangle à coins arrondis 213">
                <a:extLst>
                  <a:ext uri="{FF2B5EF4-FFF2-40B4-BE49-F238E27FC236}">
                    <a16:creationId xmlns:a16="http://schemas.microsoft.com/office/drawing/2014/main" id="{FB0CF981-E40F-1648-0B49-BF8D327B0220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2005135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" name="Rectangle à coins arrondis 214">
                <a:extLst>
                  <a:ext uri="{FF2B5EF4-FFF2-40B4-BE49-F238E27FC236}">
                    <a16:creationId xmlns:a16="http://schemas.microsoft.com/office/drawing/2014/main" id="{6B703B85-BBEA-F0C1-9736-695A7927B8BD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1997211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6" name="Ovale 152">
              <a:extLst>
                <a:ext uri="{FF2B5EF4-FFF2-40B4-BE49-F238E27FC236}">
                  <a16:creationId xmlns:a16="http://schemas.microsoft.com/office/drawing/2014/main" id="{8FB7BB4A-21C3-6967-A9C5-A5CBAF8CC929}"/>
                </a:ext>
              </a:extLst>
            </p:cNvPr>
            <p:cNvSpPr/>
            <p:nvPr/>
          </p:nvSpPr>
          <p:spPr>
            <a:xfrm>
              <a:off x="8339811" y="4433544"/>
              <a:ext cx="137415" cy="137415"/>
            </a:xfrm>
            <a:prstGeom prst="ellipse">
              <a:avLst/>
            </a:prstGeom>
            <a:solidFill>
              <a:srgbClr val="38BADB">
                <a:alpha val="73000"/>
              </a:srgbClr>
            </a:solidFill>
            <a:ln w="28575">
              <a:solidFill>
                <a:srgbClr val="38BA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9" name="Rectangle à coins arrondis 77">
            <a:extLst>
              <a:ext uri="{FF2B5EF4-FFF2-40B4-BE49-F238E27FC236}">
                <a16:creationId xmlns:a16="http://schemas.microsoft.com/office/drawing/2014/main" id="{253D7096-B1C1-1B95-9AF9-2750A5CBA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5877" y="309806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0060A8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Rectangle à coins arrondis 82">
            <a:extLst>
              <a:ext uri="{FF2B5EF4-FFF2-40B4-BE49-F238E27FC236}">
                <a16:creationId xmlns:a16="http://schemas.microsoft.com/office/drawing/2014/main" id="{C7C7F4BF-C550-8645-1BD2-7E2D7A677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62173" y="3098067"/>
            <a:ext cx="6267654" cy="56029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à coins arrondis 97">
            <a:extLst>
              <a:ext uri="{FF2B5EF4-FFF2-40B4-BE49-F238E27FC236}">
                <a16:creationId xmlns:a16="http://schemas.microsoft.com/office/drawing/2014/main" id="{374C788D-ED91-0B5B-7515-8E38DB08D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41060" y="309806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0060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Zone de texte 69">
            <a:extLst>
              <a:ext uri="{FF2B5EF4-FFF2-40B4-BE49-F238E27FC236}">
                <a16:creationId xmlns:a16="http://schemas.microsoft.com/office/drawing/2014/main" id="{E409DA5E-50DC-9AE9-177E-4053AA17F2C1}"/>
              </a:ext>
            </a:extLst>
          </p:cNvPr>
          <p:cNvSpPr txBox="1"/>
          <p:nvPr userDrawn="1"/>
        </p:nvSpPr>
        <p:spPr>
          <a:xfrm>
            <a:off x="1287167" y="3270489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B582B1C-A6ED-1E77-93BA-3B21664D9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8761" y="3290600"/>
            <a:ext cx="1379661" cy="175225"/>
            <a:chOff x="7377938" y="4427885"/>
            <a:chExt cx="1084524" cy="137741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D3A7DFF8-2155-6604-C6A1-40BFCFAFC640}"/>
                </a:ext>
              </a:extLst>
            </p:cNvPr>
            <p:cNvGrpSpPr/>
            <p:nvPr/>
          </p:nvGrpSpPr>
          <p:grpSpPr>
            <a:xfrm>
              <a:off x="7377938" y="4429618"/>
              <a:ext cx="1084524" cy="136008"/>
              <a:chOff x="6624989" y="2237539"/>
              <a:chExt cx="2005135" cy="251460"/>
            </a:xfrm>
          </p:grpSpPr>
          <p:sp>
            <p:nvSpPr>
              <p:cNvPr id="26" name="Rectangle à coins arrondis 192">
                <a:extLst>
                  <a:ext uri="{FF2B5EF4-FFF2-40B4-BE49-F238E27FC236}">
                    <a16:creationId xmlns:a16="http://schemas.microsoft.com/office/drawing/2014/main" id="{7242CB36-FCBF-3F78-E6D5-B9624E7F0520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2005135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tangle à coins arrondis 193">
                <a:extLst>
                  <a:ext uri="{FF2B5EF4-FFF2-40B4-BE49-F238E27FC236}">
                    <a16:creationId xmlns:a16="http://schemas.microsoft.com/office/drawing/2014/main" id="{AAC24FAF-0E4A-FE89-AD40-57D4E7D377E6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1682516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5" name="Ovale 164">
              <a:extLst>
                <a:ext uri="{FF2B5EF4-FFF2-40B4-BE49-F238E27FC236}">
                  <a16:creationId xmlns:a16="http://schemas.microsoft.com/office/drawing/2014/main" id="{07E31107-62D6-6C05-7346-39D941943484}"/>
                </a:ext>
              </a:extLst>
            </p:cNvPr>
            <p:cNvSpPr/>
            <p:nvPr/>
          </p:nvSpPr>
          <p:spPr>
            <a:xfrm>
              <a:off x="8150551" y="4427885"/>
              <a:ext cx="137415" cy="137415"/>
            </a:xfrm>
            <a:prstGeom prst="ellipse">
              <a:avLst/>
            </a:prstGeom>
            <a:solidFill>
              <a:srgbClr val="0060A8">
                <a:alpha val="73000"/>
              </a:srgbClr>
            </a:solidFill>
            <a:ln w="28575">
              <a:solidFill>
                <a:srgbClr val="0060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8" name="Rectangle à coins arrondis 78">
            <a:extLst>
              <a:ext uri="{FF2B5EF4-FFF2-40B4-BE49-F238E27FC236}">
                <a16:creationId xmlns:a16="http://schemas.microsoft.com/office/drawing/2014/main" id="{2DD193C1-830C-2BC2-5D3A-86047A7AB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5877" y="382110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38BADB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Rectangle à coins arrondis 83">
            <a:extLst>
              <a:ext uri="{FF2B5EF4-FFF2-40B4-BE49-F238E27FC236}">
                <a16:creationId xmlns:a16="http://schemas.microsoft.com/office/drawing/2014/main" id="{2385E0DA-533E-CADD-BB42-108C680D1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62173" y="3821107"/>
            <a:ext cx="6267654" cy="56029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Rectangle à coins arrondis 98">
            <a:extLst>
              <a:ext uri="{FF2B5EF4-FFF2-40B4-BE49-F238E27FC236}">
                <a16:creationId xmlns:a16="http://schemas.microsoft.com/office/drawing/2014/main" id="{9CE5A543-A885-C949-8266-57815C72C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41060" y="382110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38BADB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Zone de texte 70">
            <a:extLst>
              <a:ext uri="{FF2B5EF4-FFF2-40B4-BE49-F238E27FC236}">
                <a16:creationId xmlns:a16="http://schemas.microsoft.com/office/drawing/2014/main" id="{A0FA03DA-2EFA-3E0B-2809-C6C232D38158}"/>
              </a:ext>
            </a:extLst>
          </p:cNvPr>
          <p:cNvSpPr txBox="1"/>
          <p:nvPr userDrawn="1"/>
        </p:nvSpPr>
        <p:spPr>
          <a:xfrm>
            <a:off x="1287167" y="3993529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22BDD4E8-237C-983A-DE11-2CC4D7C5F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8761" y="4013639"/>
            <a:ext cx="1379661" cy="175225"/>
            <a:chOff x="2025389" y="3749996"/>
            <a:chExt cx="2005135" cy="254664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9A709E0E-2B64-3DCF-8E07-A85EF6E3807B}"/>
                </a:ext>
              </a:extLst>
            </p:cNvPr>
            <p:cNvGrpSpPr/>
            <p:nvPr/>
          </p:nvGrpSpPr>
          <p:grpSpPr>
            <a:xfrm>
              <a:off x="2025389" y="3753200"/>
              <a:ext cx="2005135" cy="251460"/>
              <a:chOff x="6624989" y="2237539"/>
              <a:chExt cx="2005135" cy="251460"/>
            </a:xfrm>
          </p:grpSpPr>
          <p:sp>
            <p:nvSpPr>
              <p:cNvPr id="35" name="Rectangle à coins arrondis 188">
                <a:extLst>
                  <a:ext uri="{FF2B5EF4-FFF2-40B4-BE49-F238E27FC236}">
                    <a16:creationId xmlns:a16="http://schemas.microsoft.com/office/drawing/2014/main" id="{BABE03A0-4BC5-EC0F-8521-1B8D37DC25E8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2005135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6" name="Rectangle à coins arrondis 189">
                <a:extLst>
                  <a:ext uri="{FF2B5EF4-FFF2-40B4-BE49-F238E27FC236}">
                    <a16:creationId xmlns:a16="http://schemas.microsoft.com/office/drawing/2014/main" id="{03C88917-D2C8-E33E-CDB2-098FC2A4F887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1351307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4" name="Ovale 160">
              <a:extLst>
                <a:ext uri="{FF2B5EF4-FFF2-40B4-BE49-F238E27FC236}">
                  <a16:creationId xmlns:a16="http://schemas.microsoft.com/office/drawing/2014/main" id="{136CD8ED-6FB0-333A-0314-0738E6A2267A}"/>
                </a:ext>
              </a:extLst>
            </p:cNvPr>
            <p:cNvSpPr/>
            <p:nvPr/>
          </p:nvSpPr>
          <p:spPr>
            <a:xfrm>
              <a:off x="3122635" y="3749996"/>
              <a:ext cx="254061" cy="254061"/>
            </a:xfrm>
            <a:prstGeom prst="ellipse">
              <a:avLst/>
            </a:prstGeom>
            <a:solidFill>
              <a:srgbClr val="38BADB">
                <a:alpha val="73000"/>
              </a:srgbClr>
            </a:solidFill>
            <a:ln w="28575">
              <a:solidFill>
                <a:srgbClr val="38BA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7" name="Rectangle à coins arrondis 79">
            <a:extLst>
              <a:ext uri="{FF2B5EF4-FFF2-40B4-BE49-F238E27FC236}">
                <a16:creationId xmlns:a16="http://schemas.microsoft.com/office/drawing/2014/main" id="{79D2EE9A-D929-94CB-9A13-AFC6AEF92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5877" y="454414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0060A8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Rectangle à coins arrondis 84">
            <a:extLst>
              <a:ext uri="{FF2B5EF4-FFF2-40B4-BE49-F238E27FC236}">
                <a16:creationId xmlns:a16="http://schemas.microsoft.com/office/drawing/2014/main" id="{6441BE54-06D0-D8DB-0A7E-26205B67C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62173" y="4544147"/>
            <a:ext cx="6267654" cy="56029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Rectangle à coins arrondis 99">
            <a:extLst>
              <a:ext uri="{FF2B5EF4-FFF2-40B4-BE49-F238E27FC236}">
                <a16:creationId xmlns:a16="http://schemas.microsoft.com/office/drawing/2014/main" id="{CA72F3BA-BA8A-9141-2D61-C1BC12A32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41060" y="454414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0060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Zone de texte 71">
            <a:extLst>
              <a:ext uri="{FF2B5EF4-FFF2-40B4-BE49-F238E27FC236}">
                <a16:creationId xmlns:a16="http://schemas.microsoft.com/office/drawing/2014/main" id="{36E6D4D1-99CC-AE42-9038-D3AA422B5AF0}"/>
              </a:ext>
            </a:extLst>
          </p:cNvPr>
          <p:cNvSpPr txBox="1"/>
          <p:nvPr userDrawn="1"/>
        </p:nvSpPr>
        <p:spPr>
          <a:xfrm>
            <a:off x="1287167" y="4716569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A1F0F3A-4A5B-8C83-3174-BAAF69E97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8760" y="4736677"/>
            <a:ext cx="1379663" cy="175230"/>
            <a:chOff x="2025387" y="3749989"/>
            <a:chExt cx="2005137" cy="254671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4B53D724-E9F6-7C1B-0DCF-03AD48DC48CB}"/>
                </a:ext>
              </a:extLst>
            </p:cNvPr>
            <p:cNvGrpSpPr/>
            <p:nvPr/>
          </p:nvGrpSpPr>
          <p:grpSpPr>
            <a:xfrm>
              <a:off x="2025387" y="3753200"/>
              <a:ext cx="2005137" cy="251460"/>
              <a:chOff x="6624987" y="2237539"/>
              <a:chExt cx="2005137" cy="251460"/>
            </a:xfrm>
          </p:grpSpPr>
          <p:sp>
            <p:nvSpPr>
              <p:cNvPr id="44" name="Rectangle à coins arrondis 184">
                <a:extLst>
                  <a:ext uri="{FF2B5EF4-FFF2-40B4-BE49-F238E27FC236}">
                    <a16:creationId xmlns:a16="http://schemas.microsoft.com/office/drawing/2014/main" id="{59977467-711B-B7C9-41AB-8D4CCCD6BF79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2005135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5" name="Rectangle à coins arrondis 185">
                <a:extLst>
                  <a:ext uri="{FF2B5EF4-FFF2-40B4-BE49-F238E27FC236}">
                    <a16:creationId xmlns:a16="http://schemas.microsoft.com/office/drawing/2014/main" id="{1E73EC7F-E8E8-1450-6F76-9FD434D0ED71}"/>
                  </a:ext>
                </a:extLst>
              </p:cNvPr>
              <p:cNvSpPr/>
              <p:nvPr/>
            </p:nvSpPr>
            <p:spPr>
              <a:xfrm>
                <a:off x="6624987" y="2237539"/>
                <a:ext cx="1335638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43" name="Ovale 156">
              <a:extLst>
                <a:ext uri="{FF2B5EF4-FFF2-40B4-BE49-F238E27FC236}">
                  <a16:creationId xmlns:a16="http://schemas.microsoft.com/office/drawing/2014/main" id="{92726E83-D910-E634-1D61-4451279AF9D6}"/>
                </a:ext>
              </a:extLst>
            </p:cNvPr>
            <p:cNvSpPr/>
            <p:nvPr/>
          </p:nvSpPr>
          <p:spPr>
            <a:xfrm>
              <a:off x="3106966" y="3749989"/>
              <a:ext cx="254061" cy="254060"/>
            </a:xfrm>
            <a:prstGeom prst="ellipse">
              <a:avLst/>
            </a:prstGeom>
            <a:solidFill>
              <a:srgbClr val="0060A8">
                <a:alpha val="73000"/>
              </a:srgbClr>
            </a:solidFill>
            <a:ln w="28575">
              <a:solidFill>
                <a:srgbClr val="0060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7EBAB45-5188-C788-E90A-0AB4EC6AA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621713" y="2567767"/>
            <a:ext cx="1216132" cy="2343721"/>
            <a:chOff x="5808224" y="3859681"/>
            <a:chExt cx="955977" cy="1842352"/>
          </a:xfrm>
          <a:solidFill>
            <a:srgbClr val="38BADB"/>
          </a:solidFill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5B84A42C-2532-C033-B26E-96C09E5CAFC1}"/>
                </a:ext>
              </a:extLst>
            </p:cNvPr>
            <p:cNvGrpSpPr/>
            <p:nvPr/>
          </p:nvGrpSpPr>
          <p:grpSpPr>
            <a:xfrm>
              <a:off x="5808224" y="385968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66" name="Ovale 102">
                <a:extLst>
                  <a:ext uri="{FF2B5EF4-FFF2-40B4-BE49-F238E27FC236}">
                    <a16:creationId xmlns:a16="http://schemas.microsoft.com/office/drawing/2014/main" id="{3AC730DC-EBE2-FDFE-39C7-F3671547D8CD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le 103">
                <a:extLst>
                  <a:ext uri="{FF2B5EF4-FFF2-40B4-BE49-F238E27FC236}">
                    <a16:creationId xmlns:a16="http://schemas.microsoft.com/office/drawing/2014/main" id="{AC2A7749-64A3-6C7B-20D1-A266BE73D850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Ovale 104">
                <a:extLst>
                  <a:ext uri="{FF2B5EF4-FFF2-40B4-BE49-F238E27FC236}">
                    <a16:creationId xmlns:a16="http://schemas.microsoft.com/office/drawing/2014/main" id="{C22E742E-28BD-636E-2881-7F3D89A0741A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Ovale 105">
                <a:extLst>
                  <a:ext uri="{FF2B5EF4-FFF2-40B4-BE49-F238E27FC236}">
                    <a16:creationId xmlns:a16="http://schemas.microsoft.com/office/drawing/2014/main" id="{963BFDF8-2A4F-44F3-BFBC-105A993F0F99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0" name="Ovale 106">
                <a:extLst>
                  <a:ext uri="{FF2B5EF4-FFF2-40B4-BE49-F238E27FC236}">
                    <a16:creationId xmlns:a16="http://schemas.microsoft.com/office/drawing/2014/main" id="{464F9975-D281-4292-8071-25EBB49DC1EB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D5F25289-FE4D-49D9-0BCE-963BDFC75324}"/>
                </a:ext>
              </a:extLst>
            </p:cNvPr>
            <p:cNvGrpSpPr/>
            <p:nvPr/>
          </p:nvGrpSpPr>
          <p:grpSpPr>
            <a:xfrm>
              <a:off x="5808224" y="44243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61" name="Ovale 97">
                <a:extLst>
                  <a:ext uri="{FF2B5EF4-FFF2-40B4-BE49-F238E27FC236}">
                    <a16:creationId xmlns:a16="http://schemas.microsoft.com/office/drawing/2014/main" id="{2B717237-B4AA-46CA-999E-44698832DD7F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Ovale 98">
                <a:extLst>
                  <a:ext uri="{FF2B5EF4-FFF2-40B4-BE49-F238E27FC236}">
                    <a16:creationId xmlns:a16="http://schemas.microsoft.com/office/drawing/2014/main" id="{DA261AE0-24DE-7742-F400-2BCD79AC5E7A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3" name="Ellipse 62">
                <a:extLst>
                  <a:ext uri="{FF2B5EF4-FFF2-40B4-BE49-F238E27FC236}">
                    <a16:creationId xmlns:a16="http://schemas.microsoft.com/office/drawing/2014/main" id="{FE5CAF79-6DA8-CD7A-4367-3EE20973B832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4" name="Ovale 100">
                <a:extLst>
                  <a:ext uri="{FF2B5EF4-FFF2-40B4-BE49-F238E27FC236}">
                    <a16:creationId xmlns:a16="http://schemas.microsoft.com/office/drawing/2014/main" id="{ED8388CD-77A2-D503-CF41-0C4B24DE0571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5" name="Ovale 101">
                <a:extLst>
                  <a:ext uri="{FF2B5EF4-FFF2-40B4-BE49-F238E27FC236}">
                    <a16:creationId xmlns:a16="http://schemas.microsoft.com/office/drawing/2014/main" id="{6601880D-D690-E801-ECB0-EC81B33B26B6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796146E0-A6B9-BF79-0FB3-FD9AC98A756A}"/>
                </a:ext>
              </a:extLst>
            </p:cNvPr>
            <p:cNvGrpSpPr/>
            <p:nvPr/>
          </p:nvGrpSpPr>
          <p:grpSpPr>
            <a:xfrm>
              <a:off x="5808224" y="499625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56" name="Ovale 92">
                <a:extLst>
                  <a:ext uri="{FF2B5EF4-FFF2-40B4-BE49-F238E27FC236}">
                    <a16:creationId xmlns:a16="http://schemas.microsoft.com/office/drawing/2014/main" id="{D5E86474-5C21-10C7-6F5D-657CD5B046ED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7" name="Ovale 93">
                <a:extLst>
                  <a:ext uri="{FF2B5EF4-FFF2-40B4-BE49-F238E27FC236}">
                    <a16:creationId xmlns:a16="http://schemas.microsoft.com/office/drawing/2014/main" id="{073E56D4-E3ED-E1A1-F634-0F41E9DB7D85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8" name="Ellipse 57">
                <a:extLst>
                  <a:ext uri="{FF2B5EF4-FFF2-40B4-BE49-F238E27FC236}">
                    <a16:creationId xmlns:a16="http://schemas.microsoft.com/office/drawing/2014/main" id="{45DD60DE-3F05-A405-2CEF-E2431B654A97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9" name="Ellipse 58">
                <a:extLst>
                  <a:ext uri="{FF2B5EF4-FFF2-40B4-BE49-F238E27FC236}">
                    <a16:creationId xmlns:a16="http://schemas.microsoft.com/office/drawing/2014/main" id="{F55536E4-4CB1-8289-655D-416A50D7406A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0" name="Ovale 96">
                <a:extLst>
                  <a:ext uri="{FF2B5EF4-FFF2-40B4-BE49-F238E27FC236}">
                    <a16:creationId xmlns:a16="http://schemas.microsoft.com/office/drawing/2014/main" id="{DF200B0F-F955-E776-99A0-640EDF8EE405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73F66C84-396A-9C4A-5445-9C7AA6DD0442}"/>
                </a:ext>
              </a:extLst>
            </p:cNvPr>
            <p:cNvGrpSpPr/>
            <p:nvPr/>
          </p:nvGrpSpPr>
          <p:grpSpPr>
            <a:xfrm>
              <a:off x="5808224" y="55646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51" name="Ovale 87">
                <a:extLst>
                  <a:ext uri="{FF2B5EF4-FFF2-40B4-BE49-F238E27FC236}">
                    <a16:creationId xmlns:a16="http://schemas.microsoft.com/office/drawing/2014/main" id="{BF74CF65-0D08-CD5D-F9CB-58C9C968DE16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2" name="Ovale 88">
                <a:extLst>
                  <a:ext uri="{FF2B5EF4-FFF2-40B4-BE49-F238E27FC236}">
                    <a16:creationId xmlns:a16="http://schemas.microsoft.com/office/drawing/2014/main" id="{793B208C-7DC3-0190-8460-98CEC4AC1772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3" name="Ellipse 52">
                <a:extLst>
                  <a:ext uri="{FF2B5EF4-FFF2-40B4-BE49-F238E27FC236}">
                    <a16:creationId xmlns:a16="http://schemas.microsoft.com/office/drawing/2014/main" id="{774143B6-BEF0-6E17-5126-3219A51A24B7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4" name="Ovale 90">
                <a:extLst>
                  <a:ext uri="{FF2B5EF4-FFF2-40B4-BE49-F238E27FC236}">
                    <a16:creationId xmlns:a16="http://schemas.microsoft.com/office/drawing/2014/main" id="{8F593313-A052-617C-710E-FF46A99498D1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5" name="Ovale 91">
                <a:extLst>
                  <a:ext uri="{FF2B5EF4-FFF2-40B4-BE49-F238E27FC236}">
                    <a16:creationId xmlns:a16="http://schemas.microsoft.com/office/drawing/2014/main" id="{C394572B-7641-0203-EC8B-0253B0C2AB18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4EE32D57-287E-6B77-E4BE-4866D4760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87934" y="2567767"/>
            <a:ext cx="1216132" cy="2343721"/>
            <a:chOff x="5808224" y="3859681"/>
            <a:chExt cx="955977" cy="1842352"/>
          </a:xfrm>
          <a:solidFill>
            <a:srgbClr val="38BADB"/>
          </a:solidFill>
        </p:grpSpPr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D16364AE-A282-1732-D9A2-790A08586F0B}"/>
                </a:ext>
              </a:extLst>
            </p:cNvPr>
            <p:cNvGrpSpPr/>
            <p:nvPr/>
          </p:nvGrpSpPr>
          <p:grpSpPr>
            <a:xfrm>
              <a:off x="5808224" y="385968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91" name="Ovale 102">
                <a:extLst>
                  <a:ext uri="{FF2B5EF4-FFF2-40B4-BE49-F238E27FC236}">
                    <a16:creationId xmlns:a16="http://schemas.microsoft.com/office/drawing/2014/main" id="{C85220EB-7BE6-1E47-9E56-A4822D96FBF9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2" name="Ovale 103">
                <a:extLst>
                  <a:ext uri="{FF2B5EF4-FFF2-40B4-BE49-F238E27FC236}">
                    <a16:creationId xmlns:a16="http://schemas.microsoft.com/office/drawing/2014/main" id="{ECFF4CB3-99C3-8B53-2835-3ADEC10A9D25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3" name="Ovale 104">
                <a:extLst>
                  <a:ext uri="{FF2B5EF4-FFF2-40B4-BE49-F238E27FC236}">
                    <a16:creationId xmlns:a16="http://schemas.microsoft.com/office/drawing/2014/main" id="{25125F22-3A6C-AACF-3979-78B100D70AF6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4" name="Ovale 105">
                <a:extLst>
                  <a:ext uri="{FF2B5EF4-FFF2-40B4-BE49-F238E27FC236}">
                    <a16:creationId xmlns:a16="http://schemas.microsoft.com/office/drawing/2014/main" id="{45365F8C-9B74-36EC-2A51-DCDFC4476B80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5" name="Ovale 106">
                <a:extLst>
                  <a:ext uri="{FF2B5EF4-FFF2-40B4-BE49-F238E27FC236}">
                    <a16:creationId xmlns:a16="http://schemas.microsoft.com/office/drawing/2014/main" id="{A93C2296-8BFE-826C-D88E-38FF7F4B385F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84289A1E-79FC-4A4C-7CA7-61FB4593819F}"/>
                </a:ext>
              </a:extLst>
            </p:cNvPr>
            <p:cNvGrpSpPr/>
            <p:nvPr/>
          </p:nvGrpSpPr>
          <p:grpSpPr>
            <a:xfrm>
              <a:off x="5808224" y="44243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86" name="Ovale 97">
                <a:extLst>
                  <a:ext uri="{FF2B5EF4-FFF2-40B4-BE49-F238E27FC236}">
                    <a16:creationId xmlns:a16="http://schemas.microsoft.com/office/drawing/2014/main" id="{A34F783A-45D7-8A93-C083-B530F9548FAC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7" name="Ovale 98">
                <a:extLst>
                  <a:ext uri="{FF2B5EF4-FFF2-40B4-BE49-F238E27FC236}">
                    <a16:creationId xmlns:a16="http://schemas.microsoft.com/office/drawing/2014/main" id="{0D220016-CAFB-4B07-79F7-39716A6A3565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Ellipse 87">
                <a:extLst>
                  <a:ext uri="{FF2B5EF4-FFF2-40B4-BE49-F238E27FC236}">
                    <a16:creationId xmlns:a16="http://schemas.microsoft.com/office/drawing/2014/main" id="{C9A4D59E-FF6A-F144-93D1-9959E7245A1C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9" name="Ovale 100">
                <a:extLst>
                  <a:ext uri="{FF2B5EF4-FFF2-40B4-BE49-F238E27FC236}">
                    <a16:creationId xmlns:a16="http://schemas.microsoft.com/office/drawing/2014/main" id="{F1EC354A-70B2-F09E-6F22-30C0EC7E6B44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0" name="Ovale 101">
                <a:extLst>
                  <a:ext uri="{FF2B5EF4-FFF2-40B4-BE49-F238E27FC236}">
                    <a16:creationId xmlns:a16="http://schemas.microsoft.com/office/drawing/2014/main" id="{6782C01A-3372-E917-3C80-66B9051C52CE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73548AFA-9626-5B41-5F03-1791FFF35D85}"/>
                </a:ext>
              </a:extLst>
            </p:cNvPr>
            <p:cNvGrpSpPr/>
            <p:nvPr/>
          </p:nvGrpSpPr>
          <p:grpSpPr>
            <a:xfrm>
              <a:off x="5808224" y="499625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81" name="Ovale 92">
                <a:extLst>
                  <a:ext uri="{FF2B5EF4-FFF2-40B4-BE49-F238E27FC236}">
                    <a16:creationId xmlns:a16="http://schemas.microsoft.com/office/drawing/2014/main" id="{6CBD9B46-8257-8985-9C82-6FABEA7C4B91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2" name="Ovale 93">
                <a:extLst>
                  <a:ext uri="{FF2B5EF4-FFF2-40B4-BE49-F238E27FC236}">
                    <a16:creationId xmlns:a16="http://schemas.microsoft.com/office/drawing/2014/main" id="{E2DA4EE7-54DE-88C8-2F4A-88879EEEE7D4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3" name="Ellipse 82">
                <a:extLst>
                  <a:ext uri="{FF2B5EF4-FFF2-40B4-BE49-F238E27FC236}">
                    <a16:creationId xmlns:a16="http://schemas.microsoft.com/office/drawing/2014/main" id="{9CED1497-6EA2-9095-330C-8460037FF281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4" name="Ellipse 83">
                <a:extLst>
                  <a:ext uri="{FF2B5EF4-FFF2-40B4-BE49-F238E27FC236}">
                    <a16:creationId xmlns:a16="http://schemas.microsoft.com/office/drawing/2014/main" id="{7ECC4AEC-DC74-D591-3952-3526434788A9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5" name="Ovale 96">
                <a:extLst>
                  <a:ext uri="{FF2B5EF4-FFF2-40B4-BE49-F238E27FC236}">
                    <a16:creationId xmlns:a16="http://schemas.microsoft.com/office/drawing/2014/main" id="{6D2DA1AA-F0F7-7A90-9FED-DD043FF3AE21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7DC75764-5175-68F7-F0A8-9942CD899700}"/>
                </a:ext>
              </a:extLst>
            </p:cNvPr>
            <p:cNvGrpSpPr/>
            <p:nvPr/>
          </p:nvGrpSpPr>
          <p:grpSpPr>
            <a:xfrm>
              <a:off x="5808224" y="55646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76" name="Ovale 87">
                <a:extLst>
                  <a:ext uri="{FF2B5EF4-FFF2-40B4-BE49-F238E27FC236}">
                    <a16:creationId xmlns:a16="http://schemas.microsoft.com/office/drawing/2014/main" id="{D9F27FCB-F3E8-57FF-8ED8-0C8F71CC2503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7" name="Ovale 88">
                <a:extLst>
                  <a:ext uri="{FF2B5EF4-FFF2-40B4-BE49-F238E27FC236}">
                    <a16:creationId xmlns:a16="http://schemas.microsoft.com/office/drawing/2014/main" id="{56A823BC-B0F3-4F1F-BA6F-AFEB88E5884B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8" name="Ellipse 77">
                <a:extLst>
                  <a:ext uri="{FF2B5EF4-FFF2-40B4-BE49-F238E27FC236}">
                    <a16:creationId xmlns:a16="http://schemas.microsoft.com/office/drawing/2014/main" id="{8669C716-4AB3-6A92-0620-287CE6C3CE62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9" name="Ovale 90">
                <a:extLst>
                  <a:ext uri="{FF2B5EF4-FFF2-40B4-BE49-F238E27FC236}">
                    <a16:creationId xmlns:a16="http://schemas.microsoft.com/office/drawing/2014/main" id="{9FC72987-E177-3A6A-E767-2B9C9C99D557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0" name="Ovale 91">
                <a:extLst>
                  <a:ext uri="{FF2B5EF4-FFF2-40B4-BE49-F238E27FC236}">
                    <a16:creationId xmlns:a16="http://schemas.microsoft.com/office/drawing/2014/main" id="{EFA922E8-9BF6-4D79-A18B-1E9CD0A84769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96" name="Groupe 95">
            <a:extLst>
              <a:ext uri="{FF2B5EF4-FFF2-40B4-BE49-F238E27FC236}">
                <a16:creationId xmlns:a16="http://schemas.microsoft.com/office/drawing/2014/main" id="{4F32EE05-A178-DF46-32F9-13D4501E8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354156" y="2567767"/>
            <a:ext cx="1216132" cy="2343721"/>
            <a:chOff x="5808224" y="3859681"/>
            <a:chExt cx="955977" cy="1842352"/>
          </a:xfrm>
          <a:solidFill>
            <a:srgbClr val="38BADB"/>
          </a:solidFill>
        </p:grpSpPr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7D31152D-113C-8B8B-944B-AAA80715ABFA}"/>
                </a:ext>
              </a:extLst>
            </p:cNvPr>
            <p:cNvGrpSpPr/>
            <p:nvPr/>
          </p:nvGrpSpPr>
          <p:grpSpPr>
            <a:xfrm>
              <a:off x="5808224" y="385968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116" name="Ovale 102">
                <a:extLst>
                  <a:ext uri="{FF2B5EF4-FFF2-40B4-BE49-F238E27FC236}">
                    <a16:creationId xmlns:a16="http://schemas.microsoft.com/office/drawing/2014/main" id="{E5B35251-CA40-9B2B-050F-A3743BA75435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7" name="Ovale 103">
                <a:extLst>
                  <a:ext uri="{FF2B5EF4-FFF2-40B4-BE49-F238E27FC236}">
                    <a16:creationId xmlns:a16="http://schemas.microsoft.com/office/drawing/2014/main" id="{28EC0CEF-18CD-A35F-B7B1-9C1EE21C7862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8" name="Ovale 104">
                <a:extLst>
                  <a:ext uri="{FF2B5EF4-FFF2-40B4-BE49-F238E27FC236}">
                    <a16:creationId xmlns:a16="http://schemas.microsoft.com/office/drawing/2014/main" id="{5F5A12B6-0F10-7AC8-6657-9B5469E4263F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9" name="Ovale 105">
                <a:extLst>
                  <a:ext uri="{FF2B5EF4-FFF2-40B4-BE49-F238E27FC236}">
                    <a16:creationId xmlns:a16="http://schemas.microsoft.com/office/drawing/2014/main" id="{43AC5B8C-E178-EED2-4447-1605E033F638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20" name="Ovale 106">
                <a:extLst>
                  <a:ext uri="{FF2B5EF4-FFF2-40B4-BE49-F238E27FC236}">
                    <a16:creationId xmlns:a16="http://schemas.microsoft.com/office/drawing/2014/main" id="{136EAA42-D514-83AF-FE8C-6678D2BD8C1B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98" name="Groupe 97">
              <a:extLst>
                <a:ext uri="{FF2B5EF4-FFF2-40B4-BE49-F238E27FC236}">
                  <a16:creationId xmlns:a16="http://schemas.microsoft.com/office/drawing/2014/main" id="{59E38DA9-EC54-46F4-FCD5-5BEC5326CFC6}"/>
                </a:ext>
              </a:extLst>
            </p:cNvPr>
            <p:cNvGrpSpPr/>
            <p:nvPr/>
          </p:nvGrpSpPr>
          <p:grpSpPr>
            <a:xfrm>
              <a:off x="5808224" y="44243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111" name="Ovale 97">
                <a:extLst>
                  <a:ext uri="{FF2B5EF4-FFF2-40B4-BE49-F238E27FC236}">
                    <a16:creationId xmlns:a16="http://schemas.microsoft.com/office/drawing/2014/main" id="{1C26000E-388B-880C-9F16-DB0046C449E2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2" name="Ovale 98">
                <a:extLst>
                  <a:ext uri="{FF2B5EF4-FFF2-40B4-BE49-F238E27FC236}">
                    <a16:creationId xmlns:a16="http://schemas.microsoft.com/office/drawing/2014/main" id="{29620F8E-4267-6A9B-E620-2ECCAB164B8F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3" name="Ellipse 112">
                <a:extLst>
                  <a:ext uri="{FF2B5EF4-FFF2-40B4-BE49-F238E27FC236}">
                    <a16:creationId xmlns:a16="http://schemas.microsoft.com/office/drawing/2014/main" id="{04160A3E-D142-6473-A7A3-4BDB52AFAC16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4" name="Ovale 100">
                <a:extLst>
                  <a:ext uri="{FF2B5EF4-FFF2-40B4-BE49-F238E27FC236}">
                    <a16:creationId xmlns:a16="http://schemas.microsoft.com/office/drawing/2014/main" id="{60EDE3A7-BAAF-F096-C33C-677FD1CC664E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5" name="Ovale 101">
                <a:extLst>
                  <a:ext uri="{FF2B5EF4-FFF2-40B4-BE49-F238E27FC236}">
                    <a16:creationId xmlns:a16="http://schemas.microsoft.com/office/drawing/2014/main" id="{9647DA41-EDDA-C61C-3F27-009E57329953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7E983305-58EE-3ABB-FD67-C60E76DCE5DD}"/>
                </a:ext>
              </a:extLst>
            </p:cNvPr>
            <p:cNvGrpSpPr/>
            <p:nvPr/>
          </p:nvGrpSpPr>
          <p:grpSpPr>
            <a:xfrm>
              <a:off x="5808224" y="499625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106" name="Ovale 92">
                <a:extLst>
                  <a:ext uri="{FF2B5EF4-FFF2-40B4-BE49-F238E27FC236}">
                    <a16:creationId xmlns:a16="http://schemas.microsoft.com/office/drawing/2014/main" id="{2555E418-4F35-CA6B-1B43-0BCA5239C83D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7" name="Ovale 93">
                <a:extLst>
                  <a:ext uri="{FF2B5EF4-FFF2-40B4-BE49-F238E27FC236}">
                    <a16:creationId xmlns:a16="http://schemas.microsoft.com/office/drawing/2014/main" id="{C47E8CAB-2274-4613-280A-A72078EB7373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8" name="Ellipse 107">
                <a:extLst>
                  <a:ext uri="{FF2B5EF4-FFF2-40B4-BE49-F238E27FC236}">
                    <a16:creationId xmlns:a16="http://schemas.microsoft.com/office/drawing/2014/main" id="{2C99D395-E5FA-F7FD-3364-2D9D1B4BB160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9" name="Ellipse 108">
                <a:extLst>
                  <a:ext uri="{FF2B5EF4-FFF2-40B4-BE49-F238E27FC236}">
                    <a16:creationId xmlns:a16="http://schemas.microsoft.com/office/drawing/2014/main" id="{4D17C496-D9B7-F5BF-D550-EFDCCB19D1EF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0" name="Ovale 96">
                <a:extLst>
                  <a:ext uri="{FF2B5EF4-FFF2-40B4-BE49-F238E27FC236}">
                    <a16:creationId xmlns:a16="http://schemas.microsoft.com/office/drawing/2014/main" id="{8C87D762-65E0-3076-117A-9516BDD8A01B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00" name="Groupe 99">
              <a:extLst>
                <a:ext uri="{FF2B5EF4-FFF2-40B4-BE49-F238E27FC236}">
                  <a16:creationId xmlns:a16="http://schemas.microsoft.com/office/drawing/2014/main" id="{E3D37C2F-29B0-0E5B-0342-CDCB01C428CE}"/>
                </a:ext>
              </a:extLst>
            </p:cNvPr>
            <p:cNvGrpSpPr/>
            <p:nvPr/>
          </p:nvGrpSpPr>
          <p:grpSpPr>
            <a:xfrm>
              <a:off x="5808224" y="55646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101" name="Ovale 87">
                <a:extLst>
                  <a:ext uri="{FF2B5EF4-FFF2-40B4-BE49-F238E27FC236}">
                    <a16:creationId xmlns:a16="http://schemas.microsoft.com/office/drawing/2014/main" id="{15AC13B1-A18D-D701-D94E-144F4C085499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2" name="Ovale 88">
                <a:extLst>
                  <a:ext uri="{FF2B5EF4-FFF2-40B4-BE49-F238E27FC236}">
                    <a16:creationId xmlns:a16="http://schemas.microsoft.com/office/drawing/2014/main" id="{11C5B84A-3EC4-3F64-C2DE-CD8C782F6225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3" name="Ellipse 102">
                <a:extLst>
                  <a:ext uri="{FF2B5EF4-FFF2-40B4-BE49-F238E27FC236}">
                    <a16:creationId xmlns:a16="http://schemas.microsoft.com/office/drawing/2014/main" id="{E32254CE-1D91-08E1-0FF3-F3700DD71EF6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4" name="Ovale 90">
                <a:extLst>
                  <a:ext uri="{FF2B5EF4-FFF2-40B4-BE49-F238E27FC236}">
                    <a16:creationId xmlns:a16="http://schemas.microsoft.com/office/drawing/2014/main" id="{33575E2E-E52E-75C6-F007-C17AF621EC6B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5" name="Ovale 91">
                <a:extLst>
                  <a:ext uri="{FF2B5EF4-FFF2-40B4-BE49-F238E27FC236}">
                    <a16:creationId xmlns:a16="http://schemas.microsoft.com/office/drawing/2014/main" id="{422914FA-1447-3594-859A-DED9459B36C2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121" name="Espace réservé du texte 11">
            <a:extLst>
              <a:ext uri="{FF2B5EF4-FFF2-40B4-BE49-F238E27FC236}">
                <a16:creationId xmlns:a16="http://schemas.microsoft.com/office/drawing/2014/main" id="{0993E343-9D10-DDC8-5C00-EEE4BD059DB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0785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51" name="Rounded Rectangle">
            <a:extLst>
              <a:ext uri="{FF2B5EF4-FFF2-40B4-BE49-F238E27FC236}">
                <a16:creationId xmlns:a16="http://schemas.microsoft.com/office/drawing/2014/main" id="{3A3CEF43-5DE6-0245-9FA5-E28EC2360A1F}"/>
              </a:ext>
            </a:extLst>
          </p:cNvPr>
          <p:cNvSpPr/>
          <p:nvPr userDrawn="1"/>
        </p:nvSpPr>
        <p:spPr>
          <a:xfrm>
            <a:off x="3248234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JANV.</a:t>
            </a:r>
          </a:p>
        </p:txBody>
      </p:sp>
      <p:sp>
        <p:nvSpPr>
          <p:cNvPr id="52" name="Rounded Rectangle">
            <a:extLst>
              <a:ext uri="{FF2B5EF4-FFF2-40B4-BE49-F238E27FC236}">
                <a16:creationId xmlns:a16="http://schemas.microsoft.com/office/drawing/2014/main" id="{BA681306-F2EF-8448-9EFF-66426EE7F301}"/>
              </a:ext>
            </a:extLst>
          </p:cNvPr>
          <p:cNvSpPr/>
          <p:nvPr userDrawn="1"/>
        </p:nvSpPr>
        <p:spPr>
          <a:xfrm>
            <a:off x="3933121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FEV.</a:t>
            </a:r>
          </a:p>
        </p:txBody>
      </p:sp>
      <p:sp>
        <p:nvSpPr>
          <p:cNvPr id="53" name="Rounded Rectangle">
            <a:extLst>
              <a:ext uri="{FF2B5EF4-FFF2-40B4-BE49-F238E27FC236}">
                <a16:creationId xmlns:a16="http://schemas.microsoft.com/office/drawing/2014/main" id="{5D04D8DF-B5B7-5044-8E41-F5EAAC8862B2}"/>
              </a:ext>
            </a:extLst>
          </p:cNvPr>
          <p:cNvSpPr/>
          <p:nvPr userDrawn="1"/>
        </p:nvSpPr>
        <p:spPr>
          <a:xfrm>
            <a:off x="4618008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MARS</a:t>
            </a:r>
          </a:p>
        </p:txBody>
      </p:sp>
      <p:sp>
        <p:nvSpPr>
          <p:cNvPr id="54" name="Rounded Rectangle">
            <a:extLst>
              <a:ext uri="{FF2B5EF4-FFF2-40B4-BE49-F238E27FC236}">
                <a16:creationId xmlns:a16="http://schemas.microsoft.com/office/drawing/2014/main" id="{061953AC-0B1A-144B-8C8A-610CCEB8AB19}"/>
              </a:ext>
            </a:extLst>
          </p:cNvPr>
          <p:cNvSpPr/>
          <p:nvPr userDrawn="1"/>
        </p:nvSpPr>
        <p:spPr>
          <a:xfrm>
            <a:off x="5302895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AVRIL</a:t>
            </a:r>
          </a:p>
        </p:txBody>
      </p:sp>
      <p:sp>
        <p:nvSpPr>
          <p:cNvPr id="55" name="Rounded Rectangle">
            <a:extLst>
              <a:ext uri="{FF2B5EF4-FFF2-40B4-BE49-F238E27FC236}">
                <a16:creationId xmlns:a16="http://schemas.microsoft.com/office/drawing/2014/main" id="{636C9C3B-03E9-6744-94B3-339F52331542}"/>
              </a:ext>
            </a:extLst>
          </p:cNvPr>
          <p:cNvSpPr/>
          <p:nvPr userDrawn="1"/>
        </p:nvSpPr>
        <p:spPr>
          <a:xfrm>
            <a:off x="5987781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MAI</a:t>
            </a:r>
          </a:p>
        </p:txBody>
      </p:sp>
      <p:sp>
        <p:nvSpPr>
          <p:cNvPr id="56" name="Rounded Rectangle">
            <a:extLst>
              <a:ext uri="{FF2B5EF4-FFF2-40B4-BE49-F238E27FC236}">
                <a16:creationId xmlns:a16="http://schemas.microsoft.com/office/drawing/2014/main" id="{623AC0E9-CF97-E54A-A035-2632B3F01EB6}"/>
              </a:ext>
            </a:extLst>
          </p:cNvPr>
          <p:cNvSpPr/>
          <p:nvPr userDrawn="1"/>
        </p:nvSpPr>
        <p:spPr>
          <a:xfrm>
            <a:off x="6672668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JUIN</a:t>
            </a:r>
          </a:p>
        </p:txBody>
      </p:sp>
      <p:sp>
        <p:nvSpPr>
          <p:cNvPr id="57" name="Rounded Rectangle">
            <a:extLst>
              <a:ext uri="{FF2B5EF4-FFF2-40B4-BE49-F238E27FC236}">
                <a16:creationId xmlns:a16="http://schemas.microsoft.com/office/drawing/2014/main" id="{5DEFD0DC-1180-5C4F-B952-C94B6A6187B0}"/>
              </a:ext>
            </a:extLst>
          </p:cNvPr>
          <p:cNvSpPr/>
          <p:nvPr userDrawn="1"/>
        </p:nvSpPr>
        <p:spPr>
          <a:xfrm>
            <a:off x="7357556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JUILLET</a:t>
            </a:r>
          </a:p>
        </p:txBody>
      </p:sp>
      <p:sp>
        <p:nvSpPr>
          <p:cNvPr id="58" name="Rounded Rectangle">
            <a:extLst>
              <a:ext uri="{FF2B5EF4-FFF2-40B4-BE49-F238E27FC236}">
                <a16:creationId xmlns:a16="http://schemas.microsoft.com/office/drawing/2014/main" id="{429A4888-4556-B442-B441-C1E56A44FD9F}"/>
              </a:ext>
            </a:extLst>
          </p:cNvPr>
          <p:cNvSpPr/>
          <p:nvPr userDrawn="1"/>
        </p:nvSpPr>
        <p:spPr>
          <a:xfrm>
            <a:off x="8042442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AOÛT</a:t>
            </a:r>
          </a:p>
        </p:txBody>
      </p:sp>
      <p:sp>
        <p:nvSpPr>
          <p:cNvPr id="59" name="Rounded Rectangle">
            <a:extLst>
              <a:ext uri="{FF2B5EF4-FFF2-40B4-BE49-F238E27FC236}">
                <a16:creationId xmlns:a16="http://schemas.microsoft.com/office/drawing/2014/main" id="{82179DB8-6AB2-914E-A7D1-53FC7D9C5F9A}"/>
              </a:ext>
            </a:extLst>
          </p:cNvPr>
          <p:cNvSpPr/>
          <p:nvPr userDrawn="1"/>
        </p:nvSpPr>
        <p:spPr>
          <a:xfrm>
            <a:off x="8727327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SEPT.</a:t>
            </a:r>
          </a:p>
        </p:txBody>
      </p:sp>
      <p:sp>
        <p:nvSpPr>
          <p:cNvPr id="60" name="Rounded Rectangle">
            <a:extLst>
              <a:ext uri="{FF2B5EF4-FFF2-40B4-BE49-F238E27FC236}">
                <a16:creationId xmlns:a16="http://schemas.microsoft.com/office/drawing/2014/main" id="{64933B4F-E737-0D4A-9115-8EA5B3D23D1D}"/>
              </a:ext>
            </a:extLst>
          </p:cNvPr>
          <p:cNvSpPr/>
          <p:nvPr userDrawn="1"/>
        </p:nvSpPr>
        <p:spPr>
          <a:xfrm>
            <a:off x="9412217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OCT.</a:t>
            </a:r>
          </a:p>
        </p:txBody>
      </p:sp>
      <p:sp>
        <p:nvSpPr>
          <p:cNvPr id="61" name="Rounded Rectangle">
            <a:extLst>
              <a:ext uri="{FF2B5EF4-FFF2-40B4-BE49-F238E27FC236}">
                <a16:creationId xmlns:a16="http://schemas.microsoft.com/office/drawing/2014/main" id="{E8AAC67C-69D9-4F4F-9B32-399A68FAD4B3}"/>
              </a:ext>
            </a:extLst>
          </p:cNvPr>
          <p:cNvSpPr/>
          <p:nvPr userDrawn="1"/>
        </p:nvSpPr>
        <p:spPr>
          <a:xfrm>
            <a:off x="10097102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NOV.</a:t>
            </a:r>
          </a:p>
        </p:txBody>
      </p:sp>
      <p:sp>
        <p:nvSpPr>
          <p:cNvPr id="62" name="Rounded Rectangle">
            <a:extLst>
              <a:ext uri="{FF2B5EF4-FFF2-40B4-BE49-F238E27FC236}">
                <a16:creationId xmlns:a16="http://schemas.microsoft.com/office/drawing/2014/main" id="{26E65D64-A526-8F4B-8739-73D9E60125B9}"/>
              </a:ext>
            </a:extLst>
          </p:cNvPr>
          <p:cNvSpPr/>
          <p:nvPr userDrawn="1"/>
        </p:nvSpPr>
        <p:spPr>
          <a:xfrm>
            <a:off x="10781988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DEC.</a:t>
            </a:r>
          </a:p>
        </p:txBody>
      </p:sp>
      <p:grpSp>
        <p:nvGrpSpPr>
          <p:cNvPr id="63" name="Group 2">
            <a:extLst>
              <a:ext uri="{FF2B5EF4-FFF2-40B4-BE49-F238E27FC236}">
                <a16:creationId xmlns:a16="http://schemas.microsoft.com/office/drawing/2014/main" id="{F518DC07-66B6-3C4A-A73C-ED700551FC12}"/>
              </a:ext>
            </a:extLst>
          </p:cNvPr>
          <p:cNvGrpSpPr/>
          <p:nvPr userDrawn="1"/>
        </p:nvGrpSpPr>
        <p:grpSpPr>
          <a:xfrm>
            <a:off x="729333" y="2764431"/>
            <a:ext cx="10684859" cy="2586400"/>
            <a:chOff x="886004" y="2835680"/>
            <a:chExt cx="8902754" cy="2586400"/>
          </a:xfrm>
        </p:grpSpPr>
        <p:sp>
          <p:nvSpPr>
            <p:cNvPr id="93" name="Line">
              <a:extLst>
                <a:ext uri="{FF2B5EF4-FFF2-40B4-BE49-F238E27FC236}">
                  <a16:creationId xmlns:a16="http://schemas.microsoft.com/office/drawing/2014/main" id="{55F3326D-9D6A-EE43-A86B-52D0CB29316B}"/>
                </a:ext>
              </a:extLst>
            </p:cNvPr>
            <p:cNvSpPr/>
            <p:nvPr userDrawn="1"/>
          </p:nvSpPr>
          <p:spPr>
            <a:xfrm flipV="1">
              <a:off x="886004" y="283568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4" name="Line">
              <a:extLst>
                <a:ext uri="{FF2B5EF4-FFF2-40B4-BE49-F238E27FC236}">
                  <a16:creationId xmlns:a16="http://schemas.microsoft.com/office/drawing/2014/main" id="{DC31A1B1-3754-7E4D-9E38-7A2D26F3C6AD}"/>
                </a:ext>
              </a:extLst>
            </p:cNvPr>
            <p:cNvSpPr/>
            <p:nvPr userDrawn="1"/>
          </p:nvSpPr>
          <p:spPr>
            <a:xfrm flipV="1">
              <a:off x="886004" y="335296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5" name="Line">
              <a:extLst>
                <a:ext uri="{FF2B5EF4-FFF2-40B4-BE49-F238E27FC236}">
                  <a16:creationId xmlns:a16="http://schemas.microsoft.com/office/drawing/2014/main" id="{A563DC41-8B46-474D-9470-248131ECB6FA}"/>
                </a:ext>
              </a:extLst>
            </p:cNvPr>
            <p:cNvSpPr/>
            <p:nvPr userDrawn="1"/>
          </p:nvSpPr>
          <p:spPr>
            <a:xfrm flipV="1">
              <a:off x="886004" y="387024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6" name="Line">
              <a:extLst>
                <a:ext uri="{FF2B5EF4-FFF2-40B4-BE49-F238E27FC236}">
                  <a16:creationId xmlns:a16="http://schemas.microsoft.com/office/drawing/2014/main" id="{F6AB8D87-826F-7843-85C0-9CCEAD54AE63}"/>
                </a:ext>
              </a:extLst>
            </p:cNvPr>
            <p:cNvSpPr/>
            <p:nvPr userDrawn="1"/>
          </p:nvSpPr>
          <p:spPr>
            <a:xfrm flipV="1">
              <a:off x="886004" y="438752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7" name="Line">
              <a:extLst>
                <a:ext uri="{FF2B5EF4-FFF2-40B4-BE49-F238E27FC236}">
                  <a16:creationId xmlns:a16="http://schemas.microsoft.com/office/drawing/2014/main" id="{2AC08B7D-78EC-6C48-8F6D-E5CCEF880360}"/>
                </a:ext>
              </a:extLst>
            </p:cNvPr>
            <p:cNvSpPr/>
            <p:nvPr userDrawn="1"/>
          </p:nvSpPr>
          <p:spPr>
            <a:xfrm flipV="1">
              <a:off x="886004" y="490480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8" name="Line">
              <a:extLst>
                <a:ext uri="{FF2B5EF4-FFF2-40B4-BE49-F238E27FC236}">
                  <a16:creationId xmlns:a16="http://schemas.microsoft.com/office/drawing/2014/main" id="{8B6ED975-460C-D942-9429-0CD9C1741756}"/>
                </a:ext>
              </a:extLst>
            </p:cNvPr>
            <p:cNvSpPr/>
            <p:nvPr userDrawn="1"/>
          </p:nvSpPr>
          <p:spPr>
            <a:xfrm flipV="1">
              <a:off x="886004" y="542208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</p:grp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CA3D289C-1E19-33AF-F762-F7175AC32B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F129D848-0B36-4E78-9FD3-1D0636E43205}"/>
              </a:ext>
            </a:extLst>
          </p:cNvPr>
          <p:cNvSpPr/>
          <p:nvPr userDrawn="1"/>
        </p:nvSpPr>
        <p:spPr>
          <a:xfrm>
            <a:off x="3248234" y="2309133"/>
            <a:ext cx="2506489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18C40B4D-8D36-FA24-6EE3-101DDFDC29E5}"/>
              </a:ext>
            </a:extLst>
          </p:cNvPr>
          <p:cNvSpPr/>
          <p:nvPr userDrawn="1"/>
        </p:nvSpPr>
        <p:spPr>
          <a:xfrm>
            <a:off x="3253850" y="2446465"/>
            <a:ext cx="1285625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6" name="45%">
            <a:extLst>
              <a:ext uri="{FF2B5EF4-FFF2-40B4-BE49-F238E27FC236}">
                <a16:creationId xmlns:a16="http://schemas.microsoft.com/office/drawing/2014/main" id="{16037FF5-2EF8-6433-BB65-85A39C33875F}"/>
              </a:ext>
            </a:extLst>
          </p:cNvPr>
          <p:cNvSpPr txBox="1"/>
          <p:nvPr userDrawn="1"/>
        </p:nvSpPr>
        <p:spPr>
          <a:xfrm>
            <a:off x="5763415" y="2379987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617B7D7E-2DBE-7767-6619-55B0D5059CA9}"/>
              </a:ext>
            </a:extLst>
          </p:cNvPr>
          <p:cNvSpPr/>
          <p:nvPr userDrawn="1"/>
        </p:nvSpPr>
        <p:spPr>
          <a:xfrm>
            <a:off x="3248234" y="2826413"/>
            <a:ext cx="6105683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B791C6EA-5359-DFE1-E40A-944E01E5B4D0}"/>
              </a:ext>
            </a:extLst>
          </p:cNvPr>
          <p:cNvSpPr/>
          <p:nvPr userDrawn="1"/>
        </p:nvSpPr>
        <p:spPr>
          <a:xfrm>
            <a:off x="3255248" y="2963745"/>
            <a:ext cx="3214060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9" name="43%">
            <a:extLst>
              <a:ext uri="{FF2B5EF4-FFF2-40B4-BE49-F238E27FC236}">
                <a16:creationId xmlns:a16="http://schemas.microsoft.com/office/drawing/2014/main" id="{5E38FE65-2F83-3EFF-85B8-513C310C35B1}"/>
              </a:ext>
            </a:extLst>
          </p:cNvPr>
          <p:cNvSpPr txBox="1"/>
          <p:nvPr userDrawn="1"/>
        </p:nvSpPr>
        <p:spPr>
          <a:xfrm>
            <a:off x="9363159" y="2886519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8F5DE35C-74AD-75F9-4D77-20506FCAEAE2}"/>
              </a:ext>
            </a:extLst>
          </p:cNvPr>
          <p:cNvSpPr/>
          <p:nvPr userDrawn="1"/>
        </p:nvSpPr>
        <p:spPr>
          <a:xfrm>
            <a:off x="4038580" y="3356741"/>
            <a:ext cx="4014033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2D318BB4-D356-2567-8EA1-0B56912C3350}"/>
              </a:ext>
            </a:extLst>
          </p:cNvPr>
          <p:cNvSpPr/>
          <p:nvPr userDrawn="1"/>
        </p:nvSpPr>
        <p:spPr>
          <a:xfrm>
            <a:off x="4045594" y="3494073"/>
            <a:ext cx="3214060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2" name="87%">
            <a:extLst>
              <a:ext uri="{FF2B5EF4-FFF2-40B4-BE49-F238E27FC236}">
                <a16:creationId xmlns:a16="http://schemas.microsoft.com/office/drawing/2014/main" id="{83D2D819-CAB8-FBB6-7BB0-99D0C8943B57}"/>
              </a:ext>
            </a:extLst>
          </p:cNvPr>
          <p:cNvSpPr txBox="1"/>
          <p:nvPr userDrawn="1"/>
        </p:nvSpPr>
        <p:spPr>
          <a:xfrm>
            <a:off x="8070794" y="3416847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74B31EB1-50D0-8899-0E71-175B2DF7513D}"/>
              </a:ext>
            </a:extLst>
          </p:cNvPr>
          <p:cNvSpPr/>
          <p:nvPr userDrawn="1"/>
        </p:nvSpPr>
        <p:spPr>
          <a:xfrm>
            <a:off x="5428882" y="3863196"/>
            <a:ext cx="2173983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4" name="Rectangle">
            <a:extLst>
              <a:ext uri="{FF2B5EF4-FFF2-40B4-BE49-F238E27FC236}">
                <a16:creationId xmlns:a16="http://schemas.microsoft.com/office/drawing/2014/main" id="{6CCE8629-ACD7-0B11-226F-AA4E0355AE5B}"/>
              </a:ext>
            </a:extLst>
          </p:cNvPr>
          <p:cNvSpPr/>
          <p:nvPr userDrawn="1"/>
        </p:nvSpPr>
        <p:spPr>
          <a:xfrm>
            <a:off x="5428950" y="4000528"/>
            <a:ext cx="1285623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5" name="92%">
            <a:extLst>
              <a:ext uri="{FF2B5EF4-FFF2-40B4-BE49-F238E27FC236}">
                <a16:creationId xmlns:a16="http://schemas.microsoft.com/office/drawing/2014/main" id="{0D765031-3500-4187-4395-6E307D361BA0}"/>
              </a:ext>
            </a:extLst>
          </p:cNvPr>
          <p:cNvSpPr txBox="1"/>
          <p:nvPr userDrawn="1"/>
        </p:nvSpPr>
        <p:spPr>
          <a:xfrm>
            <a:off x="7602877" y="3923302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16" name="Rectangle">
            <a:extLst>
              <a:ext uri="{FF2B5EF4-FFF2-40B4-BE49-F238E27FC236}">
                <a16:creationId xmlns:a16="http://schemas.microsoft.com/office/drawing/2014/main" id="{14EA2F7D-6E73-A97E-54BA-CBC586070543}"/>
              </a:ext>
            </a:extLst>
          </p:cNvPr>
          <p:cNvSpPr/>
          <p:nvPr userDrawn="1"/>
        </p:nvSpPr>
        <p:spPr>
          <a:xfrm>
            <a:off x="7684171" y="4386387"/>
            <a:ext cx="2514874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7" name="Rectangle">
            <a:extLst>
              <a:ext uri="{FF2B5EF4-FFF2-40B4-BE49-F238E27FC236}">
                <a16:creationId xmlns:a16="http://schemas.microsoft.com/office/drawing/2014/main" id="{C215AED6-EBEA-3D55-3FC8-5E16BF45752F}"/>
              </a:ext>
            </a:extLst>
          </p:cNvPr>
          <p:cNvSpPr/>
          <p:nvPr userDrawn="1"/>
        </p:nvSpPr>
        <p:spPr>
          <a:xfrm>
            <a:off x="7689786" y="4523719"/>
            <a:ext cx="1928436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8" name="85%">
            <a:extLst>
              <a:ext uri="{FF2B5EF4-FFF2-40B4-BE49-F238E27FC236}">
                <a16:creationId xmlns:a16="http://schemas.microsoft.com/office/drawing/2014/main" id="{117F7B11-5ED4-11D2-F6F3-B2183FD10EAD}"/>
              </a:ext>
            </a:extLst>
          </p:cNvPr>
          <p:cNvSpPr txBox="1"/>
          <p:nvPr userDrawn="1"/>
        </p:nvSpPr>
        <p:spPr>
          <a:xfrm>
            <a:off x="10204033" y="4446493"/>
            <a:ext cx="647414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19" name="Rectangle">
            <a:extLst>
              <a:ext uri="{FF2B5EF4-FFF2-40B4-BE49-F238E27FC236}">
                <a16:creationId xmlns:a16="http://schemas.microsoft.com/office/drawing/2014/main" id="{3DFE710D-66E1-7D89-2209-F8BA6D6FB8A0}"/>
              </a:ext>
            </a:extLst>
          </p:cNvPr>
          <p:cNvSpPr/>
          <p:nvPr userDrawn="1"/>
        </p:nvSpPr>
        <p:spPr>
          <a:xfrm>
            <a:off x="9420084" y="4900145"/>
            <a:ext cx="1563915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20" name="Rectangle">
            <a:extLst>
              <a:ext uri="{FF2B5EF4-FFF2-40B4-BE49-F238E27FC236}">
                <a16:creationId xmlns:a16="http://schemas.microsoft.com/office/drawing/2014/main" id="{45F145C3-738D-6FF6-774D-9C6D6A351931}"/>
              </a:ext>
            </a:extLst>
          </p:cNvPr>
          <p:cNvSpPr/>
          <p:nvPr userDrawn="1"/>
        </p:nvSpPr>
        <p:spPr>
          <a:xfrm>
            <a:off x="9425699" y="5037477"/>
            <a:ext cx="642812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21" name="32%">
            <a:extLst>
              <a:ext uri="{FF2B5EF4-FFF2-40B4-BE49-F238E27FC236}">
                <a16:creationId xmlns:a16="http://schemas.microsoft.com/office/drawing/2014/main" id="{1CAC7180-18C0-46BC-68DE-27C1D1C6726C}"/>
              </a:ext>
            </a:extLst>
          </p:cNvPr>
          <p:cNvSpPr txBox="1"/>
          <p:nvPr userDrawn="1"/>
        </p:nvSpPr>
        <p:spPr>
          <a:xfrm>
            <a:off x="10993042" y="4960251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22" name="Rectangle">
            <a:extLst>
              <a:ext uri="{FF2B5EF4-FFF2-40B4-BE49-F238E27FC236}">
                <a16:creationId xmlns:a16="http://schemas.microsoft.com/office/drawing/2014/main" id="{080D4F14-D3B6-D835-A6B8-946A766724FA}"/>
              </a:ext>
            </a:extLst>
          </p:cNvPr>
          <p:cNvSpPr/>
          <p:nvPr userDrawn="1"/>
        </p:nvSpPr>
        <p:spPr>
          <a:xfrm>
            <a:off x="8321142" y="5423848"/>
            <a:ext cx="2335891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23" name="Rectangle">
            <a:extLst>
              <a:ext uri="{FF2B5EF4-FFF2-40B4-BE49-F238E27FC236}">
                <a16:creationId xmlns:a16="http://schemas.microsoft.com/office/drawing/2014/main" id="{54078FE9-7EC3-5330-4A0E-5464480392AF}"/>
              </a:ext>
            </a:extLst>
          </p:cNvPr>
          <p:cNvSpPr/>
          <p:nvPr userDrawn="1"/>
        </p:nvSpPr>
        <p:spPr>
          <a:xfrm>
            <a:off x="8326757" y="5561180"/>
            <a:ext cx="642812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24" name="24%">
            <a:extLst>
              <a:ext uri="{FF2B5EF4-FFF2-40B4-BE49-F238E27FC236}">
                <a16:creationId xmlns:a16="http://schemas.microsoft.com/office/drawing/2014/main" id="{9DA2F19D-F52E-397B-A261-EF050147A905}"/>
              </a:ext>
            </a:extLst>
          </p:cNvPr>
          <p:cNvSpPr txBox="1"/>
          <p:nvPr userDrawn="1"/>
        </p:nvSpPr>
        <p:spPr>
          <a:xfrm>
            <a:off x="10661303" y="5468565"/>
            <a:ext cx="647415" cy="2667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24%</a:t>
            </a:r>
          </a:p>
        </p:txBody>
      </p:sp>
      <p:grpSp>
        <p:nvGrpSpPr>
          <p:cNvPr id="25" name="Group 1">
            <a:extLst>
              <a:ext uri="{FF2B5EF4-FFF2-40B4-BE49-F238E27FC236}">
                <a16:creationId xmlns:a16="http://schemas.microsoft.com/office/drawing/2014/main" id="{8AD66FDE-E513-BC64-A65B-06604FAC4428}"/>
              </a:ext>
            </a:extLst>
          </p:cNvPr>
          <p:cNvGrpSpPr/>
          <p:nvPr userDrawn="1"/>
        </p:nvGrpSpPr>
        <p:grpSpPr>
          <a:xfrm>
            <a:off x="693676" y="2388482"/>
            <a:ext cx="2613766" cy="3334487"/>
            <a:chOff x="856294" y="2459731"/>
            <a:chExt cx="2177822" cy="3334487"/>
          </a:xfrm>
        </p:grpSpPr>
        <p:sp>
          <p:nvSpPr>
            <p:cNvPr id="26" name="Lorem Ipsum is simply…">
              <a:extLst>
                <a:ext uri="{FF2B5EF4-FFF2-40B4-BE49-F238E27FC236}">
                  <a16:creationId xmlns:a16="http://schemas.microsoft.com/office/drawing/2014/main" id="{3C24D6FE-FBF7-71D7-22FC-2E3AA33C0087}"/>
                </a:ext>
              </a:extLst>
            </p:cNvPr>
            <p:cNvSpPr txBox="1"/>
            <p:nvPr userDrawn="1"/>
          </p:nvSpPr>
          <p:spPr>
            <a:xfrm>
              <a:off x="856294" y="2459731"/>
              <a:ext cx="1827543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01.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27" name="Lorem Ipsum is simply…">
              <a:extLst>
                <a:ext uri="{FF2B5EF4-FFF2-40B4-BE49-F238E27FC236}">
                  <a16:creationId xmlns:a16="http://schemas.microsoft.com/office/drawing/2014/main" id="{E7145F43-00F1-0540-BE3B-7E5C3C374853}"/>
                </a:ext>
              </a:extLst>
            </p:cNvPr>
            <p:cNvSpPr txBox="1"/>
            <p:nvPr userDrawn="1"/>
          </p:nvSpPr>
          <p:spPr>
            <a:xfrm>
              <a:off x="856294" y="2960779"/>
              <a:ext cx="1988506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02.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28" name="Lorem Ipsum is simply…">
              <a:extLst>
                <a:ext uri="{FF2B5EF4-FFF2-40B4-BE49-F238E27FC236}">
                  <a16:creationId xmlns:a16="http://schemas.microsoft.com/office/drawing/2014/main" id="{C1D4C534-65C8-8E89-D968-3CD2DFBA179B}"/>
                </a:ext>
              </a:extLst>
            </p:cNvPr>
            <p:cNvSpPr txBox="1"/>
            <p:nvPr userDrawn="1"/>
          </p:nvSpPr>
          <p:spPr>
            <a:xfrm>
              <a:off x="856294" y="3484241"/>
              <a:ext cx="1988506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03.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29" name="Lorem Ipsum is simply…">
              <a:extLst>
                <a:ext uri="{FF2B5EF4-FFF2-40B4-BE49-F238E27FC236}">
                  <a16:creationId xmlns:a16="http://schemas.microsoft.com/office/drawing/2014/main" id="{22B522C9-B223-AF02-A97A-B84148AE900F}"/>
                </a:ext>
              </a:extLst>
            </p:cNvPr>
            <p:cNvSpPr txBox="1"/>
            <p:nvPr userDrawn="1"/>
          </p:nvSpPr>
          <p:spPr>
            <a:xfrm>
              <a:off x="856294" y="3996329"/>
              <a:ext cx="1827543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04.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30" name="Lorem Ipsum is simply…">
              <a:extLst>
                <a:ext uri="{FF2B5EF4-FFF2-40B4-BE49-F238E27FC236}">
                  <a16:creationId xmlns:a16="http://schemas.microsoft.com/office/drawing/2014/main" id="{0BAD97E0-4F4A-DFAD-5193-266DE7915CCB}"/>
                </a:ext>
              </a:extLst>
            </p:cNvPr>
            <p:cNvSpPr txBox="1"/>
            <p:nvPr userDrawn="1"/>
          </p:nvSpPr>
          <p:spPr>
            <a:xfrm>
              <a:off x="856294" y="4547519"/>
              <a:ext cx="1827543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05.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31" name="Lorem Ipsum is simply…">
              <a:extLst>
                <a:ext uri="{FF2B5EF4-FFF2-40B4-BE49-F238E27FC236}">
                  <a16:creationId xmlns:a16="http://schemas.microsoft.com/office/drawing/2014/main" id="{79CBB904-864D-F923-17C4-E6AC43F6A799}"/>
                </a:ext>
              </a:extLst>
            </p:cNvPr>
            <p:cNvSpPr txBox="1"/>
            <p:nvPr userDrawn="1"/>
          </p:nvSpPr>
          <p:spPr>
            <a:xfrm>
              <a:off x="856294" y="5047977"/>
              <a:ext cx="1988506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06.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32" name="Lorem Ipsum is simply…">
              <a:extLst>
                <a:ext uri="{FF2B5EF4-FFF2-40B4-BE49-F238E27FC236}">
                  <a16:creationId xmlns:a16="http://schemas.microsoft.com/office/drawing/2014/main" id="{B4C39FA2-76BF-8AEC-F37C-FF65349CD28C}"/>
                </a:ext>
              </a:extLst>
            </p:cNvPr>
            <p:cNvSpPr txBox="1"/>
            <p:nvPr userDrawn="1"/>
          </p:nvSpPr>
          <p:spPr>
            <a:xfrm>
              <a:off x="856294" y="5573645"/>
              <a:ext cx="2177822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07.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71421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Rectangle: Rounded Corners 16">
            <a:extLst>
              <a:ext uri="{FF2B5EF4-FFF2-40B4-BE49-F238E27FC236}">
                <a16:creationId xmlns:a16="http://schemas.microsoft.com/office/drawing/2014/main" id="{7E419EC5-D5F7-94AB-52EA-DCFFCBE9988F}"/>
              </a:ext>
            </a:extLst>
          </p:cNvPr>
          <p:cNvSpPr/>
          <p:nvPr userDrawn="1"/>
        </p:nvSpPr>
        <p:spPr>
          <a:xfrm flipV="1">
            <a:off x="2709794" y="188375"/>
            <a:ext cx="2113482" cy="5927062"/>
          </a:xfrm>
          <a:prstGeom prst="roundRect">
            <a:avLst>
              <a:gd name="adj" fmla="val 4526"/>
            </a:avLst>
          </a:prstGeom>
          <a:gradFill>
            <a:gsLst>
              <a:gs pos="59000">
                <a:schemeClr val="bg1"/>
              </a:gs>
              <a:gs pos="54000">
                <a:schemeClr val="bg1"/>
              </a:gs>
              <a:gs pos="100000">
                <a:srgbClr val="B8E6F2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68300" dist="508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: Rounded Corners 37">
            <a:extLst>
              <a:ext uri="{FF2B5EF4-FFF2-40B4-BE49-F238E27FC236}">
                <a16:creationId xmlns:a16="http://schemas.microsoft.com/office/drawing/2014/main" id="{02125161-067D-9BBC-2106-ED558CAFDBF7}"/>
              </a:ext>
            </a:extLst>
          </p:cNvPr>
          <p:cNvSpPr/>
          <p:nvPr userDrawn="1"/>
        </p:nvSpPr>
        <p:spPr>
          <a:xfrm flipV="1">
            <a:off x="4980268" y="188375"/>
            <a:ext cx="2113482" cy="5927062"/>
          </a:xfrm>
          <a:prstGeom prst="roundRect">
            <a:avLst>
              <a:gd name="adj" fmla="val 4526"/>
            </a:avLst>
          </a:prstGeom>
          <a:gradFill>
            <a:gsLst>
              <a:gs pos="59000">
                <a:schemeClr val="bg1"/>
              </a:gs>
              <a:gs pos="54000">
                <a:schemeClr val="bg1"/>
              </a:gs>
              <a:gs pos="100000">
                <a:srgbClr val="EF85B4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68300" dist="508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: Rounded Corners 34">
            <a:extLst>
              <a:ext uri="{FF2B5EF4-FFF2-40B4-BE49-F238E27FC236}">
                <a16:creationId xmlns:a16="http://schemas.microsoft.com/office/drawing/2014/main" id="{52CB3881-B3C5-D889-98D3-20F38F3A90D3}"/>
              </a:ext>
            </a:extLst>
          </p:cNvPr>
          <p:cNvSpPr/>
          <p:nvPr userDrawn="1"/>
        </p:nvSpPr>
        <p:spPr>
          <a:xfrm flipV="1">
            <a:off x="7250742" y="188375"/>
            <a:ext cx="2113482" cy="5927062"/>
          </a:xfrm>
          <a:prstGeom prst="roundRect">
            <a:avLst>
              <a:gd name="adj" fmla="val 4526"/>
            </a:avLst>
          </a:prstGeom>
          <a:gradFill>
            <a:gsLst>
              <a:gs pos="59000">
                <a:schemeClr val="bg1"/>
              </a:gs>
              <a:gs pos="54000">
                <a:schemeClr val="bg1"/>
              </a:gs>
              <a:gs pos="100000">
                <a:srgbClr val="FFDB81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68300" dist="508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ctangle: Rounded Corners 31">
            <a:extLst>
              <a:ext uri="{FF2B5EF4-FFF2-40B4-BE49-F238E27FC236}">
                <a16:creationId xmlns:a16="http://schemas.microsoft.com/office/drawing/2014/main" id="{F41663A2-F370-92A9-1AAA-90E94644449D}"/>
              </a:ext>
            </a:extLst>
          </p:cNvPr>
          <p:cNvSpPr/>
          <p:nvPr userDrawn="1"/>
        </p:nvSpPr>
        <p:spPr>
          <a:xfrm flipV="1">
            <a:off x="9521215" y="188375"/>
            <a:ext cx="2113482" cy="5927062"/>
          </a:xfrm>
          <a:prstGeom prst="roundRect">
            <a:avLst>
              <a:gd name="adj" fmla="val 4526"/>
            </a:avLst>
          </a:prstGeom>
          <a:gradFill>
            <a:gsLst>
              <a:gs pos="59000">
                <a:schemeClr val="bg1"/>
              </a:gs>
              <a:gs pos="54000">
                <a:schemeClr val="bg1"/>
              </a:gs>
              <a:gs pos="100000">
                <a:srgbClr val="E0E15A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68300" dist="508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2" name="Group 7171">
            <a:extLst>
              <a:ext uri="{FF2B5EF4-FFF2-40B4-BE49-F238E27FC236}">
                <a16:creationId xmlns:a16="http://schemas.microsoft.com/office/drawing/2014/main" id="{CE33C9B9-31B8-BBBA-20AD-C8A6A596041C}"/>
              </a:ext>
            </a:extLst>
          </p:cNvPr>
          <p:cNvGrpSpPr/>
          <p:nvPr userDrawn="1"/>
        </p:nvGrpSpPr>
        <p:grpSpPr>
          <a:xfrm>
            <a:off x="3162116" y="263848"/>
            <a:ext cx="8054453" cy="1899023"/>
            <a:chOff x="3104966" y="372133"/>
            <a:chExt cx="8054453" cy="2073701"/>
          </a:xfrm>
        </p:grpSpPr>
        <p:grpSp>
          <p:nvGrpSpPr>
            <p:cNvPr id="23" name="Group 84">
              <a:extLst>
                <a:ext uri="{FF2B5EF4-FFF2-40B4-BE49-F238E27FC236}">
                  <a16:creationId xmlns:a16="http://schemas.microsoft.com/office/drawing/2014/main" id="{3000EC68-118B-BD19-CF96-0BB92BB1D140}"/>
                </a:ext>
              </a:extLst>
            </p:cNvPr>
            <p:cNvGrpSpPr/>
            <p:nvPr/>
          </p:nvGrpSpPr>
          <p:grpSpPr>
            <a:xfrm>
              <a:off x="9913300" y="372133"/>
              <a:ext cx="1246119" cy="2073701"/>
              <a:chOff x="3104966" y="0"/>
              <a:chExt cx="1245870" cy="2157521"/>
            </a:xfrm>
          </p:grpSpPr>
          <p:cxnSp>
            <p:nvCxnSpPr>
              <p:cNvPr id="39" name="Straight Connector 92">
                <a:extLst>
                  <a:ext uri="{FF2B5EF4-FFF2-40B4-BE49-F238E27FC236}">
                    <a16:creationId xmlns:a16="http://schemas.microsoft.com/office/drawing/2014/main" id="{CD09EF56-6798-FD3A-D5F2-305BDF7047DC}"/>
                  </a:ext>
                </a:extLst>
              </p:cNvPr>
              <p:cNvCxnSpPr/>
              <p:nvPr/>
            </p:nvCxnSpPr>
            <p:spPr>
              <a:xfrm flipV="1">
                <a:off x="435083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93">
                <a:extLst>
                  <a:ext uri="{FF2B5EF4-FFF2-40B4-BE49-F238E27FC236}">
                    <a16:creationId xmlns:a16="http://schemas.microsoft.com/office/drawing/2014/main" id="{A4E2A54C-3E8A-B210-8A31-A6FF441A87E8}"/>
                  </a:ext>
                </a:extLst>
              </p:cNvPr>
              <p:cNvCxnSpPr/>
              <p:nvPr/>
            </p:nvCxnSpPr>
            <p:spPr>
              <a:xfrm flipV="1">
                <a:off x="393554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94">
                <a:extLst>
                  <a:ext uri="{FF2B5EF4-FFF2-40B4-BE49-F238E27FC236}">
                    <a16:creationId xmlns:a16="http://schemas.microsoft.com/office/drawing/2014/main" id="{5597200F-3507-2A1B-196F-B9C0455AB299}"/>
                  </a:ext>
                </a:extLst>
              </p:cNvPr>
              <p:cNvCxnSpPr/>
              <p:nvPr/>
            </p:nvCxnSpPr>
            <p:spPr>
              <a:xfrm flipV="1">
                <a:off x="352025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95">
                <a:extLst>
                  <a:ext uri="{FF2B5EF4-FFF2-40B4-BE49-F238E27FC236}">
                    <a16:creationId xmlns:a16="http://schemas.microsoft.com/office/drawing/2014/main" id="{0153A898-D8D4-E92E-581B-D28703BFF7B8}"/>
                  </a:ext>
                </a:extLst>
              </p:cNvPr>
              <p:cNvCxnSpPr/>
              <p:nvPr/>
            </p:nvCxnSpPr>
            <p:spPr>
              <a:xfrm flipV="1">
                <a:off x="310496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71">
              <a:extLst>
                <a:ext uri="{FF2B5EF4-FFF2-40B4-BE49-F238E27FC236}">
                  <a16:creationId xmlns:a16="http://schemas.microsoft.com/office/drawing/2014/main" id="{7EF23D4A-5661-8187-95B9-26296E805B9E}"/>
                </a:ext>
              </a:extLst>
            </p:cNvPr>
            <p:cNvGrpSpPr/>
            <p:nvPr/>
          </p:nvGrpSpPr>
          <p:grpSpPr>
            <a:xfrm>
              <a:off x="7642740" y="372133"/>
              <a:ext cx="1245867" cy="2073701"/>
              <a:chOff x="3104966" y="0"/>
              <a:chExt cx="1245870" cy="2157521"/>
            </a:xfrm>
          </p:grpSpPr>
          <p:cxnSp>
            <p:nvCxnSpPr>
              <p:cNvPr id="35" name="Straight Connector 79">
                <a:extLst>
                  <a:ext uri="{FF2B5EF4-FFF2-40B4-BE49-F238E27FC236}">
                    <a16:creationId xmlns:a16="http://schemas.microsoft.com/office/drawing/2014/main" id="{11715FA5-0B83-A59B-11BF-F053F03AC06E}"/>
                  </a:ext>
                </a:extLst>
              </p:cNvPr>
              <p:cNvCxnSpPr/>
              <p:nvPr/>
            </p:nvCxnSpPr>
            <p:spPr>
              <a:xfrm flipV="1">
                <a:off x="435083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80">
                <a:extLst>
                  <a:ext uri="{FF2B5EF4-FFF2-40B4-BE49-F238E27FC236}">
                    <a16:creationId xmlns:a16="http://schemas.microsoft.com/office/drawing/2014/main" id="{5CF2E360-83A5-982E-2256-6B76D071818B}"/>
                  </a:ext>
                </a:extLst>
              </p:cNvPr>
              <p:cNvCxnSpPr/>
              <p:nvPr/>
            </p:nvCxnSpPr>
            <p:spPr>
              <a:xfrm flipV="1">
                <a:off x="393554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81">
                <a:extLst>
                  <a:ext uri="{FF2B5EF4-FFF2-40B4-BE49-F238E27FC236}">
                    <a16:creationId xmlns:a16="http://schemas.microsoft.com/office/drawing/2014/main" id="{3DA7DBC9-7E80-6160-46D6-AEC88BBB518E}"/>
                  </a:ext>
                </a:extLst>
              </p:cNvPr>
              <p:cNvCxnSpPr/>
              <p:nvPr/>
            </p:nvCxnSpPr>
            <p:spPr>
              <a:xfrm flipV="1">
                <a:off x="352025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82">
                <a:extLst>
                  <a:ext uri="{FF2B5EF4-FFF2-40B4-BE49-F238E27FC236}">
                    <a16:creationId xmlns:a16="http://schemas.microsoft.com/office/drawing/2014/main" id="{A38852B7-29D1-F06F-7B5E-027F89BCF616}"/>
                  </a:ext>
                </a:extLst>
              </p:cNvPr>
              <p:cNvCxnSpPr/>
              <p:nvPr/>
            </p:nvCxnSpPr>
            <p:spPr>
              <a:xfrm flipV="1">
                <a:off x="310496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58">
              <a:extLst>
                <a:ext uri="{FF2B5EF4-FFF2-40B4-BE49-F238E27FC236}">
                  <a16:creationId xmlns:a16="http://schemas.microsoft.com/office/drawing/2014/main" id="{09E4C848-66B1-8C04-59B2-0D0DAFE2AF20}"/>
                </a:ext>
              </a:extLst>
            </p:cNvPr>
            <p:cNvGrpSpPr/>
            <p:nvPr/>
          </p:nvGrpSpPr>
          <p:grpSpPr>
            <a:xfrm>
              <a:off x="5373616" y="372133"/>
              <a:ext cx="1249624" cy="2073701"/>
              <a:chOff x="3104966" y="0"/>
              <a:chExt cx="1245870" cy="2157521"/>
            </a:xfrm>
          </p:grpSpPr>
          <p:cxnSp>
            <p:nvCxnSpPr>
              <p:cNvPr id="31" name="Straight Connector 66">
                <a:extLst>
                  <a:ext uri="{FF2B5EF4-FFF2-40B4-BE49-F238E27FC236}">
                    <a16:creationId xmlns:a16="http://schemas.microsoft.com/office/drawing/2014/main" id="{645DDFC6-B477-4038-6638-BD231DE98145}"/>
                  </a:ext>
                </a:extLst>
              </p:cNvPr>
              <p:cNvCxnSpPr/>
              <p:nvPr/>
            </p:nvCxnSpPr>
            <p:spPr>
              <a:xfrm flipV="1">
                <a:off x="435083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67">
                <a:extLst>
                  <a:ext uri="{FF2B5EF4-FFF2-40B4-BE49-F238E27FC236}">
                    <a16:creationId xmlns:a16="http://schemas.microsoft.com/office/drawing/2014/main" id="{AF5E059F-C3F9-AA30-DEAC-9FCF91C4C243}"/>
                  </a:ext>
                </a:extLst>
              </p:cNvPr>
              <p:cNvCxnSpPr/>
              <p:nvPr/>
            </p:nvCxnSpPr>
            <p:spPr>
              <a:xfrm flipV="1">
                <a:off x="393554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68">
                <a:extLst>
                  <a:ext uri="{FF2B5EF4-FFF2-40B4-BE49-F238E27FC236}">
                    <a16:creationId xmlns:a16="http://schemas.microsoft.com/office/drawing/2014/main" id="{F8AD2294-8FBE-5DDA-78B4-91802B872FCC}"/>
                  </a:ext>
                </a:extLst>
              </p:cNvPr>
              <p:cNvCxnSpPr/>
              <p:nvPr/>
            </p:nvCxnSpPr>
            <p:spPr>
              <a:xfrm flipV="1">
                <a:off x="352025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69">
                <a:extLst>
                  <a:ext uri="{FF2B5EF4-FFF2-40B4-BE49-F238E27FC236}">
                    <a16:creationId xmlns:a16="http://schemas.microsoft.com/office/drawing/2014/main" id="{9996951B-84C0-6156-C826-A01D4BE97577}"/>
                  </a:ext>
                </a:extLst>
              </p:cNvPr>
              <p:cNvCxnSpPr/>
              <p:nvPr/>
            </p:nvCxnSpPr>
            <p:spPr>
              <a:xfrm flipV="1">
                <a:off x="310496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43">
              <a:extLst>
                <a:ext uri="{FF2B5EF4-FFF2-40B4-BE49-F238E27FC236}">
                  <a16:creationId xmlns:a16="http://schemas.microsoft.com/office/drawing/2014/main" id="{34464A0B-AE2F-AEBB-96E7-6168BC9CD7C4}"/>
                </a:ext>
              </a:extLst>
            </p:cNvPr>
            <p:cNvGrpSpPr/>
            <p:nvPr/>
          </p:nvGrpSpPr>
          <p:grpSpPr>
            <a:xfrm>
              <a:off x="3104966" y="372133"/>
              <a:ext cx="1245870" cy="2073701"/>
              <a:chOff x="3104966" y="0"/>
              <a:chExt cx="1245870" cy="2157521"/>
            </a:xfrm>
          </p:grpSpPr>
          <p:cxnSp>
            <p:nvCxnSpPr>
              <p:cNvPr id="27" name="Straight Connector 45">
                <a:extLst>
                  <a:ext uri="{FF2B5EF4-FFF2-40B4-BE49-F238E27FC236}">
                    <a16:creationId xmlns:a16="http://schemas.microsoft.com/office/drawing/2014/main" id="{9FC782C8-D3AC-723D-F4E2-C713ACC00868}"/>
                  </a:ext>
                </a:extLst>
              </p:cNvPr>
              <p:cNvCxnSpPr/>
              <p:nvPr/>
            </p:nvCxnSpPr>
            <p:spPr>
              <a:xfrm flipV="1">
                <a:off x="435083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46">
                <a:extLst>
                  <a:ext uri="{FF2B5EF4-FFF2-40B4-BE49-F238E27FC236}">
                    <a16:creationId xmlns:a16="http://schemas.microsoft.com/office/drawing/2014/main" id="{070958D6-A2D0-F111-7603-BB6A36E728C7}"/>
                  </a:ext>
                </a:extLst>
              </p:cNvPr>
              <p:cNvCxnSpPr/>
              <p:nvPr/>
            </p:nvCxnSpPr>
            <p:spPr>
              <a:xfrm flipV="1">
                <a:off x="393554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47">
                <a:extLst>
                  <a:ext uri="{FF2B5EF4-FFF2-40B4-BE49-F238E27FC236}">
                    <a16:creationId xmlns:a16="http://schemas.microsoft.com/office/drawing/2014/main" id="{E801D3CA-02BD-DBED-EF06-A3F2F7D9E419}"/>
                  </a:ext>
                </a:extLst>
              </p:cNvPr>
              <p:cNvCxnSpPr/>
              <p:nvPr/>
            </p:nvCxnSpPr>
            <p:spPr>
              <a:xfrm flipV="1">
                <a:off x="352025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48">
                <a:extLst>
                  <a:ext uri="{FF2B5EF4-FFF2-40B4-BE49-F238E27FC236}">
                    <a16:creationId xmlns:a16="http://schemas.microsoft.com/office/drawing/2014/main" id="{A6B3D8B0-7A2A-D71B-19F7-8104A70C4C9F}"/>
                  </a:ext>
                </a:extLst>
              </p:cNvPr>
              <p:cNvCxnSpPr/>
              <p:nvPr/>
            </p:nvCxnSpPr>
            <p:spPr>
              <a:xfrm flipV="1">
                <a:off x="310496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TextBox 49">
            <a:extLst>
              <a:ext uri="{FF2B5EF4-FFF2-40B4-BE49-F238E27FC236}">
                <a16:creationId xmlns:a16="http://schemas.microsoft.com/office/drawing/2014/main" id="{ECD933DA-AFAA-568E-D033-25E3AD3B89D4}"/>
              </a:ext>
            </a:extLst>
          </p:cNvPr>
          <p:cNvSpPr txBox="1"/>
          <p:nvPr userDrawn="1"/>
        </p:nvSpPr>
        <p:spPr>
          <a:xfrm rot="16200000">
            <a:off x="2478918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#1</a:t>
            </a:r>
          </a:p>
        </p:txBody>
      </p:sp>
      <p:graphicFrame>
        <p:nvGraphicFramePr>
          <p:cNvPr id="48" name="Table 39">
            <a:extLst>
              <a:ext uri="{FF2B5EF4-FFF2-40B4-BE49-F238E27FC236}">
                <a16:creationId xmlns:a16="http://schemas.microsoft.com/office/drawing/2014/main" id="{21577790-8D43-F122-A9D5-2B00BC34B61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45007571"/>
              </p:ext>
            </p:extLst>
          </p:nvPr>
        </p:nvGraphicFramePr>
        <p:xfrm>
          <a:off x="2709796" y="2393836"/>
          <a:ext cx="2113480" cy="373840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2696">
                  <a:extLst>
                    <a:ext uri="{9D8B030D-6E8A-4147-A177-3AD203B41FA5}">
                      <a16:colId xmlns:a16="http://schemas.microsoft.com/office/drawing/2014/main" val="11062349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88934205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998800693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7343055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77815461"/>
                    </a:ext>
                  </a:extLst>
                </a:gridCol>
              </a:tblGrid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93203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297516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05049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30502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61670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38311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417570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27162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93288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52340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C/I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C/I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C/I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C/I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18983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77292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67017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03951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70775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3107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214051"/>
                  </a:ext>
                </a:extLst>
              </a:tr>
            </a:tbl>
          </a:graphicData>
        </a:graphic>
      </p:graphicFrame>
      <p:graphicFrame>
        <p:nvGraphicFramePr>
          <p:cNvPr id="49" name="Table 39">
            <a:extLst>
              <a:ext uri="{FF2B5EF4-FFF2-40B4-BE49-F238E27FC236}">
                <a16:creationId xmlns:a16="http://schemas.microsoft.com/office/drawing/2014/main" id="{06872D28-6F37-D4C1-98C9-E9F1D9C8B30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9643529"/>
              </p:ext>
            </p:extLst>
          </p:nvPr>
        </p:nvGraphicFramePr>
        <p:xfrm>
          <a:off x="4980268" y="2393836"/>
          <a:ext cx="2113480" cy="373840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2696">
                  <a:extLst>
                    <a:ext uri="{9D8B030D-6E8A-4147-A177-3AD203B41FA5}">
                      <a16:colId xmlns:a16="http://schemas.microsoft.com/office/drawing/2014/main" val="11062349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88934205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998800693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7343055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77815461"/>
                    </a:ext>
                  </a:extLst>
                </a:gridCol>
              </a:tblGrid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93203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297516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05049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30502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61670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38311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417570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27162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93288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52340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18983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77292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67017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03951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70775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3107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214051"/>
                  </a:ext>
                </a:extLst>
              </a:tr>
            </a:tbl>
          </a:graphicData>
        </a:graphic>
      </p:graphicFrame>
      <p:graphicFrame>
        <p:nvGraphicFramePr>
          <p:cNvPr id="50" name="Table 39">
            <a:extLst>
              <a:ext uri="{FF2B5EF4-FFF2-40B4-BE49-F238E27FC236}">
                <a16:creationId xmlns:a16="http://schemas.microsoft.com/office/drawing/2014/main" id="{CDFD83D8-33B8-63D2-5516-81FC4ACE959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46806786"/>
              </p:ext>
            </p:extLst>
          </p:nvPr>
        </p:nvGraphicFramePr>
        <p:xfrm>
          <a:off x="7250744" y="2393836"/>
          <a:ext cx="2113480" cy="373840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2696">
                  <a:extLst>
                    <a:ext uri="{9D8B030D-6E8A-4147-A177-3AD203B41FA5}">
                      <a16:colId xmlns:a16="http://schemas.microsoft.com/office/drawing/2014/main" val="11062349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88934205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998800693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7343055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77815461"/>
                    </a:ext>
                  </a:extLst>
                </a:gridCol>
              </a:tblGrid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93203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297516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05049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30502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61670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38311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417570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27162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93288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52340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18983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77292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67017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03951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70775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3107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214051"/>
                  </a:ext>
                </a:extLst>
              </a:tr>
            </a:tbl>
          </a:graphicData>
        </a:graphic>
      </p:graphicFrame>
      <p:graphicFrame>
        <p:nvGraphicFramePr>
          <p:cNvPr id="64" name="Table 39">
            <a:extLst>
              <a:ext uri="{FF2B5EF4-FFF2-40B4-BE49-F238E27FC236}">
                <a16:creationId xmlns:a16="http://schemas.microsoft.com/office/drawing/2014/main" id="{B619D8B0-6BFE-CDCC-0AA1-685CC160B89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194605443"/>
              </p:ext>
            </p:extLst>
          </p:nvPr>
        </p:nvGraphicFramePr>
        <p:xfrm>
          <a:off x="9515292" y="2410446"/>
          <a:ext cx="2113480" cy="373840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2696">
                  <a:extLst>
                    <a:ext uri="{9D8B030D-6E8A-4147-A177-3AD203B41FA5}">
                      <a16:colId xmlns:a16="http://schemas.microsoft.com/office/drawing/2014/main" val="11062349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88934205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998800693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7343055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77815461"/>
                    </a:ext>
                  </a:extLst>
                </a:gridCol>
              </a:tblGrid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93203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297516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05049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30502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61670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38311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417570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27162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93288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52340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18983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77292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67017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03951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70775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3107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214051"/>
                  </a:ext>
                </a:extLst>
              </a:tr>
            </a:tbl>
          </a:graphicData>
        </a:graphic>
      </p:graphicFrame>
      <p:sp>
        <p:nvSpPr>
          <p:cNvPr id="65" name="Rectangle: Top Corners Rounded 17">
            <a:extLst>
              <a:ext uri="{FF2B5EF4-FFF2-40B4-BE49-F238E27FC236}">
                <a16:creationId xmlns:a16="http://schemas.microsoft.com/office/drawing/2014/main" id="{8538B7AF-E6AB-6C83-80C3-2CEB0B8585B8}"/>
              </a:ext>
            </a:extLst>
          </p:cNvPr>
          <p:cNvSpPr/>
          <p:nvPr userDrawn="1"/>
        </p:nvSpPr>
        <p:spPr>
          <a:xfrm>
            <a:off x="2709794" y="1926334"/>
            <a:ext cx="2113482" cy="473074"/>
          </a:xfrm>
          <a:prstGeom prst="round2SameRect">
            <a:avLst>
              <a:gd name="adj1" fmla="val 21644"/>
              <a:gd name="adj2" fmla="val 0"/>
            </a:avLst>
          </a:prstGeom>
          <a:solidFill>
            <a:srgbClr val="38BA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EQUIPE PROJET</a:t>
            </a:r>
          </a:p>
        </p:txBody>
      </p:sp>
      <p:sp>
        <p:nvSpPr>
          <p:cNvPr id="66" name="Rectangle: Top Corners Rounded 38">
            <a:extLst>
              <a:ext uri="{FF2B5EF4-FFF2-40B4-BE49-F238E27FC236}">
                <a16:creationId xmlns:a16="http://schemas.microsoft.com/office/drawing/2014/main" id="{DC557B9A-C52A-F45B-DC28-1E1E45225006}"/>
              </a:ext>
            </a:extLst>
          </p:cNvPr>
          <p:cNvSpPr/>
          <p:nvPr userDrawn="1"/>
        </p:nvSpPr>
        <p:spPr>
          <a:xfrm>
            <a:off x="4980268" y="1926334"/>
            <a:ext cx="2113482" cy="473074"/>
          </a:xfrm>
          <a:prstGeom prst="round2SameRect">
            <a:avLst>
              <a:gd name="adj1" fmla="val 21644"/>
              <a:gd name="adj2" fmla="val 0"/>
            </a:avLst>
          </a:prstGeom>
          <a:solidFill>
            <a:srgbClr val="E5007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EQUIPE XXX</a:t>
            </a:r>
          </a:p>
        </p:txBody>
      </p:sp>
      <p:sp>
        <p:nvSpPr>
          <p:cNvPr id="67" name="Rectangle: Top Corners Rounded 35">
            <a:extLst>
              <a:ext uri="{FF2B5EF4-FFF2-40B4-BE49-F238E27FC236}">
                <a16:creationId xmlns:a16="http://schemas.microsoft.com/office/drawing/2014/main" id="{2C6142F2-C98D-DF84-5945-79E082EE8E2F}"/>
              </a:ext>
            </a:extLst>
          </p:cNvPr>
          <p:cNvSpPr/>
          <p:nvPr userDrawn="1"/>
        </p:nvSpPr>
        <p:spPr>
          <a:xfrm>
            <a:off x="7250742" y="1926334"/>
            <a:ext cx="2113482" cy="473074"/>
          </a:xfrm>
          <a:prstGeom prst="round2SameRect">
            <a:avLst>
              <a:gd name="adj1" fmla="val 21644"/>
              <a:gd name="adj2" fmla="val 0"/>
            </a:avLst>
          </a:prstGeom>
          <a:solidFill>
            <a:srgbClr val="FAB5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EQUIPE XXX</a:t>
            </a:r>
          </a:p>
        </p:txBody>
      </p:sp>
      <p:sp>
        <p:nvSpPr>
          <p:cNvPr id="68" name="Rectangle: Top Corners Rounded 32">
            <a:extLst>
              <a:ext uri="{FF2B5EF4-FFF2-40B4-BE49-F238E27FC236}">
                <a16:creationId xmlns:a16="http://schemas.microsoft.com/office/drawing/2014/main" id="{A74F32AE-580F-65EE-F553-824F5A8C4D26}"/>
              </a:ext>
            </a:extLst>
          </p:cNvPr>
          <p:cNvSpPr/>
          <p:nvPr userDrawn="1"/>
        </p:nvSpPr>
        <p:spPr>
          <a:xfrm>
            <a:off x="9521215" y="1926334"/>
            <a:ext cx="2113482" cy="473074"/>
          </a:xfrm>
          <a:prstGeom prst="round2SameRect">
            <a:avLst>
              <a:gd name="adj1" fmla="val 21644"/>
              <a:gd name="adj2" fmla="val 0"/>
            </a:avLst>
          </a:prstGeom>
          <a:solidFill>
            <a:srgbClr val="97C21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RESSOURCES EXTERNES</a:t>
            </a:r>
          </a:p>
        </p:txBody>
      </p:sp>
      <p:grpSp>
        <p:nvGrpSpPr>
          <p:cNvPr id="69" name="Group 1">
            <a:extLst>
              <a:ext uri="{FF2B5EF4-FFF2-40B4-BE49-F238E27FC236}">
                <a16:creationId xmlns:a16="http://schemas.microsoft.com/office/drawing/2014/main" id="{6598453C-B78A-8A0A-C18C-704B031A95D7}"/>
              </a:ext>
            </a:extLst>
          </p:cNvPr>
          <p:cNvGrpSpPr/>
          <p:nvPr userDrawn="1"/>
        </p:nvGrpSpPr>
        <p:grpSpPr>
          <a:xfrm>
            <a:off x="507242" y="2399408"/>
            <a:ext cx="1933543" cy="3711200"/>
            <a:chOff x="507242" y="2682371"/>
            <a:chExt cx="1933543" cy="3622406"/>
          </a:xfrm>
        </p:grpSpPr>
        <p:sp>
          <p:nvSpPr>
            <p:cNvPr id="70" name="TextBox 111">
              <a:extLst>
                <a:ext uri="{FF2B5EF4-FFF2-40B4-BE49-F238E27FC236}">
                  <a16:creationId xmlns:a16="http://schemas.microsoft.com/office/drawing/2014/main" id="{09857F3C-94BC-79BF-D941-840C69BAB6A0}"/>
                </a:ext>
              </a:extLst>
            </p:cNvPr>
            <p:cNvSpPr txBox="1"/>
            <p:nvPr/>
          </p:nvSpPr>
          <p:spPr>
            <a:xfrm>
              <a:off x="512322" y="2682371"/>
              <a:ext cx="686406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CADRAGE</a:t>
              </a:r>
            </a:p>
          </p:txBody>
        </p:sp>
        <p:sp>
          <p:nvSpPr>
            <p:cNvPr id="71" name="TextBox 112">
              <a:extLst>
                <a:ext uri="{FF2B5EF4-FFF2-40B4-BE49-F238E27FC236}">
                  <a16:creationId xmlns:a16="http://schemas.microsoft.com/office/drawing/2014/main" id="{7D63A0EF-16D1-9087-9A90-6CF2F56EC51B}"/>
                </a:ext>
              </a:extLst>
            </p:cNvPr>
            <p:cNvSpPr txBox="1"/>
            <p:nvPr/>
          </p:nvSpPr>
          <p:spPr>
            <a:xfrm>
              <a:off x="507242" y="2896755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2" name="TextBox 113">
              <a:extLst>
                <a:ext uri="{FF2B5EF4-FFF2-40B4-BE49-F238E27FC236}">
                  <a16:creationId xmlns:a16="http://schemas.microsoft.com/office/drawing/2014/main" id="{15278B45-CCBD-45E8-A550-16AB6A1C34D8}"/>
                </a:ext>
              </a:extLst>
            </p:cNvPr>
            <p:cNvSpPr txBox="1"/>
            <p:nvPr/>
          </p:nvSpPr>
          <p:spPr>
            <a:xfrm>
              <a:off x="507242" y="3111139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3" name="TextBox 114">
              <a:extLst>
                <a:ext uri="{FF2B5EF4-FFF2-40B4-BE49-F238E27FC236}">
                  <a16:creationId xmlns:a16="http://schemas.microsoft.com/office/drawing/2014/main" id="{11420FB1-4951-CC3D-EA7B-814FCC8B9AC5}"/>
                </a:ext>
              </a:extLst>
            </p:cNvPr>
            <p:cNvSpPr txBox="1"/>
            <p:nvPr/>
          </p:nvSpPr>
          <p:spPr>
            <a:xfrm>
              <a:off x="507242" y="3325523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4" name="TextBox 115">
              <a:extLst>
                <a:ext uri="{FF2B5EF4-FFF2-40B4-BE49-F238E27FC236}">
                  <a16:creationId xmlns:a16="http://schemas.microsoft.com/office/drawing/2014/main" id="{AA493570-070A-4C5D-45B6-C1DC97427348}"/>
                </a:ext>
              </a:extLst>
            </p:cNvPr>
            <p:cNvSpPr txBox="1"/>
            <p:nvPr/>
          </p:nvSpPr>
          <p:spPr>
            <a:xfrm>
              <a:off x="507242" y="3539907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5" name="TextBox 116">
              <a:extLst>
                <a:ext uri="{FF2B5EF4-FFF2-40B4-BE49-F238E27FC236}">
                  <a16:creationId xmlns:a16="http://schemas.microsoft.com/office/drawing/2014/main" id="{41F5CB09-3F17-1F9C-CEFD-CD95F4C5D832}"/>
                </a:ext>
              </a:extLst>
            </p:cNvPr>
            <p:cNvSpPr txBox="1"/>
            <p:nvPr/>
          </p:nvSpPr>
          <p:spPr>
            <a:xfrm>
              <a:off x="512322" y="3754291"/>
              <a:ext cx="97815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PLANIFICATION</a:t>
              </a:r>
            </a:p>
          </p:txBody>
        </p:sp>
        <p:sp>
          <p:nvSpPr>
            <p:cNvPr id="76" name="TextBox 117">
              <a:extLst>
                <a:ext uri="{FF2B5EF4-FFF2-40B4-BE49-F238E27FC236}">
                  <a16:creationId xmlns:a16="http://schemas.microsoft.com/office/drawing/2014/main" id="{0DE6853E-5668-EF81-2E63-0162F1CB9BB6}"/>
                </a:ext>
              </a:extLst>
            </p:cNvPr>
            <p:cNvSpPr txBox="1"/>
            <p:nvPr/>
          </p:nvSpPr>
          <p:spPr>
            <a:xfrm>
              <a:off x="507242" y="3968675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7" name="TextBox 118">
              <a:extLst>
                <a:ext uri="{FF2B5EF4-FFF2-40B4-BE49-F238E27FC236}">
                  <a16:creationId xmlns:a16="http://schemas.microsoft.com/office/drawing/2014/main" id="{A5DFE783-ED36-A045-F64E-7CE3AADA7066}"/>
                </a:ext>
              </a:extLst>
            </p:cNvPr>
            <p:cNvSpPr txBox="1"/>
            <p:nvPr/>
          </p:nvSpPr>
          <p:spPr>
            <a:xfrm>
              <a:off x="507242" y="4183059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8" name="TextBox 119">
              <a:extLst>
                <a:ext uri="{FF2B5EF4-FFF2-40B4-BE49-F238E27FC236}">
                  <a16:creationId xmlns:a16="http://schemas.microsoft.com/office/drawing/2014/main" id="{0042E266-F5C1-679A-B867-B35A467FD13F}"/>
                </a:ext>
              </a:extLst>
            </p:cNvPr>
            <p:cNvSpPr txBox="1"/>
            <p:nvPr/>
          </p:nvSpPr>
          <p:spPr>
            <a:xfrm>
              <a:off x="507242" y="4397443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9" name="TextBox 120">
              <a:extLst>
                <a:ext uri="{FF2B5EF4-FFF2-40B4-BE49-F238E27FC236}">
                  <a16:creationId xmlns:a16="http://schemas.microsoft.com/office/drawing/2014/main" id="{36A7BA55-6E96-35E8-7AD7-F8C0640108CC}"/>
                </a:ext>
              </a:extLst>
            </p:cNvPr>
            <p:cNvSpPr txBox="1"/>
            <p:nvPr/>
          </p:nvSpPr>
          <p:spPr>
            <a:xfrm>
              <a:off x="512322" y="4611827"/>
              <a:ext cx="76976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EXECUTION</a:t>
              </a:r>
            </a:p>
          </p:txBody>
        </p:sp>
        <p:sp>
          <p:nvSpPr>
            <p:cNvPr id="80" name="TextBox 121">
              <a:extLst>
                <a:ext uri="{FF2B5EF4-FFF2-40B4-BE49-F238E27FC236}">
                  <a16:creationId xmlns:a16="http://schemas.microsoft.com/office/drawing/2014/main" id="{E60B7EA9-13F5-DD57-9D1B-71F5015B168C}"/>
                </a:ext>
              </a:extLst>
            </p:cNvPr>
            <p:cNvSpPr txBox="1"/>
            <p:nvPr/>
          </p:nvSpPr>
          <p:spPr>
            <a:xfrm>
              <a:off x="507242" y="4826211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1" name="TextBox 122">
              <a:extLst>
                <a:ext uri="{FF2B5EF4-FFF2-40B4-BE49-F238E27FC236}">
                  <a16:creationId xmlns:a16="http://schemas.microsoft.com/office/drawing/2014/main" id="{4CC705E8-0AF3-7877-F0C0-CD83197FE515}"/>
                </a:ext>
              </a:extLst>
            </p:cNvPr>
            <p:cNvSpPr txBox="1"/>
            <p:nvPr/>
          </p:nvSpPr>
          <p:spPr>
            <a:xfrm>
              <a:off x="507242" y="5040595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2" name="TextBox 123">
              <a:extLst>
                <a:ext uri="{FF2B5EF4-FFF2-40B4-BE49-F238E27FC236}">
                  <a16:creationId xmlns:a16="http://schemas.microsoft.com/office/drawing/2014/main" id="{24AF0282-D6DD-36E1-632B-4D6FBD5EFC67}"/>
                </a:ext>
              </a:extLst>
            </p:cNvPr>
            <p:cNvSpPr txBox="1"/>
            <p:nvPr/>
          </p:nvSpPr>
          <p:spPr>
            <a:xfrm>
              <a:off x="512322" y="5254979"/>
              <a:ext cx="739305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CONTRÔLE</a:t>
              </a:r>
            </a:p>
          </p:txBody>
        </p:sp>
        <p:sp>
          <p:nvSpPr>
            <p:cNvPr id="83" name="TextBox 124">
              <a:extLst>
                <a:ext uri="{FF2B5EF4-FFF2-40B4-BE49-F238E27FC236}">
                  <a16:creationId xmlns:a16="http://schemas.microsoft.com/office/drawing/2014/main" id="{9AD809AA-694D-6BA5-2598-F02B9832E2E3}"/>
                </a:ext>
              </a:extLst>
            </p:cNvPr>
            <p:cNvSpPr txBox="1"/>
            <p:nvPr/>
          </p:nvSpPr>
          <p:spPr>
            <a:xfrm>
              <a:off x="507242" y="5469363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4" name="TextBox 125">
              <a:extLst>
                <a:ext uri="{FF2B5EF4-FFF2-40B4-BE49-F238E27FC236}">
                  <a16:creationId xmlns:a16="http://schemas.microsoft.com/office/drawing/2014/main" id="{A35FCE51-5A86-C396-F3D7-B8428E13F363}"/>
                </a:ext>
              </a:extLst>
            </p:cNvPr>
            <p:cNvSpPr txBox="1"/>
            <p:nvPr/>
          </p:nvSpPr>
          <p:spPr>
            <a:xfrm>
              <a:off x="512322" y="5683747"/>
              <a:ext cx="651140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CLOTURE</a:t>
              </a:r>
            </a:p>
          </p:txBody>
        </p:sp>
        <p:sp>
          <p:nvSpPr>
            <p:cNvPr id="85" name="TextBox 126">
              <a:extLst>
                <a:ext uri="{FF2B5EF4-FFF2-40B4-BE49-F238E27FC236}">
                  <a16:creationId xmlns:a16="http://schemas.microsoft.com/office/drawing/2014/main" id="{9A729693-371A-4A06-52DE-46CE1341ED8E}"/>
                </a:ext>
              </a:extLst>
            </p:cNvPr>
            <p:cNvSpPr txBox="1"/>
            <p:nvPr/>
          </p:nvSpPr>
          <p:spPr>
            <a:xfrm>
              <a:off x="507242" y="5898131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6" name="TextBox 127">
              <a:extLst>
                <a:ext uri="{FF2B5EF4-FFF2-40B4-BE49-F238E27FC236}">
                  <a16:creationId xmlns:a16="http://schemas.microsoft.com/office/drawing/2014/main" id="{B95EEA52-2C60-B803-A3E3-25A21964A9C3}"/>
                </a:ext>
              </a:extLst>
            </p:cNvPr>
            <p:cNvSpPr txBox="1"/>
            <p:nvPr/>
          </p:nvSpPr>
          <p:spPr>
            <a:xfrm>
              <a:off x="507242" y="6112513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87" name="TextBox 163">
            <a:extLst>
              <a:ext uri="{FF2B5EF4-FFF2-40B4-BE49-F238E27FC236}">
                <a16:creationId xmlns:a16="http://schemas.microsoft.com/office/drawing/2014/main" id="{10DF4E7E-B92E-9739-BAC8-48A29C7A60DF}"/>
              </a:ext>
            </a:extLst>
          </p:cNvPr>
          <p:cNvSpPr txBox="1"/>
          <p:nvPr userDrawn="1"/>
        </p:nvSpPr>
        <p:spPr>
          <a:xfrm>
            <a:off x="517189" y="2013343"/>
            <a:ext cx="824265" cy="301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algn="l">
              <a:lnSpc>
                <a:spcPts val="1800"/>
              </a:lnSpc>
            </a:pPr>
            <a:r>
              <a:rPr lang="en-US" sz="1100" err="1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Livrables</a:t>
            </a:r>
            <a:endParaRPr lang="en-US" sz="1100">
              <a:solidFill>
                <a:schemeClr val="tx1">
                  <a:lumMod val="95000"/>
                  <a:lumOff val="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8" name="TextBox 90">
            <a:extLst>
              <a:ext uri="{FF2B5EF4-FFF2-40B4-BE49-F238E27FC236}">
                <a16:creationId xmlns:a16="http://schemas.microsoft.com/office/drawing/2014/main" id="{2372AB7D-CE5A-33EC-B1C8-40FA75B99ECC}"/>
              </a:ext>
            </a:extLst>
          </p:cNvPr>
          <p:cNvSpPr txBox="1"/>
          <p:nvPr userDrawn="1"/>
        </p:nvSpPr>
        <p:spPr>
          <a:xfrm>
            <a:off x="506291" y="529370"/>
            <a:ext cx="1654309" cy="113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algn="l">
              <a:lnSpc>
                <a:spcPts val="4200"/>
              </a:lnSpc>
            </a:pPr>
            <a:r>
              <a:rPr lang="en-US" err="1">
                <a:solidFill>
                  <a:schemeClr val="tx1">
                    <a:lumMod val="95000"/>
                    <a:lumOff val="5000"/>
                  </a:schemeClr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Matrice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RACI</a:t>
            </a:r>
          </a:p>
        </p:txBody>
      </p:sp>
      <p:sp>
        <p:nvSpPr>
          <p:cNvPr id="89" name="TextBox 49">
            <a:extLst>
              <a:ext uri="{FF2B5EF4-FFF2-40B4-BE49-F238E27FC236}">
                <a16:creationId xmlns:a16="http://schemas.microsoft.com/office/drawing/2014/main" id="{45DD2B76-A52E-724A-5C80-515D38A312F3}"/>
              </a:ext>
            </a:extLst>
          </p:cNvPr>
          <p:cNvSpPr txBox="1"/>
          <p:nvPr userDrawn="1"/>
        </p:nvSpPr>
        <p:spPr>
          <a:xfrm rot="16200000">
            <a:off x="2917469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#2</a:t>
            </a:r>
          </a:p>
        </p:txBody>
      </p:sp>
      <p:sp>
        <p:nvSpPr>
          <p:cNvPr id="90" name="TextBox 49">
            <a:extLst>
              <a:ext uri="{FF2B5EF4-FFF2-40B4-BE49-F238E27FC236}">
                <a16:creationId xmlns:a16="http://schemas.microsoft.com/office/drawing/2014/main" id="{7409A3F1-DA84-50FF-B0AB-A8E2AED2E875}"/>
              </a:ext>
            </a:extLst>
          </p:cNvPr>
          <p:cNvSpPr txBox="1"/>
          <p:nvPr userDrawn="1"/>
        </p:nvSpPr>
        <p:spPr>
          <a:xfrm rot="16200000">
            <a:off x="334560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#3</a:t>
            </a:r>
          </a:p>
        </p:txBody>
      </p:sp>
      <p:sp>
        <p:nvSpPr>
          <p:cNvPr id="91" name="TextBox 49">
            <a:extLst>
              <a:ext uri="{FF2B5EF4-FFF2-40B4-BE49-F238E27FC236}">
                <a16:creationId xmlns:a16="http://schemas.microsoft.com/office/drawing/2014/main" id="{C9A000B0-E2EA-DCF9-BA67-1A1446A18357}"/>
              </a:ext>
            </a:extLst>
          </p:cNvPr>
          <p:cNvSpPr txBox="1"/>
          <p:nvPr userDrawn="1"/>
        </p:nvSpPr>
        <p:spPr>
          <a:xfrm rot="16200000">
            <a:off x="3784157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#4</a:t>
            </a:r>
          </a:p>
        </p:txBody>
      </p:sp>
      <p:sp>
        <p:nvSpPr>
          <p:cNvPr id="92" name="TextBox 49">
            <a:extLst>
              <a:ext uri="{FF2B5EF4-FFF2-40B4-BE49-F238E27FC236}">
                <a16:creationId xmlns:a16="http://schemas.microsoft.com/office/drawing/2014/main" id="{3566C4D8-0979-626B-6EF8-FDDBF7BD4BB6}"/>
              </a:ext>
            </a:extLst>
          </p:cNvPr>
          <p:cNvSpPr txBox="1"/>
          <p:nvPr userDrawn="1"/>
        </p:nvSpPr>
        <p:spPr>
          <a:xfrm rot="16200000">
            <a:off x="415596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#5</a:t>
            </a:r>
          </a:p>
        </p:txBody>
      </p:sp>
      <p:sp>
        <p:nvSpPr>
          <p:cNvPr id="99" name="TextBox 49">
            <a:extLst>
              <a:ext uri="{FF2B5EF4-FFF2-40B4-BE49-F238E27FC236}">
                <a16:creationId xmlns:a16="http://schemas.microsoft.com/office/drawing/2014/main" id="{20E5F95A-7D00-7383-9124-23330D927334}"/>
              </a:ext>
            </a:extLst>
          </p:cNvPr>
          <p:cNvSpPr txBox="1"/>
          <p:nvPr userDrawn="1"/>
        </p:nvSpPr>
        <p:spPr>
          <a:xfrm rot="16200000">
            <a:off x="4748598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#1</a:t>
            </a:r>
          </a:p>
        </p:txBody>
      </p:sp>
      <p:sp>
        <p:nvSpPr>
          <p:cNvPr id="100" name="TextBox 49">
            <a:extLst>
              <a:ext uri="{FF2B5EF4-FFF2-40B4-BE49-F238E27FC236}">
                <a16:creationId xmlns:a16="http://schemas.microsoft.com/office/drawing/2014/main" id="{7A662C77-9727-9683-B6C2-6885EBBB89E8}"/>
              </a:ext>
            </a:extLst>
          </p:cNvPr>
          <p:cNvSpPr txBox="1"/>
          <p:nvPr userDrawn="1"/>
        </p:nvSpPr>
        <p:spPr>
          <a:xfrm rot="16200000">
            <a:off x="5187149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#2</a:t>
            </a:r>
          </a:p>
        </p:txBody>
      </p:sp>
      <p:sp>
        <p:nvSpPr>
          <p:cNvPr id="101" name="TextBox 49">
            <a:extLst>
              <a:ext uri="{FF2B5EF4-FFF2-40B4-BE49-F238E27FC236}">
                <a16:creationId xmlns:a16="http://schemas.microsoft.com/office/drawing/2014/main" id="{E98E9094-FB17-5183-BE29-6E3565A351FB}"/>
              </a:ext>
            </a:extLst>
          </p:cNvPr>
          <p:cNvSpPr txBox="1"/>
          <p:nvPr userDrawn="1"/>
        </p:nvSpPr>
        <p:spPr>
          <a:xfrm rot="16200000">
            <a:off x="561528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#3</a:t>
            </a:r>
          </a:p>
        </p:txBody>
      </p:sp>
      <p:sp>
        <p:nvSpPr>
          <p:cNvPr id="102" name="TextBox 49">
            <a:extLst>
              <a:ext uri="{FF2B5EF4-FFF2-40B4-BE49-F238E27FC236}">
                <a16:creationId xmlns:a16="http://schemas.microsoft.com/office/drawing/2014/main" id="{43926F6C-CFD2-2E2C-AC4B-7057B6D1BFD9}"/>
              </a:ext>
            </a:extLst>
          </p:cNvPr>
          <p:cNvSpPr txBox="1"/>
          <p:nvPr userDrawn="1"/>
        </p:nvSpPr>
        <p:spPr>
          <a:xfrm rot="16200000">
            <a:off x="6053837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#4</a:t>
            </a:r>
          </a:p>
        </p:txBody>
      </p:sp>
      <p:sp>
        <p:nvSpPr>
          <p:cNvPr id="103" name="TextBox 49">
            <a:extLst>
              <a:ext uri="{FF2B5EF4-FFF2-40B4-BE49-F238E27FC236}">
                <a16:creationId xmlns:a16="http://schemas.microsoft.com/office/drawing/2014/main" id="{E7F6F2DE-0AE0-9CF6-838C-70FB23D7D3D1}"/>
              </a:ext>
            </a:extLst>
          </p:cNvPr>
          <p:cNvSpPr txBox="1"/>
          <p:nvPr userDrawn="1"/>
        </p:nvSpPr>
        <p:spPr>
          <a:xfrm rot="16200000">
            <a:off x="642564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#5</a:t>
            </a:r>
          </a:p>
        </p:txBody>
      </p:sp>
      <p:sp>
        <p:nvSpPr>
          <p:cNvPr id="104" name="TextBox 49">
            <a:extLst>
              <a:ext uri="{FF2B5EF4-FFF2-40B4-BE49-F238E27FC236}">
                <a16:creationId xmlns:a16="http://schemas.microsoft.com/office/drawing/2014/main" id="{02560DE4-D257-289F-506E-375B2F1F344C}"/>
              </a:ext>
            </a:extLst>
          </p:cNvPr>
          <p:cNvSpPr txBox="1"/>
          <p:nvPr userDrawn="1"/>
        </p:nvSpPr>
        <p:spPr>
          <a:xfrm rot="16200000">
            <a:off x="7015417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#1</a:t>
            </a:r>
          </a:p>
        </p:txBody>
      </p:sp>
      <p:sp>
        <p:nvSpPr>
          <p:cNvPr id="105" name="TextBox 49">
            <a:extLst>
              <a:ext uri="{FF2B5EF4-FFF2-40B4-BE49-F238E27FC236}">
                <a16:creationId xmlns:a16="http://schemas.microsoft.com/office/drawing/2014/main" id="{385B64CA-62AD-96B6-F1C4-8353854359E1}"/>
              </a:ext>
            </a:extLst>
          </p:cNvPr>
          <p:cNvSpPr txBox="1"/>
          <p:nvPr userDrawn="1"/>
        </p:nvSpPr>
        <p:spPr>
          <a:xfrm rot="16200000">
            <a:off x="7453968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#2</a:t>
            </a:r>
          </a:p>
        </p:txBody>
      </p:sp>
      <p:sp>
        <p:nvSpPr>
          <p:cNvPr id="106" name="TextBox 49">
            <a:extLst>
              <a:ext uri="{FF2B5EF4-FFF2-40B4-BE49-F238E27FC236}">
                <a16:creationId xmlns:a16="http://schemas.microsoft.com/office/drawing/2014/main" id="{4ED8FAA6-DDCC-DDA0-BDD5-4F384AA4150C}"/>
              </a:ext>
            </a:extLst>
          </p:cNvPr>
          <p:cNvSpPr txBox="1"/>
          <p:nvPr userDrawn="1"/>
        </p:nvSpPr>
        <p:spPr>
          <a:xfrm rot="16200000">
            <a:off x="7882105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#3</a:t>
            </a:r>
          </a:p>
        </p:txBody>
      </p:sp>
      <p:sp>
        <p:nvSpPr>
          <p:cNvPr id="107" name="TextBox 49">
            <a:extLst>
              <a:ext uri="{FF2B5EF4-FFF2-40B4-BE49-F238E27FC236}">
                <a16:creationId xmlns:a16="http://schemas.microsoft.com/office/drawing/2014/main" id="{0107A636-F986-B343-5D36-A90FC52D155B}"/>
              </a:ext>
            </a:extLst>
          </p:cNvPr>
          <p:cNvSpPr txBox="1"/>
          <p:nvPr userDrawn="1"/>
        </p:nvSpPr>
        <p:spPr>
          <a:xfrm rot="16200000">
            <a:off x="832065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#4</a:t>
            </a:r>
          </a:p>
        </p:txBody>
      </p:sp>
      <p:sp>
        <p:nvSpPr>
          <p:cNvPr id="108" name="TextBox 49">
            <a:extLst>
              <a:ext uri="{FF2B5EF4-FFF2-40B4-BE49-F238E27FC236}">
                <a16:creationId xmlns:a16="http://schemas.microsoft.com/office/drawing/2014/main" id="{68AAC46A-2C76-2BD1-9367-08E6E16AC4C9}"/>
              </a:ext>
            </a:extLst>
          </p:cNvPr>
          <p:cNvSpPr txBox="1"/>
          <p:nvPr userDrawn="1"/>
        </p:nvSpPr>
        <p:spPr>
          <a:xfrm rot="16200000">
            <a:off x="8692465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#5</a:t>
            </a:r>
          </a:p>
        </p:txBody>
      </p:sp>
      <p:sp>
        <p:nvSpPr>
          <p:cNvPr id="109" name="TextBox 49">
            <a:extLst>
              <a:ext uri="{FF2B5EF4-FFF2-40B4-BE49-F238E27FC236}">
                <a16:creationId xmlns:a16="http://schemas.microsoft.com/office/drawing/2014/main" id="{FB771659-5522-173C-7D32-F021711EED56}"/>
              </a:ext>
            </a:extLst>
          </p:cNvPr>
          <p:cNvSpPr txBox="1"/>
          <p:nvPr userDrawn="1"/>
        </p:nvSpPr>
        <p:spPr>
          <a:xfrm rot="16200000">
            <a:off x="9300164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#1</a:t>
            </a:r>
          </a:p>
        </p:txBody>
      </p:sp>
      <p:sp>
        <p:nvSpPr>
          <p:cNvPr id="110" name="TextBox 49">
            <a:extLst>
              <a:ext uri="{FF2B5EF4-FFF2-40B4-BE49-F238E27FC236}">
                <a16:creationId xmlns:a16="http://schemas.microsoft.com/office/drawing/2014/main" id="{E6E9F432-C1FD-2D23-1E11-BD5D9D50638A}"/>
              </a:ext>
            </a:extLst>
          </p:cNvPr>
          <p:cNvSpPr txBox="1"/>
          <p:nvPr userDrawn="1"/>
        </p:nvSpPr>
        <p:spPr>
          <a:xfrm rot="16200000">
            <a:off x="9738715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#2</a:t>
            </a:r>
          </a:p>
        </p:txBody>
      </p:sp>
      <p:sp>
        <p:nvSpPr>
          <p:cNvPr id="111" name="TextBox 49">
            <a:extLst>
              <a:ext uri="{FF2B5EF4-FFF2-40B4-BE49-F238E27FC236}">
                <a16:creationId xmlns:a16="http://schemas.microsoft.com/office/drawing/2014/main" id="{D9E2CDB1-7557-1B69-AEEC-50472A0700C3}"/>
              </a:ext>
            </a:extLst>
          </p:cNvPr>
          <p:cNvSpPr txBox="1"/>
          <p:nvPr userDrawn="1"/>
        </p:nvSpPr>
        <p:spPr>
          <a:xfrm rot="16200000">
            <a:off x="10166852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#3</a:t>
            </a:r>
          </a:p>
        </p:txBody>
      </p:sp>
      <p:sp>
        <p:nvSpPr>
          <p:cNvPr id="112" name="TextBox 49">
            <a:extLst>
              <a:ext uri="{FF2B5EF4-FFF2-40B4-BE49-F238E27FC236}">
                <a16:creationId xmlns:a16="http://schemas.microsoft.com/office/drawing/2014/main" id="{C6889186-B546-EE04-1C71-0949006902DE}"/>
              </a:ext>
            </a:extLst>
          </p:cNvPr>
          <p:cNvSpPr txBox="1"/>
          <p:nvPr userDrawn="1"/>
        </p:nvSpPr>
        <p:spPr>
          <a:xfrm rot="16200000">
            <a:off x="10605403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#4</a:t>
            </a:r>
          </a:p>
        </p:txBody>
      </p:sp>
      <p:sp>
        <p:nvSpPr>
          <p:cNvPr id="113" name="TextBox 49">
            <a:extLst>
              <a:ext uri="{FF2B5EF4-FFF2-40B4-BE49-F238E27FC236}">
                <a16:creationId xmlns:a16="http://schemas.microsoft.com/office/drawing/2014/main" id="{351B8C1A-8C7B-0D2D-B143-B2212BC99186}"/>
              </a:ext>
            </a:extLst>
          </p:cNvPr>
          <p:cNvSpPr txBox="1"/>
          <p:nvPr userDrawn="1"/>
        </p:nvSpPr>
        <p:spPr>
          <a:xfrm rot="16200000">
            <a:off x="10977212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#5</a:t>
            </a:r>
          </a:p>
        </p:txBody>
      </p:sp>
    </p:spTree>
    <p:extLst>
      <p:ext uri="{BB962C8B-B14F-4D97-AF65-F5344CB8AC3E}">
        <p14:creationId xmlns:p14="http://schemas.microsoft.com/office/powerpoint/2010/main" val="77472811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6">
            <a:extLst>
              <a:ext uri="{FF2B5EF4-FFF2-40B4-BE49-F238E27FC236}">
                <a16:creationId xmlns:a16="http://schemas.microsoft.com/office/drawing/2014/main" id="{09EE3E4E-2205-9A37-5261-1D90B040AD41}"/>
              </a:ext>
            </a:extLst>
          </p:cNvPr>
          <p:cNvSpPr/>
          <p:nvPr userDrawn="1"/>
        </p:nvSpPr>
        <p:spPr>
          <a:xfrm>
            <a:off x="1445907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ounded Rectangle 38">
            <a:extLst>
              <a:ext uri="{FF2B5EF4-FFF2-40B4-BE49-F238E27FC236}">
                <a16:creationId xmlns:a16="http://schemas.microsoft.com/office/drawing/2014/main" id="{6A1B0D54-0CFE-5DB2-D158-2706A209AFD2}"/>
              </a:ext>
            </a:extLst>
          </p:cNvPr>
          <p:cNvSpPr/>
          <p:nvPr userDrawn="1"/>
        </p:nvSpPr>
        <p:spPr>
          <a:xfrm>
            <a:off x="1445907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ounded Rectangle 39">
            <a:extLst>
              <a:ext uri="{FF2B5EF4-FFF2-40B4-BE49-F238E27FC236}">
                <a16:creationId xmlns:a16="http://schemas.microsoft.com/office/drawing/2014/main" id="{64F9A0FE-CED9-E996-B48C-7A872163F09F}"/>
              </a:ext>
            </a:extLst>
          </p:cNvPr>
          <p:cNvSpPr/>
          <p:nvPr userDrawn="1"/>
        </p:nvSpPr>
        <p:spPr>
          <a:xfrm>
            <a:off x="1445907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ounded Rectangle 40">
            <a:extLst>
              <a:ext uri="{FF2B5EF4-FFF2-40B4-BE49-F238E27FC236}">
                <a16:creationId xmlns:a16="http://schemas.microsoft.com/office/drawing/2014/main" id="{394FCC81-CD46-450E-2AB4-7AB8B9B0B9AD}"/>
              </a:ext>
            </a:extLst>
          </p:cNvPr>
          <p:cNvSpPr/>
          <p:nvPr userDrawn="1"/>
        </p:nvSpPr>
        <p:spPr>
          <a:xfrm>
            <a:off x="1445907" y="4227135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ounded Rectangle 41">
            <a:extLst>
              <a:ext uri="{FF2B5EF4-FFF2-40B4-BE49-F238E27FC236}">
                <a16:creationId xmlns:a16="http://schemas.microsoft.com/office/drawing/2014/main" id="{F9FEA5DA-611A-BFE2-A509-F8DC3A45B5B5}"/>
              </a:ext>
            </a:extLst>
          </p:cNvPr>
          <p:cNvSpPr/>
          <p:nvPr userDrawn="1"/>
        </p:nvSpPr>
        <p:spPr>
          <a:xfrm>
            <a:off x="1445907" y="4900521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ounded Rectangle 42">
            <a:extLst>
              <a:ext uri="{FF2B5EF4-FFF2-40B4-BE49-F238E27FC236}">
                <a16:creationId xmlns:a16="http://schemas.microsoft.com/office/drawing/2014/main" id="{C4351394-7AFB-D0A7-AB39-C2C57B1B6796}"/>
              </a:ext>
            </a:extLst>
          </p:cNvPr>
          <p:cNvSpPr/>
          <p:nvPr userDrawn="1"/>
        </p:nvSpPr>
        <p:spPr>
          <a:xfrm>
            <a:off x="2998669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ounded Rectangle 43">
            <a:extLst>
              <a:ext uri="{FF2B5EF4-FFF2-40B4-BE49-F238E27FC236}">
                <a16:creationId xmlns:a16="http://schemas.microsoft.com/office/drawing/2014/main" id="{E5AFDAE7-A7C6-D463-4EF3-58797675A67A}"/>
              </a:ext>
            </a:extLst>
          </p:cNvPr>
          <p:cNvSpPr/>
          <p:nvPr userDrawn="1"/>
        </p:nvSpPr>
        <p:spPr>
          <a:xfrm>
            <a:off x="2998669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ounded Rectangle 44">
            <a:extLst>
              <a:ext uri="{FF2B5EF4-FFF2-40B4-BE49-F238E27FC236}">
                <a16:creationId xmlns:a16="http://schemas.microsoft.com/office/drawing/2014/main" id="{7F386737-A6A9-6407-60E5-E6A75775DAE6}"/>
              </a:ext>
            </a:extLst>
          </p:cNvPr>
          <p:cNvSpPr/>
          <p:nvPr userDrawn="1"/>
        </p:nvSpPr>
        <p:spPr>
          <a:xfrm>
            <a:off x="2998669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 i="1" kern="12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ounded Rectangle 45">
            <a:extLst>
              <a:ext uri="{FF2B5EF4-FFF2-40B4-BE49-F238E27FC236}">
                <a16:creationId xmlns:a16="http://schemas.microsoft.com/office/drawing/2014/main" id="{C533D4F7-F59B-6FC9-ADDF-42642CD8AC93}"/>
              </a:ext>
            </a:extLst>
          </p:cNvPr>
          <p:cNvSpPr/>
          <p:nvPr userDrawn="1"/>
        </p:nvSpPr>
        <p:spPr>
          <a:xfrm>
            <a:off x="2998669" y="4227135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ounded Rectangle 46">
            <a:extLst>
              <a:ext uri="{FF2B5EF4-FFF2-40B4-BE49-F238E27FC236}">
                <a16:creationId xmlns:a16="http://schemas.microsoft.com/office/drawing/2014/main" id="{4B764307-83D3-0EEE-3DCC-DFA086E8F900}"/>
              </a:ext>
            </a:extLst>
          </p:cNvPr>
          <p:cNvSpPr/>
          <p:nvPr userDrawn="1"/>
        </p:nvSpPr>
        <p:spPr>
          <a:xfrm>
            <a:off x="2998669" y="4900521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 i="1" kern="12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Rounded Rectangle 47">
            <a:extLst>
              <a:ext uri="{FF2B5EF4-FFF2-40B4-BE49-F238E27FC236}">
                <a16:creationId xmlns:a16="http://schemas.microsoft.com/office/drawing/2014/main" id="{070F326B-DF97-4487-806B-F5B28DE9F1D6}"/>
              </a:ext>
            </a:extLst>
          </p:cNvPr>
          <p:cNvSpPr/>
          <p:nvPr userDrawn="1"/>
        </p:nvSpPr>
        <p:spPr>
          <a:xfrm>
            <a:off x="2998669" y="5573908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Rounded Rectangle 48">
            <a:extLst>
              <a:ext uri="{FF2B5EF4-FFF2-40B4-BE49-F238E27FC236}">
                <a16:creationId xmlns:a16="http://schemas.microsoft.com/office/drawing/2014/main" id="{F50B35E5-508F-88A7-7F1A-429BE682FF7F}"/>
              </a:ext>
            </a:extLst>
          </p:cNvPr>
          <p:cNvSpPr/>
          <p:nvPr userDrawn="1"/>
        </p:nvSpPr>
        <p:spPr>
          <a:xfrm>
            <a:off x="4551431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97C21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Rounded Rectangle 49">
            <a:extLst>
              <a:ext uri="{FF2B5EF4-FFF2-40B4-BE49-F238E27FC236}">
                <a16:creationId xmlns:a16="http://schemas.microsoft.com/office/drawing/2014/main" id="{903120B1-E72F-7EE5-A643-983E850CA941}"/>
              </a:ext>
            </a:extLst>
          </p:cNvPr>
          <p:cNvSpPr/>
          <p:nvPr userDrawn="1"/>
        </p:nvSpPr>
        <p:spPr>
          <a:xfrm>
            <a:off x="4551431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97C21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ounded Rectangle 50">
            <a:extLst>
              <a:ext uri="{FF2B5EF4-FFF2-40B4-BE49-F238E27FC236}">
                <a16:creationId xmlns:a16="http://schemas.microsoft.com/office/drawing/2014/main" id="{32676DC5-2BC1-0D42-14E4-4A6AE7767BCB}"/>
              </a:ext>
            </a:extLst>
          </p:cNvPr>
          <p:cNvSpPr/>
          <p:nvPr userDrawn="1"/>
        </p:nvSpPr>
        <p:spPr>
          <a:xfrm>
            <a:off x="4551431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97C21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Rounded Rectangle 51">
            <a:extLst>
              <a:ext uri="{FF2B5EF4-FFF2-40B4-BE49-F238E27FC236}">
                <a16:creationId xmlns:a16="http://schemas.microsoft.com/office/drawing/2014/main" id="{3CCD7822-50E8-5DDB-8AFE-1FF16697E8F8}"/>
              </a:ext>
            </a:extLst>
          </p:cNvPr>
          <p:cNvSpPr/>
          <p:nvPr userDrawn="1"/>
        </p:nvSpPr>
        <p:spPr>
          <a:xfrm>
            <a:off x="4551431" y="4227135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97C21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Rounded Rectangle 53">
            <a:extLst>
              <a:ext uri="{FF2B5EF4-FFF2-40B4-BE49-F238E27FC236}">
                <a16:creationId xmlns:a16="http://schemas.microsoft.com/office/drawing/2014/main" id="{3C3286D4-F6D2-C4A2-D723-F5D655231D0C}"/>
              </a:ext>
            </a:extLst>
          </p:cNvPr>
          <p:cNvSpPr/>
          <p:nvPr userDrawn="1"/>
        </p:nvSpPr>
        <p:spPr>
          <a:xfrm>
            <a:off x="6104193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38BADB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38BAD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7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Rounded Rectangle 54">
            <a:extLst>
              <a:ext uri="{FF2B5EF4-FFF2-40B4-BE49-F238E27FC236}">
                <a16:creationId xmlns:a16="http://schemas.microsoft.com/office/drawing/2014/main" id="{1CD6453E-6229-67FB-9538-8409FFA11F72}"/>
              </a:ext>
            </a:extLst>
          </p:cNvPr>
          <p:cNvSpPr/>
          <p:nvPr userDrawn="1"/>
        </p:nvSpPr>
        <p:spPr>
          <a:xfrm>
            <a:off x="6104193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38BADB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38BAD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Rounded Rectangle 55">
            <a:extLst>
              <a:ext uri="{FF2B5EF4-FFF2-40B4-BE49-F238E27FC236}">
                <a16:creationId xmlns:a16="http://schemas.microsoft.com/office/drawing/2014/main" id="{4EC44D59-C863-61A4-B5BD-EC7F091A5F14}"/>
              </a:ext>
            </a:extLst>
          </p:cNvPr>
          <p:cNvSpPr/>
          <p:nvPr userDrawn="1"/>
        </p:nvSpPr>
        <p:spPr>
          <a:xfrm>
            <a:off x="6104193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38BADB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38BAD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ounded Rectangle 57">
            <a:extLst>
              <a:ext uri="{FF2B5EF4-FFF2-40B4-BE49-F238E27FC236}">
                <a16:creationId xmlns:a16="http://schemas.microsoft.com/office/drawing/2014/main" id="{BB0A8627-5058-0688-85F4-AA650A8A52B6}"/>
              </a:ext>
            </a:extLst>
          </p:cNvPr>
          <p:cNvSpPr/>
          <p:nvPr userDrawn="1"/>
        </p:nvSpPr>
        <p:spPr>
          <a:xfrm>
            <a:off x="7656955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0060A8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7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ounded Rectangle 58">
            <a:extLst>
              <a:ext uri="{FF2B5EF4-FFF2-40B4-BE49-F238E27FC236}">
                <a16:creationId xmlns:a16="http://schemas.microsoft.com/office/drawing/2014/main" id="{6246343B-1B0F-15CF-585A-4CFB57B338F0}"/>
              </a:ext>
            </a:extLst>
          </p:cNvPr>
          <p:cNvSpPr/>
          <p:nvPr userDrawn="1"/>
        </p:nvSpPr>
        <p:spPr>
          <a:xfrm>
            <a:off x="7656955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0060A8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Rounded Rectangle 59">
            <a:extLst>
              <a:ext uri="{FF2B5EF4-FFF2-40B4-BE49-F238E27FC236}">
                <a16:creationId xmlns:a16="http://schemas.microsoft.com/office/drawing/2014/main" id="{A818B25F-B530-1132-AEEA-19CF26910744}"/>
              </a:ext>
            </a:extLst>
          </p:cNvPr>
          <p:cNvSpPr/>
          <p:nvPr userDrawn="1"/>
        </p:nvSpPr>
        <p:spPr>
          <a:xfrm>
            <a:off x="7656955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0060A8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5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Rounded Rectangle 60">
            <a:extLst>
              <a:ext uri="{FF2B5EF4-FFF2-40B4-BE49-F238E27FC236}">
                <a16:creationId xmlns:a16="http://schemas.microsoft.com/office/drawing/2014/main" id="{1FB77957-0E03-3A60-C262-0ADECCCB632E}"/>
              </a:ext>
            </a:extLst>
          </p:cNvPr>
          <p:cNvSpPr/>
          <p:nvPr userDrawn="1"/>
        </p:nvSpPr>
        <p:spPr>
          <a:xfrm>
            <a:off x="7656955" y="4227135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0060A8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5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Rounded Rectangle 61">
            <a:extLst>
              <a:ext uri="{FF2B5EF4-FFF2-40B4-BE49-F238E27FC236}">
                <a16:creationId xmlns:a16="http://schemas.microsoft.com/office/drawing/2014/main" id="{2F6B70BC-C390-554E-7910-73A14F02E282}"/>
              </a:ext>
            </a:extLst>
          </p:cNvPr>
          <p:cNvSpPr/>
          <p:nvPr userDrawn="1"/>
        </p:nvSpPr>
        <p:spPr>
          <a:xfrm>
            <a:off x="9209717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D6C4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7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Rounded Rectangle 62">
            <a:extLst>
              <a:ext uri="{FF2B5EF4-FFF2-40B4-BE49-F238E27FC236}">
                <a16:creationId xmlns:a16="http://schemas.microsoft.com/office/drawing/2014/main" id="{3D12BAC3-39B3-F6D1-9636-96CE78B5B27D}"/>
              </a:ext>
            </a:extLst>
          </p:cNvPr>
          <p:cNvSpPr/>
          <p:nvPr userDrawn="1"/>
        </p:nvSpPr>
        <p:spPr>
          <a:xfrm>
            <a:off x="9209717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D6C4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Rounded Rectangle 63">
            <a:extLst>
              <a:ext uri="{FF2B5EF4-FFF2-40B4-BE49-F238E27FC236}">
                <a16:creationId xmlns:a16="http://schemas.microsoft.com/office/drawing/2014/main" id="{8E034581-6F73-20AC-79A4-15338EE43CB2}"/>
              </a:ext>
            </a:extLst>
          </p:cNvPr>
          <p:cNvSpPr/>
          <p:nvPr userDrawn="1"/>
        </p:nvSpPr>
        <p:spPr>
          <a:xfrm>
            <a:off x="9209717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D6C4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980D3377-8B52-8B7E-F5FD-74EFE1A9E873}"/>
              </a:ext>
            </a:extLst>
          </p:cNvPr>
          <p:cNvSpPr/>
          <p:nvPr userDrawn="1"/>
        </p:nvSpPr>
        <p:spPr>
          <a:xfrm>
            <a:off x="2967815" y="1482177"/>
            <a:ext cx="1668599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FAB500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2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7DCB786E-1DEA-B319-4B04-F213325263D8}"/>
              </a:ext>
            </a:extLst>
          </p:cNvPr>
          <p:cNvSpPr/>
          <p:nvPr userDrawn="1"/>
        </p:nvSpPr>
        <p:spPr>
          <a:xfrm>
            <a:off x="4497072" y="1480798"/>
            <a:ext cx="1668599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97C21D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3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40582ECE-EAB8-B5AF-8DBD-61FBBBD20D81}"/>
              </a:ext>
            </a:extLst>
          </p:cNvPr>
          <p:cNvSpPr/>
          <p:nvPr userDrawn="1"/>
        </p:nvSpPr>
        <p:spPr>
          <a:xfrm>
            <a:off x="6022957" y="1482865"/>
            <a:ext cx="1668598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38BADB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4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34EB1BA8-0B55-C986-4775-16063BBC561B}"/>
              </a:ext>
            </a:extLst>
          </p:cNvPr>
          <p:cNvSpPr/>
          <p:nvPr userDrawn="1"/>
        </p:nvSpPr>
        <p:spPr>
          <a:xfrm>
            <a:off x="7552215" y="1481486"/>
            <a:ext cx="1668598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0060A8"/>
          </a:solidFill>
          <a:ln w="12700" cap="flat">
            <a:solidFill>
              <a:srgbClr val="FFFFFF"/>
            </a:solidFill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5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6DC0031D-C6D2-C9DB-495A-7F7F4BA83737}"/>
              </a:ext>
            </a:extLst>
          </p:cNvPr>
          <p:cNvSpPr/>
          <p:nvPr userDrawn="1"/>
        </p:nvSpPr>
        <p:spPr>
          <a:xfrm>
            <a:off x="1441928" y="1482176"/>
            <a:ext cx="1668599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E5007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1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5DA400C9-D6D1-B9BD-DB40-E598445B33FE}"/>
              </a:ext>
            </a:extLst>
          </p:cNvPr>
          <p:cNvSpPr/>
          <p:nvPr userDrawn="1"/>
        </p:nvSpPr>
        <p:spPr>
          <a:xfrm>
            <a:off x="9081474" y="1480798"/>
            <a:ext cx="1668598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ED6C4D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6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73A3A76-C408-26F8-7B4C-FE40C38B2A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id="{76575199-4208-C218-0C29-55E5FE2FAE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04357832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B872A13-FA39-5BA7-9820-B2BA4CE34A46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Picture 11" descr="iphone-6-white.png">
            <a:extLst>
              <a:ext uri="{FF2B5EF4-FFF2-40B4-BE49-F238E27FC236}">
                <a16:creationId xmlns:a16="http://schemas.microsoft.com/office/drawing/2014/main" id="{1C3F41C8-9D70-D2C1-0FA6-000195A470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5072869" y="2072120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CE1B3EDA-0E55-4BFB-BC70-61B645F5B8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16307" y="2758653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AE80AB-F4EA-031B-8351-CE456C9B67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4" y="6320141"/>
            <a:ext cx="1111419" cy="349484"/>
          </a:xfrm>
          <a:prstGeom prst="rect">
            <a:avLst/>
          </a:prstGeom>
        </p:spPr>
      </p:pic>
      <p:pic>
        <p:nvPicPr>
          <p:cNvPr id="4" name="Picture 4" descr="iphone-6-white.png">
            <a:extLst>
              <a:ext uri="{FF2B5EF4-FFF2-40B4-BE49-F238E27FC236}">
                <a16:creationId xmlns:a16="http://schemas.microsoft.com/office/drawing/2014/main" id="{B1FFEA82-13EC-12F4-2FBA-EB05A4604E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6722318" y="2072120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CBDBF507-B931-4973-82F8-EDB9B71753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65756" y="2758653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5" name="Picture 6" descr="iphone-6-white.png">
            <a:extLst>
              <a:ext uri="{FF2B5EF4-FFF2-40B4-BE49-F238E27FC236}">
                <a16:creationId xmlns:a16="http://schemas.microsoft.com/office/drawing/2014/main" id="{39CAC503-1638-8D31-A76E-FF47B6E52A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8293017" y="2072120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8" name="Picture Placeholder 19">
            <a:extLst>
              <a:ext uri="{FF2B5EF4-FFF2-40B4-BE49-F238E27FC236}">
                <a16:creationId xmlns:a16="http://schemas.microsoft.com/office/drawing/2014/main" id="{1BD455FD-2A46-4BAD-977A-DDAFED078EE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736455" y="2758653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B26BFCD3-C5C1-85DB-1AF7-34E9E0CA446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B56B7784-EAB0-EE84-6842-91202929D0E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2240521"/>
            <a:ext cx="379586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170AC036-B900-C508-2161-784B0B155B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2682167"/>
            <a:ext cx="379586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37822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8FA717F-9456-EE95-F1E1-CC966DD24878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AE80AB-F4EA-031B-8351-CE456C9B67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4" y="6320141"/>
            <a:ext cx="1111419" cy="349484"/>
          </a:xfrm>
          <a:prstGeom prst="rect">
            <a:avLst/>
          </a:prstGeom>
        </p:spPr>
      </p:pic>
      <p:pic>
        <p:nvPicPr>
          <p:cNvPr id="3" name="Picture 11" descr="iphone-6-white.png">
            <a:extLst>
              <a:ext uri="{FF2B5EF4-FFF2-40B4-BE49-F238E27FC236}">
                <a16:creationId xmlns:a16="http://schemas.microsoft.com/office/drawing/2014/main" id="{3DE5DAAB-01F4-5FE3-84A7-86F16F1C1C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5168119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844B217A-018E-0827-AC39-2991E381C3C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11557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5" name="Picture 4" descr="iphone-6-white.png">
            <a:extLst>
              <a:ext uri="{FF2B5EF4-FFF2-40B4-BE49-F238E27FC236}">
                <a16:creationId xmlns:a16="http://schemas.microsoft.com/office/drawing/2014/main" id="{7558543E-C4AB-4567-E6BA-27B3C6E751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6817568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F93705A9-3B39-1D93-1027-0C3314E3230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61006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10" name="Picture 6" descr="iphone-6-white.png">
            <a:extLst>
              <a:ext uri="{FF2B5EF4-FFF2-40B4-BE49-F238E27FC236}">
                <a16:creationId xmlns:a16="http://schemas.microsoft.com/office/drawing/2014/main" id="{E53D3B98-91DC-EBFC-FE2E-675AE94C8B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8388267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952DC942-F657-1005-7D76-E38749D582A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831705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5EEA4516-9C6F-F796-6356-4077C714A83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F56A75A2-5707-84E7-610F-DDFDD1DF1B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2240521"/>
            <a:ext cx="379586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7C89B5E0-5610-58A9-4D7A-732D5ADFEA9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2682167"/>
            <a:ext cx="379586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7283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DF446BBF-FB9A-7605-D80A-7D6E3309F772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AE80AB-F4EA-031B-8351-CE456C9B67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4" y="6320141"/>
            <a:ext cx="1111419" cy="349484"/>
          </a:xfrm>
          <a:prstGeom prst="rect">
            <a:avLst/>
          </a:prstGeom>
        </p:spPr>
      </p:pic>
      <p:pic>
        <p:nvPicPr>
          <p:cNvPr id="3" name="Picture 11" descr="iphone-6-white.png">
            <a:extLst>
              <a:ext uri="{FF2B5EF4-FFF2-40B4-BE49-F238E27FC236}">
                <a16:creationId xmlns:a16="http://schemas.microsoft.com/office/drawing/2014/main" id="{97EE8FD7-AD4D-6EF7-5F32-43B10C88C3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5158594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AB9E2BB5-20F6-C7E1-5AC4-7DE7D2D986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02032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5" name="Picture 4" descr="iphone-6-white.png">
            <a:extLst>
              <a:ext uri="{FF2B5EF4-FFF2-40B4-BE49-F238E27FC236}">
                <a16:creationId xmlns:a16="http://schemas.microsoft.com/office/drawing/2014/main" id="{055C14C7-459D-B05E-8E66-61D0291638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6808043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2413928C-F9E5-6320-1F64-BCB46F42E1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51481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10" name="Picture 6" descr="iphone-6-white.png">
            <a:extLst>
              <a:ext uri="{FF2B5EF4-FFF2-40B4-BE49-F238E27FC236}">
                <a16:creationId xmlns:a16="http://schemas.microsoft.com/office/drawing/2014/main" id="{D42C2021-944F-119E-9403-D7A9D25137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8378742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73EF1CF8-3770-270C-00EA-19BC48353C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822180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51D5A491-ECDB-A3C3-5F4C-A8D554073A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575C263C-7E3D-59D3-2463-0C3CE0379E8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2240521"/>
            <a:ext cx="379586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0871AC39-15A6-D911-C4E2-0AFDF93A8F7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2682167"/>
            <a:ext cx="379586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8826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EA73A9C4-CA03-2E71-551B-0985CBF797C4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AE80AB-F4EA-031B-8351-CE456C9B67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4" y="6320141"/>
            <a:ext cx="1111419" cy="349484"/>
          </a:xfrm>
          <a:prstGeom prst="rect">
            <a:avLst/>
          </a:prstGeom>
        </p:spPr>
      </p:pic>
      <p:pic>
        <p:nvPicPr>
          <p:cNvPr id="3" name="Picture 11" descr="iphone-6-white.png">
            <a:extLst>
              <a:ext uri="{FF2B5EF4-FFF2-40B4-BE49-F238E27FC236}">
                <a16:creationId xmlns:a16="http://schemas.microsoft.com/office/drawing/2014/main" id="{0127E17D-C212-61A2-4B33-A3EDA76581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5072869" y="206259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D64E739C-BE40-7BFA-1E4D-8770972AEA9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16307" y="274912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5" name="Picture 4" descr="iphone-6-white.png">
            <a:extLst>
              <a:ext uri="{FF2B5EF4-FFF2-40B4-BE49-F238E27FC236}">
                <a16:creationId xmlns:a16="http://schemas.microsoft.com/office/drawing/2014/main" id="{77D19A64-FA93-A636-2457-D2BC3B5ED6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6722318" y="206259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9A11EF3F-70C7-19E5-82D7-9940D59839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65756" y="274912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10" name="Picture 6" descr="iphone-6-white.png">
            <a:extLst>
              <a:ext uri="{FF2B5EF4-FFF2-40B4-BE49-F238E27FC236}">
                <a16:creationId xmlns:a16="http://schemas.microsoft.com/office/drawing/2014/main" id="{5FFABC6D-3FFA-F060-4036-8A97921BF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8293017" y="206259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BCA1961C-EDB1-3A58-622A-F06F61C377A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736455" y="274912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CEA54A2B-7DEB-C951-7B05-FB83DB05FD9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245BF2A-AF78-E3EA-62A6-F1992529C20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2240521"/>
            <a:ext cx="379586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C308F822-FE38-7104-B902-DFE8E7A4A1E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2682167"/>
            <a:ext cx="379586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50352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E8BE0AA9-0580-57F7-9863-6DF632B6AF33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AE80AB-F4EA-031B-8351-CE456C9B67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4" y="6320141"/>
            <a:ext cx="1111419" cy="349484"/>
          </a:xfrm>
          <a:prstGeom prst="rect">
            <a:avLst/>
          </a:prstGeom>
        </p:spPr>
      </p:pic>
      <p:pic>
        <p:nvPicPr>
          <p:cNvPr id="3" name="Picture 11" descr="iphone-6-white.png">
            <a:extLst>
              <a:ext uri="{FF2B5EF4-FFF2-40B4-BE49-F238E27FC236}">
                <a16:creationId xmlns:a16="http://schemas.microsoft.com/office/drawing/2014/main" id="{548A0967-983E-713E-686C-B9D4A6525D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5120494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85E9F7FB-3E9F-E723-933E-D0536E52DD7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63932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5" name="Picture 4" descr="iphone-6-white.png">
            <a:extLst>
              <a:ext uri="{FF2B5EF4-FFF2-40B4-BE49-F238E27FC236}">
                <a16:creationId xmlns:a16="http://schemas.microsoft.com/office/drawing/2014/main" id="{2221246B-49C1-340F-3BBF-6A41DE66B3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6769943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005A2CCA-9FA9-1823-477E-7412369DAFC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13381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10" name="Picture 6" descr="iphone-6-white.png">
            <a:extLst>
              <a:ext uri="{FF2B5EF4-FFF2-40B4-BE49-F238E27FC236}">
                <a16:creationId xmlns:a16="http://schemas.microsoft.com/office/drawing/2014/main" id="{F1E69E21-AA8A-5CCF-B99B-CE12FB0CE1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8340642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FA9AA04F-E894-A605-70BC-1F1329E2BF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784080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2DF0DF35-7829-5C9F-33E4-70080F7C33E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62474AF8-4B90-E27E-5DE6-491C12E03B5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2240521"/>
            <a:ext cx="379586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C770F0D6-CBF6-9844-ADD1-DF3DDF49C90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2682167"/>
            <a:ext cx="379586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74423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1 mocku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B35218C8-C157-DA65-D938-D508C8CAE4DF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4" name="Picture 11" descr="iphone-6-white.png">
            <a:extLst>
              <a:ext uri="{FF2B5EF4-FFF2-40B4-BE49-F238E27FC236}">
                <a16:creationId xmlns:a16="http://schemas.microsoft.com/office/drawing/2014/main" id="{986D3185-9C0B-F130-8DFD-991433BA67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83"/>
          <a:stretch/>
        </p:blipFill>
        <p:spPr>
          <a:xfrm>
            <a:off x="1874629" y="1866900"/>
            <a:ext cx="3136815" cy="4991100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BC0E1D4-D5E6-4797-BB5A-AB2400BFDB7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16773" y="2524858"/>
            <a:ext cx="2449933" cy="4333142"/>
          </a:xfrm>
          <a:custGeom>
            <a:avLst/>
            <a:gdLst>
              <a:gd name="connsiteX0" fmla="*/ 0 w 2449933"/>
              <a:gd name="connsiteY0" fmla="*/ 0 h 4333142"/>
              <a:gd name="connsiteX1" fmla="*/ 2438400 w 2449933"/>
              <a:gd name="connsiteY1" fmla="*/ 152400 h 4333142"/>
              <a:gd name="connsiteX2" fmla="*/ 2448658 w 2449933"/>
              <a:gd name="connsiteY2" fmla="*/ 3862480 h 4333142"/>
              <a:gd name="connsiteX3" fmla="*/ 2449933 w 2449933"/>
              <a:gd name="connsiteY3" fmla="*/ 4333142 h 4333142"/>
              <a:gd name="connsiteX4" fmla="*/ 0 w 2449933"/>
              <a:gd name="connsiteY4" fmla="*/ 4333142 h 433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9933" h="4333142">
                <a:moveTo>
                  <a:pt x="0" y="0"/>
                </a:moveTo>
                <a:lnTo>
                  <a:pt x="2438400" y="152400"/>
                </a:lnTo>
                <a:cubicBezTo>
                  <a:pt x="2441820" y="1426491"/>
                  <a:pt x="2445238" y="2610827"/>
                  <a:pt x="2448658" y="3862480"/>
                </a:cubicBezTo>
                <a:lnTo>
                  <a:pt x="2449933" y="4333142"/>
                </a:lnTo>
                <a:lnTo>
                  <a:pt x="0" y="433314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5B461D-5E3B-15DC-8F9C-E12B2C6F3F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389A868-C4B0-B5A7-7583-643A24D49D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60496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9019B17-2E57-9DDF-E309-1535863130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79225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Oval 3">
            <a:extLst>
              <a:ext uri="{FF2B5EF4-FFF2-40B4-BE49-F238E27FC236}">
                <a16:creationId xmlns:a16="http://schemas.microsoft.com/office/drawing/2014/main" id="{3B5FCFB8-9323-D412-C38C-150739EE1C20}"/>
              </a:ext>
            </a:extLst>
          </p:cNvPr>
          <p:cNvSpPr/>
          <p:nvPr userDrawn="1"/>
        </p:nvSpPr>
        <p:spPr bwMode="auto">
          <a:xfrm>
            <a:off x="6013916" y="1804342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C0C58F5A-425E-D8D7-AD33-6F42847AF8E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707178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0090589B-C7C8-88E5-33CA-154DA58C880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13916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133C4826-5ED4-C5A7-1281-0C3FD533B579}"/>
              </a:ext>
            </a:extLst>
          </p:cNvPr>
          <p:cNvSpPr/>
          <p:nvPr userDrawn="1"/>
        </p:nvSpPr>
        <p:spPr bwMode="auto">
          <a:xfrm>
            <a:off x="9143865" y="1804342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B735E1D9-2B43-E56E-9446-30225B1C16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837127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98255B-1C98-5786-8893-0A80E758AF5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43865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8" name="Espace réservé pour une image  9">
            <a:extLst>
              <a:ext uri="{FF2B5EF4-FFF2-40B4-BE49-F238E27FC236}">
                <a16:creationId xmlns:a16="http://schemas.microsoft.com/office/drawing/2014/main" id="{CC927C45-9D90-20EF-E0EE-69ACBC3DE00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160496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9" name="Espace réservé pour une image  9">
            <a:extLst>
              <a:ext uri="{FF2B5EF4-FFF2-40B4-BE49-F238E27FC236}">
                <a16:creationId xmlns:a16="http://schemas.microsoft.com/office/drawing/2014/main" id="{8E082FC0-6201-BD78-5FC7-C251F1BD3FB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279225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0" name="Oval 3">
            <a:extLst>
              <a:ext uri="{FF2B5EF4-FFF2-40B4-BE49-F238E27FC236}">
                <a16:creationId xmlns:a16="http://schemas.microsoft.com/office/drawing/2014/main" id="{45F4C44B-732B-38FB-511A-785B58DE07E5}"/>
              </a:ext>
            </a:extLst>
          </p:cNvPr>
          <p:cNvSpPr/>
          <p:nvPr userDrawn="1"/>
        </p:nvSpPr>
        <p:spPr bwMode="auto">
          <a:xfrm>
            <a:off x="6013916" y="4114832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C9B05CBB-BB0D-549F-D1BE-F984702BCF4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07178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D596C6B7-3DA8-37C6-2CC7-F5C6C6C511E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013916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3" name="Oval 3">
            <a:extLst>
              <a:ext uri="{FF2B5EF4-FFF2-40B4-BE49-F238E27FC236}">
                <a16:creationId xmlns:a16="http://schemas.microsoft.com/office/drawing/2014/main" id="{68B2B28C-6FE5-D45E-0C90-F6001368EAD7}"/>
              </a:ext>
            </a:extLst>
          </p:cNvPr>
          <p:cNvSpPr/>
          <p:nvPr userDrawn="1"/>
        </p:nvSpPr>
        <p:spPr bwMode="auto">
          <a:xfrm>
            <a:off x="9143865" y="4114832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047B5E35-DDAC-F2E0-D628-68D786F61F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37127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C7E3A128-327B-0AD3-1EFE-0E9DD929606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43865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4F87432C-31F5-1E18-8582-A47F8DD3D5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13916" y="377894"/>
            <a:ext cx="5359559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24596079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1 mocku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B35218C8-C157-DA65-D938-D508C8CAE4DF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4" name="Picture 11" descr="iphone-6-white.png">
            <a:extLst>
              <a:ext uri="{FF2B5EF4-FFF2-40B4-BE49-F238E27FC236}">
                <a16:creationId xmlns:a16="http://schemas.microsoft.com/office/drawing/2014/main" id="{986D3185-9C0B-F130-8DFD-991433BA67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83"/>
          <a:stretch/>
        </p:blipFill>
        <p:spPr>
          <a:xfrm>
            <a:off x="1874629" y="1866900"/>
            <a:ext cx="3136815" cy="4991100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BC0E1D4-D5E6-4797-BB5A-AB2400BFDB7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16773" y="2524858"/>
            <a:ext cx="2449933" cy="4333142"/>
          </a:xfrm>
          <a:custGeom>
            <a:avLst/>
            <a:gdLst>
              <a:gd name="connsiteX0" fmla="*/ 0 w 2449933"/>
              <a:gd name="connsiteY0" fmla="*/ 0 h 4333142"/>
              <a:gd name="connsiteX1" fmla="*/ 2438400 w 2449933"/>
              <a:gd name="connsiteY1" fmla="*/ 152400 h 4333142"/>
              <a:gd name="connsiteX2" fmla="*/ 2448658 w 2449933"/>
              <a:gd name="connsiteY2" fmla="*/ 3862480 h 4333142"/>
              <a:gd name="connsiteX3" fmla="*/ 2449933 w 2449933"/>
              <a:gd name="connsiteY3" fmla="*/ 4333142 h 4333142"/>
              <a:gd name="connsiteX4" fmla="*/ 0 w 2449933"/>
              <a:gd name="connsiteY4" fmla="*/ 4333142 h 433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9933" h="4333142">
                <a:moveTo>
                  <a:pt x="0" y="0"/>
                </a:moveTo>
                <a:lnTo>
                  <a:pt x="2438400" y="152400"/>
                </a:lnTo>
                <a:cubicBezTo>
                  <a:pt x="2441820" y="1426491"/>
                  <a:pt x="2445238" y="2610827"/>
                  <a:pt x="2448658" y="3862480"/>
                </a:cubicBezTo>
                <a:lnTo>
                  <a:pt x="2449933" y="4333142"/>
                </a:lnTo>
                <a:lnTo>
                  <a:pt x="0" y="433314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5B461D-5E3B-15DC-8F9C-E12B2C6F3F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389A868-C4B0-B5A7-7583-643A24D49D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60496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9019B17-2E57-9DDF-E309-1535863130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79225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Oval 3">
            <a:extLst>
              <a:ext uri="{FF2B5EF4-FFF2-40B4-BE49-F238E27FC236}">
                <a16:creationId xmlns:a16="http://schemas.microsoft.com/office/drawing/2014/main" id="{3B5FCFB8-9323-D412-C38C-150739EE1C20}"/>
              </a:ext>
            </a:extLst>
          </p:cNvPr>
          <p:cNvSpPr/>
          <p:nvPr userDrawn="1"/>
        </p:nvSpPr>
        <p:spPr bwMode="auto">
          <a:xfrm>
            <a:off x="6013916" y="1804342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C0C58F5A-425E-D8D7-AD33-6F42847AF8E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707178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0090589B-C7C8-88E5-33CA-154DA58C880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13916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133C4826-5ED4-C5A7-1281-0C3FD533B579}"/>
              </a:ext>
            </a:extLst>
          </p:cNvPr>
          <p:cNvSpPr/>
          <p:nvPr userDrawn="1"/>
        </p:nvSpPr>
        <p:spPr bwMode="auto">
          <a:xfrm>
            <a:off x="9143865" y="1804342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B735E1D9-2B43-E56E-9446-30225B1C16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837127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98255B-1C98-5786-8893-0A80E758AF5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43865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8" name="Espace réservé pour une image  9">
            <a:extLst>
              <a:ext uri="{FF2B5EF4-FFF2-40B4-BE49-F238E27FC236}">
                <a16:creationId xmlns:a16="http://schemas.microsoft.com/office/drawing/2014/main" id="{CC927C45-9D90-20EF-E0EE-69ACBC3DE00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160496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9" name="Espace réservé pour une image  9">
            <a:extLst>
              <a:ext uri="{FF2B5EF4-FFF2-40B4-BE49-F238E27FC236}">
                <a16:creationId xmlns:a16="http://schemas.microsoft.com/office/drawing/2014/main" id="{8E082FC0-6201-BD78-5FC7-C251F1BD3FB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279225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0" name="Oval 3">
            <a:extLst>
              <a:ext uri="{FF2B5EF4-FFF2-40B4-BE49-F238E27FC236}">
                <a16:creationId xmlns:a16="http://schemas.microsoft.com/office/drawing/2014/main" id="{45F4C44B-732B-38FB-511A-785B58DE07E5}"/>
              </a:ext>
            </a:extLst>
          </p:cNvPr>
          <p:cNvSpPr/>
          <p:nvPr userDrawn="1"/>
        </p:nvSpPr>
        <p:spPr bwMode="auto">
          <a:xfrm>
            <a:off x="6013916" y="4114832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C9B05CBB-BB0D-549F-D1BE-F984702BCF4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07178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D596C6B7-3DA8-37C6-2CC7-F5C6C6C511E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013916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3" name="Oval 3">
            <a:extLst>
              <a:ext uri="{FF2B5EF4-FFF2-40B4-BE49-F238E27FC236}">
                <a16:creationId xmlns:a16="http://schemas.microsoft.com/office/drawing/2014/main" id="{68B2B28C-6FE5-D45E-0C90-F6001368EAD7}"/>
              </a:ext>
            </a:extLst>
          </p:cNvPr>
          <p:cNvSpPr/>
          <p:nvPr userDrawn="1"/>
        </p:nvSpPr>
        <p:spPr bwMode="auto">
          <a:xfrm>
            <a:off x="9143865" y="4114832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047B5E35-DDAC-F2E0-D628-68D786F61F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37127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C7E3A128-327B-0AD3-1EFE-0E9DD929606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43865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4F87432C-31F5-1E18-8582-A47F8DD3D5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13916" y="377894"/>
            <a:ext cx="5359559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33199367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1 mocku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B35218C8-C157-DA65-D938-D508C8CAE4DF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4" name="Picture 11" descr="iphone-6-white.png">
            <a:extLst>
              <a:ext uri="{FF2B5EF4-FFF2-40B4-BE49-F238E27FC236}">
                <a16:creationId xmlns:a16="http://schemas.microsoft.com/office/drawing/2014/main" id="{986D3185-9C0B-F130-8DFD-991433BA67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83"/>
          <a:stretch/>
        </p:blipFill>
        <p:spPr>
          <a:xfrm>
            <a:off x="1874629" y="1866900"/>
            <a:ext cx="3136815" cy="4991100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BC0E1D4-D5E6-4797-BB5A-AB2400BFDB7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16773" y="2524858"/>
            <a:ext cx="2449933" cy="4333142"/>
          </a:xfrm>
          <a:custGeom>
            <a:avLst/>
            <a:gdLst>
              <a:gd name="connsiteX0" fmla="*/ 0 w 2449933"/>
              <a:gd name="connsiteY0" fmla="*/ 0 h 4333142"/>
              <a:gd name="connsiteX1" fmla="*/ 2438400 w 2449933"/>
              <a:gd name="connsiteY1" fmla="*/ 152400 h 4333142"/>
              <a:gd name="connsiteX2" fmla="*/ 2448658 w 2449933"/>
              <a:gd name="connsiteY2" fmla="*/ 3862480 h 4333142"/>
              <a:gd name="connsiteX3" fmla="*/ 2449933 w 2449933"/>
              <a:gd name="connsiteY3" fmla="*/ 4333142 h 4333142"/>
              <a:gd name="connsiteX4" fmla="*/ 0 w 2449933"/>
              <a:gd name="connsiteY4" fmla="*/ 4333142 h 433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9933" h="4333142">
                <a:moveTo>
                  <a:pt x="0" y="0"/>
                </a:moveTo>
                <a:lnTo>
                  <a:pt x="2438400" y="152400"/>
                </a:lnTo>
                <a:cubicBezTo>
                  <a:pt x="2441820" y="1426491"/>
                  <a:pt x="2445238" y="2610827"/>
                  <a:pt x="2448658" y="3862480"/>
                </a:cubicBezTo>
                <a:lnTo>
                  <a:pt x="2449933" y="4333142"/>
                </a:lnTo>
                <a:lnTo>
                  <a:pt x="0" y="433314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5B461D-5E3B-15DC-8F9C-E12B2C6F3F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389A868-C4B0-B5A7-7583-643A24D49D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60496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9019B17-2E57-9DDF-E309-1535863130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79225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Oval 3">
            <a:extLst>
              <a:ext uri="{FF2B5EF4-FFF2-40B4-BE49-F238E27FC236}">
                <a16:creationId xmlns:a16="http://schemas.microsoft.com/office/drawing/2014/main" id="{3B5FCFB8-9323-D412-C38C-150739EE1C20}"/>
              </a:ext>
            </a:extLst>
          </p:cNvPr>
          <p:cNvSpPr/>
          <p:nvPr userDrawn="1"/>
        </p:nvSpPr>
        <p:spPr bwMode="auto">
          <a:xfrm>
            <a:off x="6013916" y="1804342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C0C58F5A-425E-D8D7-AD33-6F42847AF8E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707178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0090589B-C7C8-88E5-33CA-154DA58C880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13916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133C4826-5ED4-C5A7-1281-0C3FD533B579}"/>
              </a:ext>
            </a:extLst>
          </p:cNvPr>
          <p:cNvSpPr/>
          <p:nvPr userDrawn="1"/>
        </p:nvSpPr>
        <p:spPr bwMode="auto">
          <a:xfrm>
            <a:off x="9143865" y="1804342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B735E1D9-2B43-E56E-9446-30225B1C16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837127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98255B-1C98-5786-8893-0A80E758AF5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43865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8" name="Espace réservé pour une image  9">
            <a:extLst>
              <a:ext uri="{FF2B5EF4-FFF2-40B4-BE49-F238E27FC236}">
                <a16:creationId xmlns:a16="http://schemas.microsoft.com/office/drawing/2014/main" id="{CC927C45-9D90-20EF-E0EE-69ACBC3DE00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160496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9" name="Espace réservé pour une image  9">
            <a:extLst>
              <a:ext uri="{FF2B5EF4-FFF2-40B4-BE49-F238E27FC236}">
                <a16:creationId xmlns:a16="http://schemas.microsoft.com/office/drawing/2014/main" id="{8E082FC0-6201-BD78-5FC7-C251F1BD3FB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279225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0" name="Oval 3">
            <a:extLst>
              <a:ext uri="{FF2B5EF4-FFF2-40B4-BE49-F238E27FC236}">
                <a16:creationId xmlns:a16="http://schemas.microsoft.com/office/drawing/2014/main" id="{45F4C44B-732B-38FB-511A-785B58DE07E5}"/>
              </a:ext>
            </a:extLst>
          </p:cNvPr>
          <p:cNvSpPr/>
          <p:nvPr userDrawn="1"/>
        </p:nvSpPr>
        <p:spPr bwMode="auto">
          <a:xfrm>
            <a:off x="6013916" y="4114832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C9B05CBB-BB0D-549F-D1BE-F984702BCF4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07178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D596C6B7-3DA8-37C6-2CC7-F5C6C6C511E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013916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3" name="Oval 3">
            <a:extLst>
              <a:ext uri="{FF2B5EF4-FFF2-40B4-BE49-F238E27FC236}">
                <a16:creationId xmlns:a16="http://schemas.microsoft.com/office/drawing/2014/main" id="{68B2B28C-6FE5-D45E-0C90-F6001368EAD7}"/>
              </a:ext>
            </a:extLst>
          </p:cNvPr>
          <p:cNvSpPr/>
          <p:nvPr userDrawn="1"/>
        </p:nvSpPr>
        <p:spPr bwMode="auto">
          <a:xfrm>
            <a:off x="9143865" y="4114832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047B5E35-DDAC-F2E0-D628-68D786F61F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37127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C7E3A128-327B-0AD3-1EFE-0E9DD929606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43865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4F87432C-31F5-1E18-8582-A47F8DD3D5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13916" y="377894"/>
            <a:ext cx="5359559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0458708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1 mocku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B35218C8-C157-DA65-D938-D508C8CAE4DF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4" name="Picture 11" descr="iphone-6-white.png">
            <a:extLst>
              <a:ext uri="{FF2B5EF4-FFF2-40B4-BE49-F238E27FC236}">
                <a16:creationId xmlns:a16="http://schemas.microsoft.com/office/drawing/2014/main" id="{986D3185-9C0B-F130-8DFD-991433BA67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83"/>
          <a:stretch/>
        </p:blipFill>
        <p:spPr>
          <a:xfrm>
            <a:off x="1874629" y="1866900"/>
            <a:ext cx="3136815" cy="4991100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BC0E1D4-D5E6-4797-BB5A-AB2400BFDB7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16773" y="2524858"/>
            <a:ext cx="2449933" cy="4333142"/>
          </a:xfrm>
          <a:custGeom>
            <a:avLst/>
            <a:gdLst>
              <a:gd name="connsiteX0" fmla="*/ 0 w 2449933"/>
              <a:gd name="connsiteY0" fmla="*/ 0 h 4333142"/>
              <a:gd name="connsiteX1" fmla="*/ 2438400 w 2449933"/>
              <a:gd name="connsiteY1" fmla="*/ 152400 h 4333142"/>
              <a:gd name="connsiteX2" fmla="*/ 2448658 w 2449933"/>
              <a:gd name="connsiteY2" fmla="*/ 3862480 h 4333142"/>
              <a:gd name="connsiteX3" fmla="*/ 2449933 w 2449933"/>
              <a:gd name="connsiteY3" fmla="*/ 4333142 h 4333142"/>
              <a:gd name="connsiteX4" fmla="*/ 0 w 2449933"/>
              <a:gd name="connsiteY4" fmla="*/ 4333142 h 433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9933" h="4333142">
                <a:moveTo>
                  <a:pt x="0" y="0"/>
                </a:moveTo>
                <a:lnTo>
                  <a:pt x="2438400" y="152400"/>
                </a:lnTo>
                <a:cubicBezTo>
                  <a:pt x="2441820" y="1426491"/>
                  <a:pt x="2445238" y="2610827"/>
                  <a:pt x="2448658" y="3862480"/>
                </a:cubicBezTo>
                <a:lnTo>
                  <a:pt x="2449933" y="4333142"/>
                </a:lnTo>
                <a:lnTo>
                  <a:pt x="0" y="433314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5B461D-5E3B-15DC-8F9C-E12B2C6F3F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389A868-C4B0-B5A7-7583-643A24D49D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60496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9019B17-2E57-9DDF-E309-1535863130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79225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Oval 3">
            <a:extLst>
              <a:ext uri="{FF2B5EF4-FFF2-40B4-BE49-F238E27FC236}">
                <a16:creationId xmlns:a16="http://schemas.microsoft.com/office/drawing/2014/main" id="{3B5FCFB8-9323-D412-C38C-150739EE1C20}"/>
              </a:ext>
            </a:extLst>
          </p:cNvPr>
          <p:cNvSpPr/>
          <p:nvPr userDrawn="1"/>
        </p:nvSpPr>
        <p:spPr bwMode="auto">
          <a:xfrm>
            <a:off x="6013916" y="1804342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C0C58F5A-425E-D8D7-AD33-6F42847AF8E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707178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0090589B-C7C8-88E5-33CA-154DA58C880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13916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133C4826-5ED4-C5A7-1281-0C3FD533B579}"/>
              </a:ext>
            </a:extLst>
          </p:cNvPr>
          <p:cNvSpPr/>
          <p:nvPr userDrawn="1"/>
        </p:nvSpPr>
        <p:spPr bwMode="auto">
          <a:xfrm>
            <a:off x="9143865" y="1804342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B735E1D9-2B43-E56E-9446-30225B1C16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837127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98255B-1C98-5786-8893-0A80E758AF5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43865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8" name="Espace réservé pour une image  9">
            <a:extLst>
              <a:ext uri="{FF2B5EF4-FFF2-40B4-BE49-F238E27FC236}">
                <a16:creationId xmlns:a16="http://schemas.microsoft.com/office/drawing/2014/main" id="{CC927C45-9D90-20EF-E0EE-69ACBC3DE00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160496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9" name="Espace réservé pour une image  9">
            <a:extLst>
              <a:ext uri="{FF2B5EF4-FFF2-40B4-BE49-F238E27FC236}">
                <a16:creationId xmlns:a16="http://schemas.microsoft.com/office/drawing/2014/main" id="{8E082FC0-6201-BD78-5FC7-C251F1BD3FB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279225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0" name="Oval 3">
            <a:extLst>
              <a:ext uri="{FF2B5EF4-FFF2-40B4-BE49-F238E27FC236}">
                <a16:creationId xmlns:a16="http://schemas.microsoft.com/office/drawing/2014/main" id="{45F4C44B-732B-38FB-511A-785B58DE07E5}"/>
              </a:ext>
            </a:extLst>
          </p:cNvPr>
          <p:cNvSpPr/>
          <p:nvPr userDrawn="1"/>
        </p:nvSpPr>
        <p:spPr bwMode="auto">
          <a:xfrm>
            <a:off x="6013916" y="4114832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C9B05CBB-BB0D-549F-D1BE-F984702BCF4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07178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D596C6B7-3DA8-37C6-2CC7-F5C6C6C511E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013916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3" name="Oval 3">
            <a:extLst>
              <a:ext uri="{FF2B5EF4-FFF2-40B4-BE49-F238E27FC236}">
                <a16:creationId xmlns:a16="http://schemas.microsoft.com/office/drawing/2014/main" id="{68B2B28C-6FE5-D45E-0C90-F6001368EAD7}"/>
              </a:ext>
            </a:extLst>
          </p:cNvPr>
          <p:cNvSpPr/>
          <p:nvPr userDrawn="1"/>
        </p:nvSpPr>
        <p:spPr bwMode="auto">
          <a:xfrm>
            <a:off x="9143865" y="4114832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047B5E35-DDAC-F2E0-D628-68D786F61F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37127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C7E3A128-327B-0AD3-1EFE-0E9DD929606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43865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4F87432C-31F5-1E18-8582-A47F8DD3D5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13916" y="377894"/>
            <a:ext cx="5359559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35641244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1 mocku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B35218C8-C157-DA65-D938-D508C8CAE4DF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4" name="Picture 11" descr="iphone-6-white.png">
            <a:extLst>
              <a:ext uri="{FF2B5EF4-FFF2-40B4-BE49-F238E27FC236}">
                <a16:creationId xmlns:a16="http://schemas.microsoft.com/office/drawing/2014/main" id="{986D3185-9C0B-F130-8DFD-991433BA67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83"/>
          <a:stretch/>
        </p:blipFill>
        <p:spPr>
          <a:xfrm>
            <a:off x="1874629" y="1866900"/>
            <a:ext cx="3136815" cy="4991100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BC0E1D4-D5E6-4797-BB5A-AB2400BFDB7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16773" y="2524858"/>
            <a:ext cx="2449933" cy="4333142"/>
          </a:xfrm>
          <a:custGeom>
            <a:avLst/>
            <a:gdLst>
              <a:gd name="connsiteX0" fmla="*/ 0 w 2449933"/>
              <a:gd name="connsiteY0" fmla="*/ 0 h 4333142"/>
              <a:gd name="connsiteX1" fmla="*/ 2438400 w 2449933"/>
              <a:gd name="connsiteY1" fmla="*/ 152400 h 4333142"/>
              <a:gd name="connsiteX2" fmla="*/ 2448658 w 2449933"/>
              <a:gd name="connsiteY2" fmla="*/ 3862480 h 4333142"/>
              <a:gd name="connsiteX3" fmla="*/ 2449933 w 2449933"/>
              <a:gd name="connsiteY3" fmla="*/ 4333142 h 4333142"/>
              <a:gd name="connsiteX4" fmla="*/ 0 w 2449933"/>
              <a:gd name="connsiteY4" fmla="*/ 4333142 h 433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9933" h="4333142">
                <a:moveTo>
                  <a:pt x="0" y="0"/>
                </a:moveTo>
                <a:lnTo>
                  <a:pt x="2438400" y="152400"/>
                </a:lnTo>
                <a:cubicBezTo>
                  <a:pt x="2441820" y="1426491"/>
                  <a:pt x="2445238" y="2610827"/>
                  <a:pt x="2448658" y="3862480"/>
                </a:cubicBezTo>
                <a:lnTo>
                  <a:pt x="2449933" y="4333142"/>
                </a:lnTo>
                <a:lnTo>
                  <a:pt x="0" y="433314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5B461D-5E3B-15DC-8F9C-E12B2C6F3F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389A868-C4B0-B5A7-7583-643A24D49D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60496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9019B17-2E57-9DDF-E309-1535863130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79225" y="195954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Oval 3">
            <a:extLst>
              <a:ext uri="{FF2B5EF4-FFF2-40B4-BE49-F238E27FC236}">
                <a16:creationId xmlns:a16="http://schemas.microsoft.com/office/drawing/2014/main" id="{3B5FCFB8-9323-D412-C38C-150739EE1C20}"/>
              </a:ext>
            </a:extLst>
          </p:cNvPr>
          <p:cNvSpPr/>
          <p:nvPr userDrawn="1"/>
        </p:nvSpPr>
        <p:spPr bwMode="auto">
          <a:xfrm>
            <a:off x="6013916" y="1804342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C0C58F5A-425E-D8D7-AD33-6F42847AF8E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707178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0090589B-C7C8-88E5-33CA-154DA58C880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13916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133C4826-5ED4-C5A7-1281-0C3FD533B579}"/>
              </a:ext>
            </a:extLst>
          </p:cNvPr>
          <p:cNvSpPr/>
          <p:nvPr userDrawn="1"/>
        </p:nvSpPr>
        <p:spPr bwMode="auto">
          <a:xfrm>
            <a:off x="9143865" y="1804342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B735E1D9-2B43-E56E-9446-30225B1C16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837127" y="186690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98255B-1C98-5786-8893-0A80E758AF5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43865" y="250574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18" name="Espace réservé pour une image  9">
            <a:extLst>
              <a:ext uri="{FF2B5EF4-FFF2-40B4-BE49-F238E27FC236}">
                <a16:creationId xmlns:a16="http://schemas.microsoft.com/office/drawing/2014/main" id="{CC927C45-9D90-20EF-E0EE-69ACBC3DE00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160496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9" name="Espace réservé pour une image  9">
            <a:extLst>
              <a:ext uri="{FF2B5EF4-FFF2-40B4-BE49-F238E27FC236}">
                <a16:creationId xmlns:a16="http://schemas.microsoft.com/office/drawing/2014/main" id="{8E082FC0-6201-BD78-5FC7-C251F1BD3FB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279225" y="427003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0" name="Oval 3">
            <a:extLst>
              <a:ext uri="{FF2B5EF4-FFF2-40B4-BE49-F238E27FC236}">
                <a16:creationId xmlns:a16="http://schemas.microsoft.com/office/drawing/2014/main" id="{45F4C44B-732B-38FB-511A-785B58DE07E5}"/>
              </a:ext>
            </a:extLst>
          </p:cNvPr>
          <p:cNvSpPr/>
          <p:nvPr userDrawn="1"/>
        </p:nvSpPr>
        <p:spPr bwMode="auto">
          <a:xfrm>
            <a:off x="6013916" y="4114832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C9B05CBB-BB0D-549F-D1BE-F984702BCF4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07178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D596C6B7-3DA8-37C6-2CC7-F5C6C6C511E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013916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3" name="Oval 3">
            <a:extLst>
              <a:ext uri="{FF2B5EF4-FFF2-40B4-BE49-F238E27FC236}">
                <a16:creationId xmlns:a16="http://schemas.microsoft.com/office/drawing/2014/main" id="{68B2B28C-6FE5-D45E-0C90-F6001368EAD7}"/>
              </a:ext>
            </a:extLst>
          </p:cNvPr>
          <p:cNvSpPr/>
          <p:nvPr userDrawn="1"/>
        </p:nvSpPr>
        <p:spPr bwMode="auto">
          <a:xfrm>
            <a:off x="9143865" y="4114832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047B5E35-DDAC-F2E0-D628-68D786F61F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37127" y="4177390"/>
            <a:ext cx="1536348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C7E3A128-327B-0AD3-1EFE-0E9DD929606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43865" y="4816239"/>
            <a:ext cx="2229610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lvl="0"/>
            <a:endParaRPr lang="fr-FR"/>
          </a:p>
        </p:txBody>
      </p:sp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4F87432C-31F5-1E18-8582-A47F8DD3D5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13916" y="377894"/>
            <a:ext cx="5359559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47359289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DD7B2CB2-6A7C-BBC3-A8B3-E2E50D37F47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DBF3C613-4018-6D18-B41E-3E5B55737C3D}"/>
              </a:ext>
            </a:extLst>
          </p:cNvPr>
          <p:cNvSpPr/>
          <p:nvPr userDrawn="1"/>
        </p:nvSpPr>
        <p:spPr bwMode="auto">
          <a:xfrm>
            <a:off x="822791" y="2090092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CD244640-7626-0B8E-15E5-88C58B90008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539FA199-405A-37D1-1A59-0A83C12F8FA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E7A7301B-BD99-A0FE-D3A4-DF04875145D4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09D1847F-566F-EF77-F9B4-A113056F7985}"/>
              </a:ext>
            </a:extLst>
          </p:cNvPr>
          <p:cNvSpPr/>
          <p:nvPr userDrawn="1"/>
        </p:nvSpPr>
        <p:spPr bwMode="auto">
          <a:xfrm>
            <a:off x="822791" y="4400582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5689CED-9F26-6015-51A7-7F155BF96CF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30A285E-D943-CC2E-C21D-B7E67FA7C40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274B97EF-BD8E-95AD-D464-70CDBAE0965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466331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4D6871D-0C77-2B92-7E43-DF49149E71C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F7C6420D-C701-D5FC-EB6D-AF9666B54FCE}"/>
              </a:ext>
            </a:extLst>
          </p:cNvPr>
          <p:cNvSpPr/>
          <p:nvPr userDrawn="1"/>
        </p:nvSpPr>
        <p:spPr bwMode="auto">
          <a:xfrm>
            <a:off x="822791" y="2090092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46979EB2-FE9E-9B80-545B-1816EE4E98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F76C8B95-3C2D-CDE4-3A50-5A5EE35D0AC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EAD452EE-EFFF-9E3B-6789-15DBB712F93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25D0082B-6D8C-E9C6-80FA-912A77B1E2C5}"/>
              </a:ext>
            </a:extLst>
          </p:cNvPr>
          <p:cNvSpPr/>
          <p:nvPr userDrawn="1"/>
        </p:nvSpPr>
        <p:spPr bwMode="auto">
          <a:xfrm>
            <a:off x="822791" y="4400582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CD9C844B-8C4E-B0FA-4C92-E6404B433C9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A5230579-D771-A82A-E109-891223314C2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2ACDFF8A-4936-3CF4-CEF7-CCBC749491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1748254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6BE4DD22-6DE5-FE41-8B54-152277715EE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3B077DC4-5416-9AFB-76D7-27D07904D5E8}"/>
              </a:ext>
            </a:extLst>
          </p:cNvPr>
          <p:cNvSpPr/>
          <p:nvPr userDrawn="1"/>
        </p:nvSpPr>
        <p:spPr bwMode="auto">
          <a:xfrm>
            <a:off x="822791" y="2090092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96DAEA4-0279-02E8-D00A-1A4BEAF35F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ECF653EE-488C-AEBA-4685-BE0C5D719C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2C8EC01-AF11-5D32-34E3-FFAF0170D64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58746660-B7A5-EBC6-03E9-F8744397DAC8}"/>
              </a:ext>
            </a:extLst>
          </p:cNvPr>
          <p:cNvSpPr/>
          <p:nvPr userDrawn="1"/>
        </p:nvSpPr>
        <p:spPr bwMode="auto">
          <a:xfrm>
            <a:off x="822791" y="4400582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294FE72-76BD-E6B6-3877-3B56956A78F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AC24551-4515-01DA-BECA-FE154F0C3B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A3A6D675-6FA2-D957-3D2F-7706EEA3EC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882560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CC46DDC0-9436-FC1F-1DEE-C37F6FAAE04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979FB453-2194-DB67-3D06-80F3BE2BD073}"/>
              </a:ext>
            </a:extLst>
          </p:cNvPr>
          <p:cNvSpPr/>
          <p:nvPr userDrawn="1"/>
        </p:nvSpPr>
        <p:spPr bwMode="auto">
          <a:xfrm>
            <a:off x="822791" y="2090092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D14335F5-49AF-3DAB-1C6E-64FFB0D92F9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58C472E6-01A4-3A1D-806B-E99224EB745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032C1958-693D-E3DF-FDB7-4EEF823CA9C2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31DD2D9A-D20A-203C-4A12-6F7CC1E876D2}"/>
              </a:ext>
            </a:extLst>
          </p:cNvPr>
          <p:cNvSpPr/>
          <p:nvPr userDrawn="1"/>
        </p:nvSpPr>
        <p:spPr bwMode="auto">
          <a:xfrm>
            <a:off x="822791" y="4400582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1705CD3-34CE-08CD-0FB9-F204E7770C8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FBDC989A-12C5-0975-7B04-83727C3206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5D4E8BDD-BA0A-CD1E-41AD-28338EF7A4F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249582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08C324BF-8BD5-7ACB-7992-D5489212A53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C755077B-1226-7824-5977-FF799FA8A0E4}"/>
              </a:ext>
            </a:extLst>
          </p:cNvPr>
          <p:cNvSpPr/>
          <p:nvPr userDrawn="1"/>
        </p:nvSpPr>
        <p:spPr bwMode="auto">
          <a:xfrm>
            <a:off x="822791" y="2090092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67C3B88-B0DD-68DA-6993-65987774472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87DEE4C0-5EC4-BC60-6024-E1CCAEBC571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B52C0D0-3C9C-88AE-3924-90031DF8D5B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6F39B166-9FE8-C69A-9F4A-F5BBEDC3F57F}"/>
              </a:ext>
            </a:extLst>
          </p:cNvPr>
          <p:cNvSpPr/>
          <p:nvPr userDrawn="1"/>
        </p:nvSpPr>
        <p:spPr bwMode="auto">
          <a:xfrm>
            <a:off x="822791" y="4400582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19E4215-2007-D443-0F31-4B03F16FEAE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1204CA5-D5F5-7D6B-2116-C7911403447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8F7E6488-CE78-35A8-F3FB-A282A0AF77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878140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951588D2-256B-201F-1A86-C0D613C9A6FC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02C173B9-BB27-B83A-F8FE-1FE761AD857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FFE9DA61-842F-BA09-1C60-FBBF3DDDD3A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37FD8A20-CD4C-430B-A511-7F864C1E510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2842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5D4A038-4B09-D1F8-7FA0-60CDAB28F4CF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33095D4E-9090-BCC1-8D9A-3463540163D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93FCC6EF-2E86-3922-65E4-666CAF0FF3C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66A8E2C5-23A6-384C-A882-CC425A8A322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7456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B4B79E9-A445-CC4A-A140-C8305839A16E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015293E1-6811-852B-48A2-3B111D81E9C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EDC793AF-5EAA-29CA-ECFE-6A63D67EBEC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D1AAD83D-A521-7347-81E4-7A20DF008B4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5382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65B780F-8134-F6ED-9A89-B474497C567D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A4E58BD-25E6-51F5-9B54-CE2A88E21DD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1CF4CBE6-689F-518F-E525-8A7F647162F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D9D3B58B-7EC9-A726-6463-EC85B0349BA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3449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926BB49F-7F78-2A56-B1A0-04558B3A50C6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7E3B49A3-C88C-C2A8-CE43-9DA404BFB99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C3C12AFD-87D9-F46E-BA6D-8AFF2496B75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AEA44EC4-211A-44B6-6BD5-4971FA7332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0056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956656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61754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836155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705316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91390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38982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8242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5945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784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4122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2011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2471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9536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832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509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678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126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 userDrawn="1"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 userDrawn="1"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 userDrawn="1"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32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 userDrawn="1"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 userDrawn="1"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 userDrawn="1"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248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 userDrawn="1"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 userDrawn="1"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 userDrawn="1"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59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 userDrawn="1"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 userDrawn="1"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 userDrawn="1"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750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 userDrawn="1"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 userDrawn="1"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 userDrawn="1"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159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 userDrawn="1"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 userDrawn="1"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 userDrawn="1"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758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 userDrawn="1"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 userDrawn="1"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 userDrawn="1"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8327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 userDrawn="1"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 userDrawn="1"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 userDrawn="1"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046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 userDrawn="1"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 userDrawn="1"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 userDrawn="1"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5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 userDrawn="1"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 userDrawn="1"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 userDrawn="1"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210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 userDrawn="1"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 userDrawn="1"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6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 userDrawn="1"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 userDrawn="1"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71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 userDrawn="1"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 userDrawn="1"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27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 userDrawn="1"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 userDrawn="1"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11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 userDrawn="1"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 userDrawn="1"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874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slideLayout" Target="../slideLayouts/slideLayout43.xml"/><Relationship Id="rId39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38.xml"/><Relationship Id="rId34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64.xml"/><Relationship Id="rId50" Type="http://schemas.openxmlformats.org/officeDocument/2006/relationships/slideLayout" Target="../slideLayouts/slideLayout67.xml"/><Relationship Id="rId55" Type="http://schemas.openxmlformats.org/officeDocument/2006/relationships/slideLayout" Target="../slideLayouts/slideLayout72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32" Type="http://schemas.openxmlformats.org/officeDocument/2006/relationships/slideLayout" Target="../slideLayouts/slideLayout49.xml"/><Relationship Id="rId37" Type="http://schemas.openxmlformats.org/officeDocument/2006/relationships/slideLayout" Target="../slideLayouts/slideLayout54.xml"/><Relationship Id="rId40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62.xml"/><Relationship Id="rId53" Type="http://schemas.openxmlformats.org/officeDocument/2006/relationships/slideLayout" Target="../slideLayouts/slideLayout70.xml"/><Relationship Id="rId5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44.xml"/><Relationship Id="rId30" Type="http://schemas.openxmlformats.org/officeDocument/2006/relationships/slideLayout" Target="../slideLayouts/slideLayout47.xml"/><Relationship Id="rId35" Type="http://schemas.openxmlformats.org/officeDocument/2006/relationships/slideLayout" Target="../slideLayouts/slideLayout52.xml"/><Relationship Id="rId43" Type="http://schemas.openxmlformats.org/officeDocument/2006/relationships/slideLayout" Target="../slideLayouts/slideLayout60.xml"/><Relationship Id="rId48" Type="http://schemas.openxmlformats.org/officeDocument/2006/relationships/slideLayout" Target="../slideLayouts/slideLayout65.xml"/><Relationship Id="rId56" Type="http://schemas.openxmlformats.org/officeDocument/2006/relationships/slideLayout" Target="../slideLayouts/slideLayout73.xml"/><Relationship Id="rId8" Type="http://schemas.openxmlformats.org/officeDocument/2006/relationships/slideLayout" Target="../slideLayouts/slideLayout25.xml"/><Relationship Id="rId51" Type="http://schemas.openxmlformats.org/officeDocument/2006/relationships/slideLayout" Target="../slideLayouts/slideLayout68.xml"/><Relationship Id="rId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slideLayout" Target="../slideLayouts/slideLayout42.xml"/><Relationship Id="rId33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55.xml"/><Relationship Id="rId4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37.xml"/><Relationship Id="rId41" Type="http://schemas.openxmlformats.org/officeDocument/2006/relationships/slideLayout" Target="../slideLayouts/slideLayout58.xml"/><Relationship Id="rId54" Type="http://schemas.openxmlformats.org/officeDocument/2006/relationships/slideLayout" Target="../slideLayouts/slideLayout71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45.xml"/><Relationship Id="rId36" Type="http://schemas.openxmlformats.org/officeDocument/2006/relationships/slideLayout" Target="../slideLayouts/slideLayout53.xml"/><Relationship Id="rId49" Type="http://schemas.openxmlformats.org/officeDocument/2006/relationships/slideLayout" Target="../slideLayouts/slideLayout66.xml"/><Relationship Id="rId57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31" Type="http://schemas.openxmlformats.org/officeDocument/2006/relationships/slideLayout" Target="../slideLayouts/slideLayout48.xml"/><Relationship Id="rId44" Type="http://schemas.openxmlformats.org/officeDocument/2006/relationships/slideLayout" Target="../slideLayouts/slideLayout61.xml"/><Relationship Id="rId52" Type="http://schemas.openxmlformats.org/officeDocument/2006/relationships/slideLayout" Target="../slideLayouts/slideLayout6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77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26" Type="http://schemas.openxmlformats.org/officeDocument/2006/relationships/slideLayout" Target="../slideLayouts/slideLayout103.xml"/><Relationship Id="rId39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98.xml"/><Relationship Id="rId34" Type="http://schemas.openxmlformats.org/officeDocument/2006/relationships/slideLayout" Target="../slideLayouts/slideLayout111.xml"/><Relationship Id="rId42" Type="http://schemas.openxmlformats.org/officeDocument/2006/relationships/slideLayout" Target="../slideLayouts/slideLayout119.xml"/><Relationship Id="rId47" Type="http://schemas.openxmlformats.org/officeDocument/2006/relationships/slideLayout" Target="../slideLayouts/slideLayout124.xml"/><Relationship Id="rId50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88.xml"/><Relationship Id="rId24" Type="http://schemas.openxmlformats.org/officeDocument/2006/relationships/slideLayout" Target="../slideLayouts/slideLayout101.xml"/><Relationship Id="rId32" Type="http://schemas.openxmlformats.org/officeDocument/2006/relationships/slideLayout" Target="../slideLayouts/slideLayout109.xml"/><Relationship Id="rId37" Type="http://schemas.openxmlformats.org/officeDocument/2006/relationships/slideLayout" Target="../slideLayouts/slideLayout114.xml"/><Relationship Id="rId40" Type="http://schemas.openxmlformats.org/officeDocument/2006/relationships/slideLayout" Target="../slideLayouts/slideLayout117.xml"/><Relationship Id="rId45" Type="http://schemas.openxmlformats.org/officeDocument/2006/relationships/slideLayout" Target="../slideLayouts/slideLayout122.xml"/><Relationship Id="rId53" Type="http://schemas.openxmlformats.org/officeDocument/2006/relationships/theme" Target="../theme/theme4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31" Type="http://schemas.openxmlformats.org/officeDocument/2006/relationships/slideLayout" Target="../slideLayouts/slideLayout108.xml"/><Relationship Id="rId44" Type="http://schemas.openxmlformats.org/officeDocument/2006/relationships/slideLayout" Target="../slideLayouts/slideLayout121.xml"/><Relationship Id="rId52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Relationship Id="rId27" Type="http://schemas.openxmlformats.org/officeDocument/2006/relationships/slideLayout" Target="../slideLayouts/slideLayout104.xml"/><Relationship Id="rId30" Type="http://schemas.openxmlformats.org/officeDocument/2006/relationships/slideLayout" Target="../slideLayouts/slideLayout107.xml"/><Relationship Id="rId35" Type="http://schemas.openxmlformats.org/officeDocument/2006/relationships/slideLayout" Target="../slideLayouts/slideLayout112.xml"/><Relationship Id="rId43" Type="http://schemas.openxmlformats.org/officeDocument/2006/relationships/slideLayout" Target="../slideLayouts/slideLayout120.xml"/><Relationship Id="rId48" Type="http://schemas.openxmlformats.org/officeDocument/2006/relationships/slideLayout" Target="../slideLayouts/slideLayout125.xml"/><Relationship Id="rId8" Type="http://schemas.openxmlformats.org/officeDocument/2006/relationships/slideLayout" Target="../slideLayouts/slideLayout85.xml"/><Relationship Id="rId51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slideLayout" Target="../slideLayouts/slideLayout102.xml"/><Relationship Id="rId33" Type="http://schemas.openxmlformats.org/officeDocument/2006/relationships/slideLayout" Target="../slideLayouts/slideLayout110.xml"/><Relationship Id="rId38" Type="http://schemas.openxmlformats.org/officeDocument/2006/relationships/slideLayout" Target="../slideLayouts/slideLayout115.xml"/><Relationship Id="rId4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97.xml"/><Relationship Id="rId41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28" Type="http://schemas.openxmlformats.org/officeDocument/2006/relationships/slideLayout" Target="../slideLayouts/slideLayout105.xml"/><Relationship Id="rId36" Type="http://schemas.openxmlformats.org/officeDocument/2006/relationships/slideLayout" Target="../slideLayouts/slideLayout113.xml"/><Relationship Id="rId49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7432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83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904" r:id="rId16"/>
    <p:sldLayoutId id="21474839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0281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712" r:id="rId11"/>
    <p:sldLayoutId id="2147483711" r:id="rId12"/>
    <p:sldLayoutId id="2147483710" r:id="rId13"/>
    <p:sldLayoutId id="2147483709" r:id="rId14"/>
    <p:sldLayoutId id="2147483708" r:id="rId15"/>
    <p:sldLayoutId id="2147483713" r:id="rId16"/>
    <p:sldLayoutId id="2147483717" r:id="rId17"/>
    <p:sldLayoutId id="2147483716" r:id="rId18"/>
    <p:sldLayoutId id="2147483715" r:id="rId19"/>
    <p:sldLayoutId id="2147483714" r:id="rId20"/>
    <p:sldLayoutId id="2147483695" r:id="rId21"/>
    <p:sldLayoutId id="2147483721" r:id="rId22"/>
    <p:sldLayoutId id="2147483720" r:id="rId23"/>
    <p:sldLayoutId id="2147483722" r:id="rId24"/>
    <p:sldLayoutId id="2147483719" r:id="rId25"/>
    <p:sldLayoutId id="2147483718" r:id="rId26"/>
    <p:sldLayoutId id="2147483753" r:id="rId27"/>
    <p:sldLayoutId id="2147483848" r:id="rId28"/>
    <p:sldLayoutId id="2147483849" r:id="rId29"/>
    <p:sldLayoutId id="2147483850" r:id="rId30"/>
    <p:sldLayoutId id="2147483851" r:id="rId31"/>
    <p:sldLayoutId id="2147483847" r:id="rId32"/>
    <p:sldLayoutId id="2147483852" r:id="rId33"/>
    <p:sldLayoutId id="2147483853" r:id="rId34"/>
    <p:sldLayoutId id="2147483854" r:id="rId35"/>
    <p:sldLayoutId id="2147483855" r:id="rId36"/>
    <p:sldLayoutId id="2147483856" r:id="rId37"/>
    <p:sldLayoutId id="2147483754" r:id="rId38"/>
    <p:sldLayoutId id="2147483857" r:id="rId39"/>
    <p:sldLayoutId id="2147483858" r:id="rId40"/>
    <p:sldLayoutId id="2147483859" r:id="rId41"/>
    <p:sldLayoutId id="2147483860" r:id="rId42"/>
    <p:sldLayoutId id="2147483861" r:id="rId43"/>
    <p:sldLayoutId id="2147483748" r:id="rId44"/>
    <p:sldLayoutId id="2147483749" r:id="rId45"/>
    <p:sldLayoutId id="2147483750" r:id="rId46"/>
    <p:sldLayoutId id="2147483751" r:id="rId47"/>
    <p:sldLayoutId id="2147483752" r:id="rId48"/>
    <p:sldLayoutId id="2147483862" r:id="rId49"/>
    <p:sldLayoutId id="2147483863" r:id="rId50"/>
    <p:sldLayoutId id="2147483864" r:id="rId51"/>
    <p:sldLayoutId id="2147483865" r:id="rId52"/>
    <p:sldLayoutId id="2147483866" r:id="rId53"/>
    <p:sldLayoutId id="2147483840" r:id="rId54"/>
    <p:sldLayoutId id="2147483841" r:id="rId55"/>
    <p:sldLayoutId id="2147483755" r:id="rId5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357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763" r:id="rId2"/>
    <p:sldLayoutId id="2147483764" r:id="rId3"/>
    <p:sldLayoutId id="21474838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06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44" r:id="rId2"/>
    <p:sldLayoutId id="2147483745" r:id="rId3"/>
    <p:sldLayoutId id="2147483746" r:id="rId4"/>
    <p:sldLayoutId id="2147483747" r:id="rId5"/>
    <p:sldLayoutId id="2147483869" r:id="rId6"/>
    <p:sldLayoutId id="2147483868" r:id="rId7"/>
    <p:sldLayoutId id="2147483870" r:id="rId8"/>
    <p:sldLayoutId id="2147483872" r:id="rId9"/>
    <p:sldLayoutId id="2147483871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34" r:id="rId16"/>
    <p:sldLayoutId id="2147483740" r:id="rId17"/>
    <p:sldLayoutId id="2147483741" r:id="rId18"/>
    <p:sldLayoutId id="2147483742" r:id="rId19"/>
    <p:sldLayoutId id="2147483743" r:id="rId20"/>
    <p:sldLayoutId id="2147483873" r:id="rId21"/>
    <p:sldLayoutId id="2147483874" r:id="rId22"/>
    <p:sldLayoutId id="2147483876" r:id="rId23"/>
    <p:sldLayoutId id="2147483877" r:id="rId24"/>
    <p:sldLayoutId id="2147483875" r:id="rId25"/>
    <p:sldLayoutId id="2147483739" r:id="rId26"/>
    <p:sldLayoutId id="2147483878" r:id="rId27"/>
    <p:sldLayoutId id="2147483881" r:id="rId28"/>
    <p:sldLayoutId id="2147483882" r:id="rId29"/>
    <p:sldLayoutId id="2147483880" r:id="rId30"/>
    <p:sldLayoutId id="2147483879" r:id="rId31"/>
    <p:sldLayoutId id="2147483697" r:id="rId32"/>
    <p:sldLayoutId id="2147483883" r:id="rId33"/>
    <p:sldLayoutId id="2147483884" r:id="rId34"/>
    <p:sldLayoutId id="2147483885" r:id="rId35"/>
    <p:sldLayoutId id="2147483886" r:id="rId36"/>
    <p:sldLayoutId id="2147483887" r:id="rId37"/>
    <p:sldLayoutId id="2147483888" r:id="rId38"/>
    <p:sldLayoutId id="2147483889" r:id="rId39"/>
    <p:sldLayoutId id="2147483890" r:id="rId40"/>
    <p:sldLayoutId id="2147483891" r:id="rId41"/>
    <p:sldLayoutId id="2147483892" r:id="rId42"/>
    <p:sldLayoutId id="2147483899" r:id="rId43"/>
    <p:sldLayoutId id="2147483898" r:id="rId44"/>
    <p:sldLayoutId id="2147483900" r:id="rId45"/>
    <p:sldLayoutId id="2147483901" r:id="rId46"/>
    <p:sldLayoutId id="2147483902" r:id="rId47"/>
    <p:sldLayoutId id="2147483894" r:id="rId48"/>
    <p:sldLayoutId id="2147483893" r:id="rId49"/>
    <p:sldLayoutId id="2147483895" r:id="rId50"/>
    <p:sldLayoutId id="2147483896" r:id="rId51"/>
    <p:sldLayoutId id="2147483897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hyperlink" Target="https://e-sante-occitanie.atlassian.net/servicedesk/customer/portal/1/group/1/create/122" TargetMode="External"/><Relationship Id="rId7" Type="http://schemas.openxmlformats.org/officeDocument/2006/relationships/image" Target="../media/image3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sv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2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13" Type="http://schemas.openxmlformats.org/officeDocument/2006/relationships/hyperlink" Target="https://www.esante-occitanie.fr/spico/" TargetMode="External"/><Relationship Id="rId3" Type="http://schemas.openxmlformats.org/officeDocument/2006/relationships/image" Target="../media/image76.jpeg"/><Relationship Id="rId7" Type="http://schemas.openxmlformats.org/officeDocument/2006/relationships/image" Target="../media/image77.png"/><Relationship Id="rId12" Type="http://schemas.openxmlformats.org/officeDocument/2006/relationships/hyperlink" Target="https://www.esante-occitanie.fr/app/uploads/2022/09/Application-bureau.pdf" TargetMode="External"/><Relationship Id="rId2" Type="http://schemas.openxmlformats.org/officeDocument/2006/relationships/hyperlink" Target="https://apps.apple.com/fr/app/spico/id1527259529" TargetMode="Externa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spico.esante-occitanie.fr/orizon/Discussion/#/" TargetMode="External"/><Relationship Id="rId11" Type="http://schemas.openxmlformats.org/officeDocument/2006/relationships/hyperlink" Target="https://play.google.com/store/apps/details?id=com.sword.spico.messagerie&amp;hl=en_US" TargetMode="External"/><Relationship Id="rId5" Type="http://schemas.openxmlformats.org/officeDocument/2006/relationships/hyperlink" Target="https://pass.esante-occitanie.fr/PortailPS/Connexion" TargetMode="External"/><Relationship Id="rId10" Type="http://schemas.openxmlformats.org/officeDocument/2006/relationships/image" Target="../media/image80.svg"/><Relationship Id="rId4" Type="http://schemas.openxmlformats.org/officeDocument/2006/relationships/hyperlink" Target="https://e-sante-occitanie.atlassian.net/servicedesk/customer/portal/1/group/1/create/122" TargetMode="External"/><Relationship Id="rId9" Type="http://schemas.openxmlformats.org/officeDocument/2006/relationships/image" Target="../media/image7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hyperlink" Target="https://www.esante-occitanie.fr/contact/accompagnement-territorial/" TargetMode="Externa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4.sv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BF555DF7-0988-3B0F-A415-CF4FDC7B548B}"/>
              </a:ext>
            </a:extLst>
          </p:cNvPr>
          <p:cNvSpPr txBox="1">
            <a:spLocks/>
          </p:cNvSpPr>
          <p:nvPr/>
        </p:nvSpPr>
        <p:spPr>
          <a:xfrm>
            <a:off x="462705" y="2403542"/>
            <a:ext cx="7413810" cy="12105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fr-FR"/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84F501BF-1688-8D99-BABA-3590F178D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767" y="2350598"/>
            <a:ext cx="5582575" cy="1706178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noProof="0">
                <a:solidFill>
                  <a:srgbClr val="00ACCA"/>
                </a:solidFill>
                <a:latin typeface="Quicksand"/>
                <a:ea typeface="Open Sans"/>
                <a:cs typeface="Open Sans"/>
              </a:rPr>
              <a:t>SPICO</a:t>
            </a:r>
            <a:r>
              <a:rPr lang="fr-FR">
                <a:solidFill>
                  <a:srgbClr val="00ACCA"/>
                </a:solidFill>
                <a:latin typeface="Quicksand"/>
                <a:ea typeface="Open Sans"/>
                <a:cs typeface="Open Sans"/>
              </a:rPr>
              <a:t>, </a:t>
            </a:r>
            <a:endParaRPr lang="en-US" b="0">
              <a:solidFill>
                <a:srgbClr val="525D72"/>
              </a:solidFill>
              <a:latin typeface="Quicksand"/>
              <a:ea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2400">
                <a:solidFill>
                  <a:srgbClr val="00ACCA"/>
                </a:solidFill>
                <a:latin typeface="Quicksand"/>
                <a:ea typeface="Open Sans"/>
                <a:cs typeface="Open Sans"/>
              </a:rPr>
              <a:t>Système de Partage d’Information et de Coordination en Occitanie</a:t>
            </a:r>
            <a:endParaRPr lang="fr-FR">
              <a:ea typeface="Open Sans"/>
              <a:cs typeface="Open Sans"/>
            </a:endParaRP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6EF7D07-76D7-EA51-3D41-E1582360FF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fr-FR" sz="1200">
                <a:latin typeface="Open Sans"/>
                <a:ea typeface="Open Sans"/>
                <a:cs typeface="Open Sans"/>
              </a:rPr>
              <a:t>Dernière mise à jour 05/2024</a:t>
            </a:r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385228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03139D1-5A31-27F6-E81E-989967DA42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fr-FR">
                <a:latin typeface="Quicksand"/>
              </a:rPr>
              <a:t>SPICO, l'outil de coordination régional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F2BA60-D29E-E5AE-B7F9-D509D04F31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68249" y="3202008"/>
            <a:ext cx="9435799" cy="294880"/>
          </a:xfrm>
        </p:spPr>
        <p:txBody>
          <a:bodyPr lIns="91440" tIns="45720" rIns="91440" bIns="45720" anchor="t"/>
          <a:lstStyle/>
          <a:p>
            <a:r>
              <a:rPr lang="fr-FR" dirty="0">
                <a:latin typeface="Quicksand"/>
              </a:rPr>
              <a:t>Focus sur le module DISCUSSIONS, la Messagerie instantanée sécurisée</a:t>
            </a:r>
            <a:endParaRPr lang="fr-FR" dirty="0"/>
          </a:p>
          <a:p>
            <a:endParaRPr lang="fr-FR" dirty="0">
              <a:latin typeface="Quicksand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20FD846-51E2-888E-4AED-8B3EA8A9EB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68248" y="4205855"/>
            <a:ext cx="7515953" cy="294880"/>
          </a:xfrm>
        </p:spPr>
        <p:txBody>
          <a:bodyPr lIns="91440" tIns="45720" rIns="91440" bIns="45720" anchor="t"/>
          <a:lstStyle/>
          <a:p>
            <a:r>
              <a:rPr lang="fr-FR" dirty="0">
                <a:latin typeface="Quicksand"/>
              </a:rPr>
              <a:t>Focus sur le module DOSSIERS, le dossier de coordination partagé</a:t>
            </a:r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B9A6D64-9CFA-206F-CD2B-2908D3C8DD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anchor="t"/>
          <a:lstStyle/>
          <a:p>
            <a:r>
              <a:rPr lang="fr-FR" dirty="0">
                <a:latin typeface="Quicksand"/>
              </a:rPr>
              <a:t>Cas d’usage de SPICO</a:t>
            </a:r>
            <a:endParaRPr lang="fr-FR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7FD308EC-3DD9-221C-85C1-4C4D51DCEE7F}"/>
              </a:ext>
            </a:extLst>
          </p:cNvPr>
          <p:cNvSpPr txBox="1">
            <a:spLocks/>
          </p:cNvSpPr>
          <p:nvPr/>
        </p:nvSpPr>
        <p:spPr>
          <a:xfrm>
            <a:off x="1468247" y="5947511"/>
            <a:ext cx="7515953" cy="29488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rgbClr val="E50071"/>
                </a:solidFill>
                <a:latin typeface="Quicksa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60A8"/>
                </a:solidFill>
                <a:latin typeface="Quicksand"/>
              </a:rPr>
              <a:t>Pour en savoir plus …</a:t>
            </a:r>
            <a:endParaRPr lang="fr-FR" dirty="0">
              <a:solidFill>
                <a:srgbClr val="0060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94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F1FD9AD-BFF6-5CF8-F59F-BC33833E3C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92386" y="2357368"/>
            <a:ext cx="7886700" cy="746117"/>
          </a:xfrm>
        </p:spPr>
        <p:txBody>
          <a:bodyPr lIns="91440" tIns="45720" rIns="91440" bIns="45720" anchor="t"/>
          <a:lstStyle/>
          <a:p>
            <a:r>
              <a:rPr lang="fr-FR" sz="4000">
                <a:latin typeface="Quicksand"/>
              </a:rPr>
              <a:t>SPICO, l'outil de coordination régional</a:t>
            </a:r>
            <a:endParaRPr lang="fr-FR" sz="4000" b="0">
              <a:solidFill>
                <a:srgbClr val="000000"/>
              </a:solidFill>
              <a:latin typeface="Quicksand"/>
            </a:endParaRPr>
          </a:p>
        </p:txBody>
      </p:sp>
    </p:spTree>
    <p:extLst>
      <p:ext uri="{BB962C8B-B14F-4D97-AF65-F5344CB8AC3E}">
        <p14:creationId xmlns:p14="http://schemas.microsoft.com/office/powerpoint/2010/main" val="2524619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444942" y="203433"/>
            <a:ext cx="7886700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>
                <a:solidFill>
                  <a:srgbClr val="38BADB"/>
                </a:solidFill>
                <a:latin typeface="Quicksand"/>
              </a:rPr>
              <a:t>01 . SPICO, son origine</a:t>
            </a:r>
            <a:endParaRPr lang="fr-FR" b="1">
              <a:solidFill>
                <a:srgbClr val="38BADB"/>
              </a:solidFill>
              <a:latin typeface="Quicksan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B81764-0F37-40EB-A172-B15B74F7DC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274" r="6770" b="25262"/>
          <a:stretch/>
        </p:blipFill>
        <p:spPr>
          <a:xfrm>
            <a:off x="695757" y="3729065"/>
            <a:ext cx="2842020" cy="1066244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02EAC6A-DB5E-45B4-9942-32BCC7EE05E0}"/>
              </a:ext>
            </a:extLst>
          </p:cNvPr>
          <p:cNvGrpSpPr/>
          <p:nvPr/>
        </p:nvGrpSpPr>
        <p:grpSpPr>
          <a:xfrm>
            <a:off x="3541092" y="2740143"/>
            <a:ext cx="1250950" cy="3092635"/>
            <a:chOff x="3541092" y="2740143"/>
            <a:chExt cx="1250950" cy="3092635"/>
          </a:xfrm>
        </p:grpSpPr>
        <p:grpSp>
          <p:nvGrpSpPr>
            <p:cNvPr id="9" name="Grouper 5">
              <a:extLst>
                <a:ext uri="{FF2B5EF4-FFF2-40B4-BE49-F238E27FC236}">
                  <a16:creationId xmlns:a16="http://schemas.microsoft.com/office/drawing/2014/main" id="{2199AA7A-71A9-42CE-BD8B-496E8CA0F835}"/>
                </a:ext>
              </a:extLst>
            </p:cNvPr>
            <p:cNvGrpSpPr/>
            <p:nvPr/>
          </p:nvGrpSpPr>
          <p:grpSpPr>
            <a:xfrm rot="5400000">
              <a:off x="2620226" y="3699064"/>
              <a:ext cx="3092635" cy="1174793"/>
              <a:chOff x="2620228" y="3699065"/>
              <a:chExt cx="5143502" cy="1841508"/>
            </a:xfrm>
          </p:grpSpPr>
          <p:sp>
            <p:nvSpPr>
              <p:cNvPr id="13" name="Shape 741">
                <a:extLst>
                  <a:ext uri="{FF2B5EF4-FFF2-40B4-BE49-F238E27FC236}">
                    <a16:creationId xmlns:a16="http://schemas.microsoft.com/office/drawing/2014/main" id="{B47B7373-0E0D-4461-9160-643EE61BC5F0}"/>
                  </a:ext>
                </a:extLst>
              </p:cNvPr>
              <p:cNvSpPr/>
              <p:nvPr/>
            </p:nvSpPr>
            <p:spPr>
              <a:xfrm>
                <a:off x="2620228" y="4608496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/>
                  </a:gs>
                  <a:gs pos="100000">
                    <a:srgbClr val="92D050"/>
                  </a:gs>
                </a:gsLst>
                <a:lin ang="0" scaled="1"/>
                <a:tileRect/>
              </a:gradFill>
              <a:ln w="12700">
                <a:miter lim="400000"/>
              </a:ln>
            </p:spPr>
            <p:txBody>
              <a:bodyPr lIns="22860" rIns="2286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4" name="Shape 742">
                <a:extLst>
                  <a:ext uri="{FF2B5EF4-FFF2-40B4-BE49-F238E27FC236}">
                    <a16:creationId xmlns:a16="http://schemas.microsoft.com/office/drawing/2014/main" id="{D43CC800-3D7A-406D-9A77-88E64674CE19}"/>
                  </a:ext>
                </a:extLst>
              </p:cNvPr>
              <p:cNvSpPr/>
              <p:nvPr/>
            </p:nvSpPr>
            <p:spPr>
              <a:xfrm rot="10800000" flipH="1">
                <a:off x="4271234" y="3699065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1000">
                    <a:srgbClr val="92D050"/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  <a:ln w="12700">
                <a:miter lim="400000"/>
              </a:ln>
            </p:spPr>
            <p:txBody>
              <a:bodyPr lIns="22860" rIns="2286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  <p:sp>
            <p:nvSpPr>
              <p:cNvPr id="15" name="Shape 743">
                <a:extLst>
                  <a:ext uri="{FF2B5EF4-FFF2-40B4-BE49-F238E27FC236}">
                    <a16:creationId xmlns:a16="http://schemas.microsoft.com/office/drawing/2014/main" id="{9317DF3F-AB7D-4E05-AA55-1EB1B9279549}"/>
                  </a:ext>
                </a:extLst>
              </p:cNvPr>
              <p:cNvSpPr/>
              <p:nvPr/>
            </p:nvSpPr>
            <p:spPr>
              <a:xfrm>
                <a:off x="5922229" y="4619818"/>
                <a:ext cx="1841501" cy="920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79" extrusionOk="0">
                    <a:moveTo>
                      <a:pt x="0" y="0"/>
                    </a:moveTo>
                    <a:cubicBezTo>
                      <a:pt x="0" y="5036"/>
                      <a:pt x="1054" y="10073"/>
                      <a:pt x="3163" y="13915"/>
                    </a:cubicBezTo>
                    <a:cubicBezTo>
                      <a:pt x="7381" y="21600"/>
                      <a:pt x="14219" y="21600"/>
                      <a:pt x="18437" y="13915"/>
                    </a:cubicBezTo>
                    <a:cubicBezTo>
                      <a:pt x="20546" y="10073"/>
                      <a:pt x="21600" y="5036"/>
                      <a:pt x="21600" y="0"/>
                    </a:cubicBezTo>
                    <a:lnTo>
                      <a:pt x="19379" y="0"/>
                    </a:lnTo>
                    <a:cubicBezTo>
                      <a:pt x="19379" y="4001"/>
                      <a:pt x="18541" y="8004"/>
                      <a:pt x="16866" y="11057"/>
                    </a:cubicBezTo>
                    <a:cubicBezTo>
                      <a:pt x="13515" y="17162"/>
                      <a:pt x="8085" y="17162"/>
                      <a:pt x="4734" y="11057"/>
                    </a:cubicBezTo>
                    <a:cubicBezTo>
                      <a:pt x="3058" y="8003"/>
                      <a:pt x="2220" y="4002"/>
                      <a:pt x="22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>
                <a:miter lim="400000"/>
              </a:ln>
            </p:spPr>
            <p:txBody>
              <a:bodyPr lIns="22860" rIns="2286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  <a:defRPr sz="3000"/>
                </a:pPr>
                <a:endParaRPr sz="1500"/>
              </a:p>
            </p:txBody>
          </p:sp>
        </p:grp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B96ACA9-CCC8-4E60-BF57-87F74CB773D3}"/>
                </a:ext>
              </a:extLst>
            </p:cNvPr>
            <p:cNvSpPr/>
            <p:nvPr/>
          </p:nvSpPr>
          <p:spPr>
            <a:xfrm>
              <a:off x="3553792" y="3162390"/>
              <a:ext cx="216000" cy="216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CF8C452-16A8-4630-84F3-501F566C9174}"/>
                </a:ext>
              </a:extLst>
            </p:cNvPr>
            <p:cNvSpPr/>
            <p:nvPr/>
          </p:nvSpPr>
          <p:spPr>
            <a:xfrm>
              <a:off x="4576042" y="4219938"/>
              <a:ext cx="216000" cy="216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FA8B12CD-0307-4835-9BD9-F0111B558AA9}"/>
                </a:ext>
              </a:extLst>
            </p:cNvPr>
            <p:cNvSpPr/>
            <p:nvPr/>
          </p:nvSpPr>
          <p:spPr>
            <a:xfrm>
              <a:off x="3541092" y="5156190"/>
              <a:ext cx="216000" cy="216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</p:grpSp>
      <p:sp>
        <p:nvSpPr>
          <p:cNvPr id="6" name="Rectangle à coins arrondis 22">
            <a:extLst>
              <a:ext uri="{FF2B5EF4-FFF2-40B4-BE49-F238E27FC236}">
                <a16:creationId xmlns:a16="http://schemas.microsoft.com/office/drawing/2014/main" id="{6AB0BF56-BB07-DB59-BFB0-97D5AF9E63E1}"/>
              </a:ext>
            </a:extLst>
          </p:cNvPr>
          <p:cNvSpPr/>
          <p:nvPr/>
        </p:nvSpPr>
        <p:spPr>
          <a:xfrm>
            <a:off x="4220824" y="3022300"/>
            <a:ext cx="7360642" cy="584773"/>
          </a:xfrm>
          <a:prstGeom prst="roundRect">
            <a:avLst>
              <a:gd name="adj" fmla="val 4496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fr-FR" cap="small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Proposer aux</a:t>
            </a:r>
            <a:r>
              <a:rPr kumimoji="0" lang="fr-FR" sz="1800" b="1" i="0" u="none" strike="noStrike" kern="1200" cap="small" spc="0" normalizeH="0" baseline="0" noProof="0">
                <a:ln>
                  <a:noFill/>
                </a:ln>
                <a:solidFill>
                  <a:srgbClr val="525D7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acteurs du territoire </a:t>
            </a:r>
            <a:r>
              <a:rPr lang="fr-FR" cap="small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un</a:t>
            </a:r>
            <a:r>
              <a:rPr kumimoji="0" lang="fr-FR" sz="1800" i="0" u="none" strike="noStrike" kern="1200" cap="small" spc="0" normalizeH="0" baseline="0" noProof="0">
                <a:ln>
                  <a:noFill/>
                </a:ln>
                <a:solidFill>
                  <a:srgbClr val="525D7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outil</a:t>
            </a:r>
            <a:r>
              <a:rPr kumimoji="0" lang="fr-FR" sz="1800" b="1" i="0" u="none" strike="noStrike" kern="1200" cap="small" spc="0" normalizeH="0" baseline="0" noProof="0">
                <a:ln>
                  <a:noFill/>
                </a:ln>
                <a:solidFill>
                  <a:srgbClr val="525D7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commun et sécurisé</a:t>
            </a:r>
            <a:r>
              <a:rPr lang="fr-FR" b="1" cap="small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 </a:t>
            </a:r>
            <a:endParaRPr kumimoji="0" lang="fr-RE" sz="1800" b="1" i="0" u="none" strike="noStrike" kern="1200" cap="small" spc="0" normalizeH="0" baseline="0" noProof="0">
              <a:ln>
                <a:noFill/>
              </a:ln>
              <a:solidFill>
                <a:srgbClr val="525D72"/>
              </a:solidFill>
              <a:effectLst/>
              <a:uLnTx/>
              <a:uFillTx/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à coins arrondis 22">
            <a:extLst>
              <a:ext uri="{FF2B5EF4-FFF2-40B4-BE49-F238E27FC236}">
                <a16:creationId xmlns:a16="http://schemas.microsoft.com/office/drawing/2014/main" id="{4E3AF6B2-B3FD-BB39-513B-2AC3A92D8E85}"/>
              </a:ext>
            </a:extLst>
          </p:cNvPr>
          <p:cNvSpPr/>
          <p:nvPr/>
        </p:nvSpPr>
        <p:spPr>
          <a:xfrm>
            <a:off x="4950898" y="4079848"/>
            <a:ext cx="6194082" cy="584773"/>
          </a:xfrm>
          <a:prstGeom prst="roundRect">
            <a:avLst>
              <a:gd name="adj" fmla="val 4496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fr-FR" cap="small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Permettre </a:t>
            </a:r>
            <a:r>
              <a:rPr kumimoji="0" lang="fr-FR" sz="1800" i="0" u="none" strike="noStrike" kern="1200" cap="small" spc="0" normalizeH="0" baseline="0" noProof="0">
                <a:ln>
                  <a:noFill/>
                </a:ln>
                <a:solidFill>
                  <a:srgbClr val="525D7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à l’équipe de prise en charge de</a:t>
            </a:r>
            <a:r>
              <a:rPr kumimoji="0" lang="fr-FR" sz="1800" b="1" i="0" u="none" strike="noStrike" kern="1200" cap="small" spc="0" normalizeH="0" baseline="0" noProof="0">
                <a:ln>
                  <a:noFill/>
                </a:ln>
                <a:solidFill>
                  <a:srgbClr val="525D7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discuter en instantané et en mobilité</a:t>
            </a:r>
            <a:r>
              <a:rPr lang="fr-FR" b="1" cap="small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 </a:t>
            </a:r>
            <a:endParaRPr kumimoji="0" lang="fr-RE" sz="1800" b="1" i="0" u="none" strike="noStrike" kern="1200" cap="small" spc="0" normalizeH="0" baseline="0" noProof="0">
              <a:ln>
                <a:noFill/>
              </a:ln>
              <a:solidFill>
                <a:srgbClr val="525D72"/>
              </a:solidFill>
              <a:effectLst/>
              <a:uLnTx/>
              <a:uFillTx/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ctangle à coins arrondis 22">
            <a:extLst>
              <a:ext uri="{FF2B5EF4-FFF2-40B4-BE49-F238E27FC236}">
                <a16:creationId xmlns:a16="http://schemas.microsoft.com/office/drawing/2014/main" id="{824280C6-997C-F4B9-5585-4C6A7DD384FA}"/>
              </a:ext>
            </a:extLst>
          </p:cNvPr>
          <p:cNvSpPr/>
          <p:nvPr/>
        </p:nvSpPr>
        <p:spPr>
          <a:xfrm>
            <a:off x="4274612" y="5016100"/>
            <a:ext cx="7340986" cy="584773"/>
          </a:xfrm>
          <a:prstGeom prst="roundRect">
            <a:avLst>
              <a:gd name="adj" fmla="val 4496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fr-FR" cap="small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Faciliter la</a:t>
            </a:r>
            <a:r>
              <a:rPr lang="fr-FR" b="1" cap="small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kumimoji="0" lang="fr-FR" sz="1800" b="1" i="0" u="none" strike="noStrike" kern="1200" cap="small" spc="0" normalizeH="0" baseline="0" noProof="0">
                <a:ln>
                  <a:noFill/>
                </a:ln>
                <a:solidFill>
                  <a:srgbClr val="525D7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prise en charge coordonnée et pluriprofessionnelle</a:t>
            </a:r>
            <a:r>
              <a:rPr lang="fr-FR" b="1" cap="small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 </a:t>
            </a:r>
            <a:endParaRPr kumimoji="0" lang="fr-RE" sz="1800" b="1" i="0" u="none" strike="noStrike" kern="1200" cap="small" spc="0" normalizeH="0" baseline="0" noProof="0">
              <a:ln>
                <a:noFill/>
              </a:ln>
              <a:solidFill>
                <a:srgbClr val="525D72"/>
              </a:solidFill>
              <a:effectLst/>
              <a:uLnTx/>
              <a:uFillTx/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ZoneTexte 20">
            <a:extLst>
              <a:ext uri="{FF2B5EF4-FFF2-40B4-BE49-F238E27FC236}">
                <a16:creationId xmlns:a16="http://schemas.microsoft.com/office/drawing/2014/main" id="{5C93D917-87DA-4654-8AF5-CD5EF0600428}"/>
              </a:ext>
            </a:extLst>
          </p:cNvPr>
          <p:cNvSpPr txBox="1"/>
          <p:nvPr/>
        </p:nvSpPr>
        <p:spPr>
          <a:xfrm>
            <a:off x="444587" y="1151895"/>
            <a:ext cx="10796722" cy="800219"/>
          </a:xfrm>
          <a:prstGeom prst="round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Financé par l'ARS Occitanie</a:t>
            </a:r>
            <a:r>
              <a:rPr lang="fr-FR" dirty="0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, son utilisation est gratuite depuis son lancement en 2020.</a:t>
            </a:r>
            <a:endParaRPr lang="fr-FR" dirty="0">
              <a:solidFill>
                <a:srgbClr val="525D72"/>
              </a:solidFill>
              <a:ea typeface="Calibri" panose="020F0502020204030204"/>
              <a:cs typeface="Calibri" panose="020F0502020204030204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52646D"/>
                </a:solidFill>
                <a:latin typeface="Open Sans"/>
                <a:ea typeface="Open Sans"/>
                <a:cs typeface="Open Sans"/>
              </a:rPr>
              <a:t>En réponse au </a:t>
            </a:r>
            <a:r>
              <a:rPr lang="fr-FR" b="1" dirty="0">
                <a:solidFill>
                  <a:srgbClr val="52646D"/>
                </a:solidFill>
                <a:latin typeface="Open Sans"/>
                <a:ea typeface="Open Sans"/>
                <a:cs typeface="Open Sans"/>
              </a:rPr>
              <a:t>P</a:t>
            </a:r>
            <a:r>
              <a:rPr lang="fr-FR" b="1" i="1" dirty="0">
                <a:solidFill>
                  <a:srgbClr val="52646D"/>
                </a:solidFill>
                <a:latin typeface="Open Sans"/>
                <a:ea typeface="Open Sans"/>
                <a:cs typeface="Open Sans"/>
              </a:rPr>
              <a:t>rogramme e-Parcours de Ma Santé 2022</a:t>
            </a:r>
            <a:endParaRPr lang="fr-FR" b="1" i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657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444942" y="203433"/>
            <a:ext cx="7886700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>
                <a:solidFill>
                  <a:srgbClr val="38BADB"/>
                </a:solidFill>
                <a:latin typeface="Quicksand"/>
              </a:rPr>
              <a:t>01 . SPICO, pour les professionnels en santé</a:t>
            </a:r>
            <a:endParaRPr lang="fr-FR" b="1">
              <a:solidFill>
                <a:srgbClr val="38BADB"/>
              </a:solidFill>
              <a:latin typeface="Quicksand" pitchFamily="2" charset="0"/>
            </a:endParaRPr>
          </a:p>
        </p:txBody>
      </p:sp>
      <p:sp>
        <p:nvSpPr>
          <p:cNvPr id="2" name="Cercle : creux 1">
            <a:extLst>
              <a:ext uri="{FF2B5EF4-FFF2-40B4-BE49-F238E27FC236}">
                <a16:creationId xmlns:a16="http://schemas.microsoft.com/office/drawing/2014/main" id="{CC78229F-D188-4C07-B306-5FFBE1065980}"/>
              </a:ext>
            </a:extLst>
          </p:cNvPr>
          <p:cNvSpPr/>
          <p:nvPr/>
        </p:nvSpPr>
        <p:spPr>
          <a:xfrm>
            <a:off x="3911150" y="1778544"/>
            <a:ext cx="4080263" cy="3996329"/>
          </a:xfrm>
          <a:prstGeom prst="donut">
            <a:avLst>
              <a:gd name="adj" fmla="val 11640"/>
            </a:avLst>
          </a:prstGeom>
          <a:gradFill>
            <a:gsLst>
              <a:gs pos="0">
                <a:srgbClr val="FFD930"/>
              </a:gs>
              <a:gs pos="54000">
                <a:srgbClr val="FBC631"/>
              </a:gs>
              <a:gs pos="100000">
                <a:srgbClr val="F49D1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EBEB223-ED31-48EC-917B-C7E71FA78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385" y="1489708"/>
            <a:ext cx="1440000" cy="1440000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092209-98E7-414B-9C4E-A93F81A25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927" y="3023606"/>
            <a:ext cx="1440000" cy="1440000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24">
            <a:extLst>
              <a:ext uri="{FF2B5EF4-FFF2-40B4-BE49-F238E27FC236}">
                <a16:creationId xmlns:a16="http://schemas.microsoft.com/office/drawing/2014/main" id="{6A7C306D-D90C-4BEB-936F-1F307EAC9450}"/>
              </a:ext>
            </a:extLst>
          </p:cNvPr>
          <p:cNvSpPr txBox="1"/>
          <p:nvPr/>
        </p:nvSpPr>
        <p:spPr>
          <a:xfrm>
            <a:off x="8735195" y="3201830"/>
            <a:ext cx="24184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b="1" dirty="0">
                <a:solidFill>
                  <a:srgbClr val="52646D"/>
                </a:solidFill>
                <a:latin typeface="Arial" panose="020B0604020202020204" pitchFamily="34" charset="0"/>
              </a:rPr>
              <a:t>Les p</a:t>
            </a:r>
            <a:r>
              <a:rPr lang="fr-FR" b="1" i="0" dirty="0">
                <a:solidFill>
                  <a:srgbClr val="52646D"/>
                </a:solidFill>
                <a:effectLst/>
                <a:latin typeface="Arial" panose="020B0604020202020204" pitchFamily="34" charset="0"/>
              </a:rPr>
              <a:t>rofessionnels du </a:t>
            </a:r>
            <a:r>
              <a:rPr lang="fr-FR" b="1" i="0" dirty="0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médico-social</a:t>
            </a:r>
            <a:endParaRPr lang="fr-FR" b="1" dirty="0">
              <a:solidFill>
                <a:schemeClr val="accent2"/>
              </a:solidFill>
            </a:endParaRPr>
          </a:p>
        </p:txBody>
      </p:sp>
      <p:sp>
        <p:nvSpPr>
          <p:cNvPr id="7" name="ZoneTexte 25">
            <a:extLst>
              <a:ext uri="{FF2B5EF4-FFF2-40B4-BE49-F238E27FC236}">
                <a16:creationId xmlns:a16="http://schemas.microsoft.com/office/drawing/2014/main" id="{C0E4F82E-16D4-4F2D-A3C4-AA4A61486800}"/>
              </a:ext>
            </a:extLst>
          </p:cNvPr>
          <p:cNvSpPr txBox="1"/>
          <p:nvPr/>
        </p:nvSpPr>
        <p:spPr>
          <a:xfrm>
            <a:off x="1416526" y="4894413"/>
            <a:ext cx="2494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52646D"/>
                </a:solidFill>
                <a:latin typeface="Arial" panose="020B0604020202020204" pitchFamily="34" charset="0"/>
              </a:rPr>
              <a:t>Les p</a:t>
            </a:r>
            <a:r>
              <a:rPr lang="fr-FR" b="1" i="0" dirty="0">
                <a:solidFill>
                  <a:srgbClr val="52646D"/>
                </a:solidFill>
                <a:effectLst/>
                <a:latin typeface="Arial" panose="020B0604020202020204" pitchFamily="34" charset="0"/>
              </a:rPr>
              <a:t>rofessionnels du </a:t>
            </a:r>
            <a:r>
              <a:rPr lang="fr-FR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social</a:t>
            </a:r>
            <a:endParaRPr lang="fr-FR" b="1" dirty="0">
              <a:solidFill>
                <a:srgbClr val="FFC000"/>
              </a:solidFill>
            </a:endParaRPr>
          </a:p>
        </p:txBody>
      </p:sp>
      <p:sp>
        <p:nvSpPr>
          <p:cNvPr id="8" name="ZoneTexte 26">
            <a:extLst>
              <a:ext uri="{FF2B5EF4-FFF2-40B4-BE49-F238E27FC236}">
                <a16:creationId xmlns:a16="http://schemas.microsoft.com/office/drawing/2014/main" id="{A119E049-C862-483F-A67B-524A573DFFDE}"/>
              </a:ext>
            </a:extLst>
          </p:cNvPr>
          <p:cNvSpPr txBox="1"/>
          <p:nvPr/>
        </p:nvSpPr>
        <p:spPr>
          <a:xfrm>
            <a:off x="1530826" y="1737253"/>
            <a:ext cx="2494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52646D"/>
                </a:solidFill>
                <a:latin typeface="Arial" panose="020B0604020202020204" pitchFamily="34" charset="0"/>
              </a:rPr>
              <a:t>Les p</a:t>
            </a:r>
            <a:r>
              <a:rPr lang="fr-FR" b="1" i="0" dirty="0">
                <a:solidFill>
                  <a:srgbClr val="52646D"/>
                </a:solidFill>
                <a:effectLst/>
                <a:latin typeface="Arial" panose="020B0604020202020204" pitchFamily="34" charset="0"/>
              </a:rPr>
              <a:t>rofessionnels du </a:t>
            </a:r>
            <a:r>
              <a:rPr lang="fr-FR" b="1" i="0" dirty="0">
                <a:solidFill>
                  <a:srgbClr val="38BADB"/>
                </a:solidFill>
                <a:effectLst/>
                <a:latin typeface="Arial" panose="020B0604020202020204" pitchFamily="34" charset="0"/>
              </a:rPr>
              <a:t>sanitaire</a:t>
            </a:r>
            <a:endParaRPr lang="fr-FR" b="1" dirty="0">
              <a:solidFill>
                <a:srgbClr val="38BADB"/>
              </a:solidFill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AC123DB-BDB7-4BF1-999C-CF68BEB8439A}"/>
              </a:ext>
            </a:extLst>
          </p:cNvPr>
          <p:cNvCxnSpPr>
            <a:cxnSpLocks/>
          </p:cNvCxnSpPr>
          <p:nvPr/>
        </p:nvCxnSpPr>
        <p:spPr>
          <a:xfrm flipH="1">
            <a:off x="1215853" y="2479703"/>
            <a:ext cx="224790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6070777-41CF-4E3D-81E3-8F600EEF6822}"/>
              </a:ext>
            </a:extLst>
          </p:cNvPr>
          <p:cNvCxnSpPr>
            <a:cxnSpLocks/>
          </p:cNvCxnSpPr>
          <p:nvPr/>
        </p:nvCxnSpPr>
        <p:spPr>
          <a:xfrm flipH="1">
            <a:off x="1215853" y="5670704"/>
            <a:ext cx="2247901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F35074A-17DB-4B58-869E-C0507F0CA799}"/>
              </a:ext>
            </a:extLst>
          </p:cNvPr>
          <p:cNvCxnSpPr>
            <a:cxnSpLocks/>
          </p:cNvCxnSpPr>
          <p:nvPr/>
        </p:nvCxnSpPr>
        <p:spPr>
          <a:xfrm flipH="1">
            <a:off x="9112876" y="4018654"/>
            <a:ext cx="2247901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èche : chevron 14">
            <a:extLst>
              <a:ext uri="{FF2B5EF4-FFF2-40B4-BE49-F238E27FC236}">
                <a16:creationId xmlns:a16="http://schemas.microsoft.com/office/drawing/2014/main" id="{9B13255D-6C88-4BB9-BD5D-3AE3788CC69A}"/>
              </a:ext>
            </a:extLst>
          </p:cNvPr>
          <p:cNvSpPr/>
          <p:nvPr/>
        </p:nvSpPr>
        <p:spPr>
          <a:xfrm rot="5617126">
            <a:off x="3976700" y="3313479"/>
            <a:ext cx="403061" cy="627498"/>
          </a:xfrm>
          <a:prstGeom prst="chevron">
            <a:avLst>
              <a:gd name="adj" fmla="val 7363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Flèche : chevron 15">
            <a:extLst>
              <a:ext uri="{FF2B5EF4-FFF2-40B4-BE49-F238E27FC236}">
                <a16:creationId xmlns:a16="http://schemas.microsoft.com/office/drawing/2014/main" id="{86F1FE70-3B78-413E-B654-183C872681CD}"/>
              </a:ext>
            </a:extLst>
          </p:cNvPr>
          <p:cNvSpPr/>
          <p:nvPr/>
        </p:nvSpPr>
        <p:spPr>
          <a:xfrm rot="19865976">
            <a:off x="6530787" y="5016492"/>
            <a:ext cx="403061" cy="693251"/>
          </a:xfrm>
          <a:prstGeom prst="chevron">
            <a:avLst>
              <a:gd name="adj" fmla="val 7363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Flèche : chevron 16">
            <a:extLst>
              <a:ext uri="{FF2B5EF4-FFF2-40B4-BE49-F238E27FC236}">
                <a16:creationId xmlns:a16="http://schemas.microsoft.com/office/drawing/2014/main" id="{EDDC58A3-D635-4DCE-B5E3-C3C4429EB2B2}"/>
              </a:ext>
            </a:extLst>
          </p:cNvPr>
          <p:cNvSpPr/>
          <p:nvPr/>
        </p:nvSpPr>
        <p:spPr>
          <a:xfrm rot="12691412">
            <a:off x="6580352" y="1899422"/>
            <a:ext cx="403061" cy="620570"/>
          </a:xfrm>
          <a:prstGeom prst="chevron">
            <a:avLst>
              <a:gd name="adj" fmla="val 7363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44">
            <a:extLst>
              <a:ext uri="{FF2B5EF4-FFF2-40B4-BE49-F238E27FC236}">
                <a16:creationId xmlns:a16="http://schemas.microsoft.com/office/drawing/2014/main" id="{155CF433-29EB-4440-A835-6A989DECFCA0}"/>
              </a:ext>
            </a:extLst>
          </p:cNvPr>
          <p:cNvSpPr txBox="1"/>
          <p:nvPr/>
        </p:nvSpPr>
        <p:spPr>
          <a:xfrm>
            <a:off x="4771654" y="3154921"/>
            <a:ext cx="2351855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dirty="0">
                <a:solidFill>
                  <a:srgbClr val="52646D"/>
                </a:solidFill>
                <a:latin typeface="Open sans" panose="020B0606030504020204"/>
                <a:ea typeface="Calibri" panose="020F0502020204030204" pitchFamily="34" charset="0"/>
                <a:cs typeface="Times New Roman"/>
              </a:rPr>
              <a:t>Un </a:t>
            </a:r>
            <a:r>
              <a:rPr lang="fr-FR" sz="1600" b="1" dirty="0">
                <a:solidFill>
                  <a:srgbClr val="52646D"/>
                </a:solidFill>
                <a:latin typeface="Open sans" panose="020B0606030504020204"/>
                <a:ea typeface="Calibri" panose="020F0502020204030204" pitchFamily="34" charset="0"/>
                <a:cs typeface="Times New Roman"/>
              </a:rPr>
              <a:t>même outil régional </a:t>
            </a:r>
            <a:r>
              <a:rPr lang="fr-FR" sz="1600" dirty="0">
                <a:solidFill>
                  <a:srgbClr val="52646D"/>
                </a:solidFill>
                <a:latin typeface="Open sans" panose="020B0606030504020204"/>
                <a:ea typeface="Calibri" panose="020F0502020204030204" pitchFamily="34" charset="0"/>
                <a:cs typeface="Times New Roman"/>
              </a:rPr>
              <a:t>pour </a:t>
            </a:r>
            <a:r>
              <a:rPr lang="fr-FR" sz="1600" b="1" dirty="0">
                <a:solidFill>
                  <a:srgbClr val="52646D"/>
                </a:solidFill>
                <a:latin typeface="Open sans" panose="020B0606030504020204"/>
                <a:ea typeface="Calibri" panose="020F0502020204030204" pitchFamily="34" charset="0"/>
                <a:cs typeface="Times New Roman"/>
              </a:rPr>
              <a:t>tous les professionnels du parcours de santé </a:t>
            </a:r>
            <a:r>
              <a:rPr lang="fr-FR" sz="1600" dirty="0">
                <a:solidFill>
                  <a:srgbClr val="52646D"/>
                </a:solidFill>
                <a:latin typeface="Open sans" panose="020B0606030504020204"/>
                <a:ea typeface="Calibri" panose="020F0502020204030204" pitchFamily="34" charset="0"/>
                <a:cs typeface="Times New Roman"/>
              </a:rPr>
              <a:t>des patients et usagers </a:t>
            </a:r>
            <a:endParaRPr lang="fr-FR" sz="1600" dirty="0">
              <a:solidFill>
                <a:srgbClr val="52646D"/>
              </a:solidFill>
            </a:endParaRPr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2E521817-125A-4233-91B1-C29E2B88A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774" y="4514372"/>
            <a:ext cx="1440000" cy="1440000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27">
            <a:extLst>
              <a:ext uri="{FF2B5EF4-FFF2-40B4-BE49-F238E27FC236}">
                <a16:creationId xmlns:a16="http://schemas.microsoft.com/office/drawing/2014/main" id="{52FF08D2-2A96-498A-9CB5-E175A09C148C}"/>
              </a:ext>
            </a:extLst>
          </p:cNvPr>
          <p:cNvSpPr txBox="1"/>
          <p:nvPr/>
        </p:nvSpPr>
        <p:spPr>
          <a:xfrm>
            <a:off x="1899118" y="699028"/>
            <a:ext cx="5342438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i="1">
                <a:solidFill>
                  <a:srgbClr val="4472C4"/>
                </a:solidFill>
                <a:latin typeface="Open Sans"/>
                <a:ea typeface="Open Sans"/>
                <a:cs typeface="Arial"/>
              </a:rPr>
              <a:t>EN LIBÉRAL &amp; EN ÉTABLISSEMENT </a:t>
            </a:r>
            <a:endParaRPr lang="fr-FR" sz="1600" i="1">
              <a:solidFill>
                <a:schemeClr val="accent1"/>
              </a:solidFill>
              <a:latin typeface="Open Sans"/>
              <a:ea typeface="Open Sans"/>
              <a:cs typeface="Open San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CEB4698-698A-D6FF-F727-7883807378F6}"/>
              </a:ext>
            </a:extLst>
          </p:cNvPr>
          <p:cNvCxnSpPr>
            <a:cxnSpLocks/>
          </p:cNvCxnSpPr>
          <p:nvPr/>
        </p:nvCxnSpPr>
        <p:spPr>
          <a:xfrm flipH="1">
            <a:off x="527833" y="940906"/>
            <a:ext cx="224790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582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444942" y="203433"/>
            <a:ext cx="7886700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>
                <a:solidFill>
                  <a:srgbClr val="38BADB"/>
                </a:solidFill>
                <a:latin typeface="Quicksand"/>
              </a:rPr>
              <a:t>01 . SPICO, les bénéfices</a:t>
            </a:r>
            <a:endParaRPr lang="fr-FR" b="1">
              <a:solidFill>
                <a:srgbClr val="38BADB"/>
              </a:solidFill>
              <a:latin typeface="Quicksand" pitchFamily="2" charset="0"/>
            </a:endParaRPr>
          </a:p>
        </p:txBody>
      </p:sp>
      <p:sp>
        <p:nvSpPr>
          <p:cNvPr id="2" name="ZoneTexte 20">
            <a:extLst>
              <a:ext uri="{FF2B5EF4-FFF2-40B4-BE49-F238E27FC236}">
                <a16:creationId xmlns:a16="http://schemas.microsoft.com/office/drawing/2014/main" id="{5C93D917-87DA-4654-8AF5-CD5EF0600428}"/>
              </a:ext>
            </a:extLst>
          </p:cNvPr>
          <p:cNvSpPr txBox="1"/>
          <p:nvPr/>
        </p:nvSpPr>
        <p:spPr>
          <a:xfrm>
            <a:off x="236830" y="1397781"/>
            <a:ext cx="2925188" cy="1396127"/>
          </a:xfrm>
          <a:prstGeom prst="round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Open Sans" panose="020B0606030504020204"/>
                <a:ea typeface="Open Sans" charset="0"/>
                <a:cs typeface="Open Sans" charset="0"/>
              </a:rPr>
              <a:t>DÉCLOISONNER </a:t>
            </a:r>
          </a:p>
          <a:p>
            <a:pPr algn="r"/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Open Sans" panose="020B0606030504020204"/>
                <a:ea typeface="Open Sans" charset="0"/>
                <a:cs typeface="Open Sans" charset="0"/>
              </a:rPr>
              <a:t>SPICO est un outil commun aux professionnels du sanitaire, du médico-social et du social </a:t>
            </a:r>
          </a:p>
        </p:txBody>
      </p:sp>
      <p:sp>
        <p:nvSpPr>
          <p:cNvPr id="16" name="ZoneTexte 21">
            <a:extLst>
              <a:ext uri="{FF2B5EF4-FFF2-40B4-BE49-F238E27FC236}">
                <a16:creationId xmlns:a16="http://schemas.microsoft.com/office/drawing/2014/main" id="{1EB9EC94-D4DF-4440-98DE-F1889845669E}"/>
              </a:ext>
            </a:extLst>
          </p:cNvPr>
          <p:cNvSpPr txBox="1"/>
          <p:nvPr/>
        </p:nvSpPr>
        <p:spPr>
          <a:xfrm>
            <a:off x="75178" y="3343616"/>
            <a:ext cx="3726618" cy="1157764"/>
          </a:xfrm>
          <a:prstGeom prst="round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2000" b="1" dirty="0">
                <a:solidFill>
                  <a:schemeClr val="accent2"/>
                </a:solidFill>
                <a:latin typeface="Open Sans" panose="020B0606030504020204"/>
                <a:ea typeface="Open Sans" charset="0"/>
                <a:cs typeface="Open Sans" charset="0"/>
              </a:rPr>
              <a:t>COCONSTRUIRE</a:t>
            </a:r>
          </a:p>
          <a:p>
            <a:pPr algn="r"/>
            <a:r>
              <a:rPr lang="fr-FR" sz="1400" dirty="0">
                <a:solidFill>
                  <a:srgbClr val="52646D"/>
                </a:solidFill>
                <a:latin typeface="Open Sans" panose="020B0606030504020204"/>
                <a:ea typeface="Open Sans" charset="0"/>
                <a:cs typeface="Open Sans" charset="0"/>
              </a:rPr>
              <a:t>SPICO permet une structuration multidimensionnelle et collaborative de l’accompagnement</a:t>
            </a:r>
          </a:p>
        </p:txBody>
      </p:sp>
      <p:sp>
        <p:nvSpPr>
          <p:cNvPr id="18" name="ZoneTexte 22">
            <a:extLst>
              <a:ext uri="{FF2B5EF4-FFF2-40B4-BE49-F238E27FC236}">
                <a16:creationId xmlns:a16="http://schemas.microsoft.com/office/drawing/2014/main" id="{3A517DAB-646F-4908-B739-C3F913033AA4}"/>
              </a:ext>
            </a:extLst>
          </p:cNvPr>
          <p:cNvSpPr txBox="1"/>
          <p:nvPr/>
        </p:nvSpPr>
        <p:spPr>
          <a:xfrm>
            <a:off x="8286821" y="3462798"/>
            <a:ext cx="3402308" cy="919401"/>
          </a:xfrm>
          <a:prstGeom prst="round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>
                <a:solidFill>
                  <a:schemeClr val="accent3"/>
                </a:solidFill>
                <a:latin typeface="Open Sans" panose="020B0606030504020204"/>
                <a:ea typeface="Open Sans" charset="0"/>
                <a:cs typeface="Open Sans" charset="0"/>
              </a:rPr>
              <a:t>PARTAGER &amp; ECHANGER</a:t>
            </a:r>
          </a:p>
          <a:p>
            <a:r>
              <a:rPr lang="fr-FR" sz="1400" dirty="0">
                <a:solidFill>
                  <a:srgbClr val="52646D"/>
                </a:solidFill>
                <a:latin typeface="Open Sans" panose="020B0606030504020204"/>
                <a:ea typeface="Open Sans" charset="0"/>
                <a:cs typeface="Open Sans" charset="0"/>
              </a:rPr>
              <a:t>SPICO facilite les </a:t>
            </a:r>
            <a:r>
              <a:rPr lang="fr-FR" sz="1400" dirty="0">
                <a:solidFill>
                  <a:srgbClr val="52646D"/>
                </a:solidFill>
                <a:ea typeface="Open Sans" charset="0"/>
                <a:cs typeface="Open Sans" charset="0"/>
              </a:rPr>
              <a:t>échanges et le partage d’informations </a:t>
            </a:r>
            <a:r>
              <a:rPr lang="fr-FR" sz="1400" dirty="0">
                <a:solidFill>
                  <a:srgbClr val="52646D"/>
                </a:solidFill>
                <a:latin typeface="Open Sans" panose="020B0606030504020204"/>
                <a:ea typeface="Open Sans" charset="0"/>
                <a:cs typeface="Open Sans" charset="0"/>
              </a:rPr>
              <a:t>entre professionnels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2646D"/>
              </a:solidFill>
              <a:effectLst/>
              <a:uLnTx/>
              <a:uFillTx/>
              <a:latin typeface="Open Sans" panose="020B0606030504020204"/>
              <a:ea typeface="Open Sans" charset="0"/>
              <a:cs typeface="Open Sans" charset="0"/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F1E791E0-41A6-4824-AF45-2ADCBC89B790}"/>
              </a:ext>
            </a:extLst>
          </p:cNvPr>
          <p:cNvSpPr/>
          <p:nvPr/>
        </p:nvSpPr>
        <p:spPr>
          <a:xfrm rot="5400000">
            <a:off x="3028331" y="-1204870"/>
            <a:ext cx="6045900" cy="5688526"/>
          </a:xfrm>
          <a:prstGeom prst="arc">
            <a:avLst>
              <a:gd name="adj1" fmla="val 16245430"/>
              <a:gd name="adj2" fmla="val 5274010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0" name="ZoneTexte 25">
            <a:extLst>
              <a:ext uri="{FF2B5EF4-FFF2-40B4-BE49-F238E27FC236}">
                <a16:creationId xmlns:a16="http://schemas.microsoft.com/office/drawing/2014/main" id="{8F9ED771-27C6-4204-AC9A-C043E6178C8E}"/>
              </a:ext>
            </a:extLst>
          </p:cNvPr>
          <p:cNvSpPr txBox="1"/>
          <p:nvPr/>
        </p:nvSpPr>
        <p:spPr>
          <a:xfrm>
            <a:off x="8985544" y="1596596"/>
            <a:ext cx="3117516" cy="1157764"/>
          </a:xfrm>
          <a:prstGeom prst="round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>
                <a:solidFill>
                  <a:schemeClr val="tx2"/>
                </a:solidFill>
                <a:latin typeface="Open Sans" panose="020B0606030504020204"/>
                <a:ea typeface="Open Sans" charset="0"/>
                <a:cs typeface="Open Sans" charset="0"/>
              </a:rPr>
              <a:t>FLUIDIFIER</a:t>
            </a:r>
          </a:p>
          <a:p>
            <a:r>
              <a:rPr lang="fr-FR" sz="1400" dirty="0">
                <a:solidFill>
                  <a:srgbClr val="52646D"/>
                </a:solidFill>
                <a:latin typeface="Open Sans" panose="020B0606030504020204"/>
                <a:ea typeface="Open Sans" charset="0"/>
                <a:cs typeface="Open Sans" charset="0"/>
              </a:rPr>
              <a:t>SPICO centralise les informations nécessaires à la coordination du parcours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2646D"/>
              </a:solidFill>
              <a:effectLst/>
              <a:uLnTx/>
              <a:uFillTx/>
              <a:latin typeface="Open Sans" panose="020B0606030504020204"/>
              <a:ea typeface="Open Sans" charset="0"/>
              <a:cs typeface="Open Sans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C688AE6-E774-4F01-A191-189FB6CA39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25274" r="6770" b="25262"/>
          <a:stretch/>
        </p:blipFill>
        <p:spPr>
          <a:xfrm>
            <a:off x="5242582" y="1332653"/>
            <a:ext cx="1886835" cy="707886"/>
          </a:xfrm>
          <a:prstGeom prst="rect">
            <a:avLst/>
          </a:prstGeom>
        </p:spPr>
      </p:pic>
      <p:sp>
        <p:nvSpPr>
          <p:cNvPr id="22" name="ZoneTexte 27">
            <a:extLst>
              <a:ext uri="{FF2B5EF4-FFF2-40B4-BE49-F238E27FC236}">
                <a16:creationId xmlns:a16="http://schemas.microsoft.com/office/drawing/2014/main" id="{1927A4F3-4AF9-4279-B08E-40B0ADC26C6B}"/>
              </a:ext>
            </a:extLst>
          </p:cNvPr>
          <p:cNvSpPr txBox="1"/>
          <p:nvPr/>
        </p:nvSpPr>
        <p:spPr>
          <a:xfrm>
            <a:off x="3884818" y="2355280"/>
            <a:ext cx="45199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Simplifier le </a:t>
            </a:r>
            <a:r>
              <a:rPr lang="fr-FR" b="1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partage d’informations </a:t>
            </a:r>
            <a:r>
              <a:rPr lang="fr-FR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 la </a:t>
            </a:r>
            <a:r>
              <a:rPr lang="fr-FR" b="1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coordination des parcours</a:t>
            </a:r>
          </a:p>
        </p:txBody>
      </p:sp>
      <p:pic>
        <p:nvPicPr>
          <p:cNvPr id="23" name="Graphique 28" descr="Écolier avec un remplissage uni">
            <a:extLst>
              <a:ext uri="{FF2B5EF4-FFF2-40B4-BE49-F238E27FC236}">
                <a16:creationId xmlns:a16="http://schemas.microsoft.com/office/drawing/2014/main" id="{2A52A47B-1EC4-4D3B-9058-B7D889F79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7605" y="3380959"/>
            <a:ext cx="914400" cy="914400"/>
          </a:xfrm>
          <a:prstGeom prst="rect">
            <a:avLst/>
          </a:prstGeom>
        </p:spPr>
      </p:pic>
      <p:sp>
        <p:nvSpPr>
          <p:cNvPr id="24" name="Ellipse 23">
            <a:extLst>
              <a:ext uri="{FF2B5EF4-FFF2-40B4-BE49-F238E27FC236}">
                <a16:creationId xmlns:a16="http://schemas.microsoft.com/office/drawing/2014/main" id="{30149FFA-F534-4E5F-819C-633DFD2AC14A}"/>
              </a:ext>
            </a:extLst>
          </p:cNvPr>
          <p:cNvSpPr/>
          <p:nvPr/>
        </p:nvSpPr>
        <p:spPr>
          <a:xfrm>
            <a:off x="3129683" y="1612042"/>
            <a:ext cx="180000" cy="180000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E4FA2F6-83C3-4977-B53B-5D9A92236D3A}"/>
              </a:ext>
            </a:extLst>
          </p:cNvPr>
          <p:cNvSpPr/>
          <p:nvPr/>
        </p:nvSpPr>
        <p:spPr>
          <a:xfrm>
            <a:off x="3822789" y="3545837"/>
            <a:ext cx="180000" cy="180000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B395CD20-D75F-46BB-9836-FDDBE55780A7}"/>
              </a:ext>
            </a:extLst>
          </p:cNvPr>
          <p:cNvSpPr/>
          <p:nvPr/>
        </p:nvSpPr>
        <p:spPr>
          <a:xfrm>
            <a:off x="8196821" y="3452431"/>
            <a:ext cx="180000" cy="180000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9F4B91A6-7162-4601-A726-E0DDE668394F}"/>
              </a:ext>
            </a:extLst>
          </p:cNvPr>
          <p:cNvSpPr/>
          <p:nvPr/>
        </p:nvSpPr>
        <p:spPr>
          <a:xfrm>
            <a:off x="8805544" y="1596596"/>
            <a:ext cx="180000" cy="18000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8" name="ZoneTexte 46">
            <a:extLst>
              <a:ext uri="{FF2B5EF4-FFF2-40B4-BE49-F238E27FC236}">
                <a16:creationId xmlns:a16="http://schemas.microsoft.com/office/drawing/2014/main" id="{F8E3535D-55F1-4198-9190-F5061BD441B0}"/>
              </a:ext>
            </a:extLst>
          </p:cNvPr>
          <p:cNvSpPr txBox="1"/>
          <p:nvPr/>
        </p:nvSpPr>
        <p:spPr>
          <a:xfrm>
            <a:off x="4394846" y="4814595"/>
            <a:ext cx="3402308" cy="1191816"/>
          </a:xfrm>
          <a:prstGeom prst="round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 dirty="0">
                <a:solidFill>
                  <a:schemeClr val="accent1"/>
                </a:solidFill>
                <a:latin typeface="Open Sans" panose="020B0606030504020204"/>
                <a:ea typeface="Open Sans" charset="0"/>
                <a:cs typeface="Open Sans" charset="0"/>
              </a:rPr>
              <a:t>SECURISER</a:t>
            </a:r>
          </a:p>
          <a:p>
            <a:pPr algn="ctr"/>
            <a:r>
              <a:rPr lang="fr-FR" sz="1400" dirty="0">
                <a:solidFill>
                  <a:srgbClr val="52646D"/>
                </a:solidFill>
                <a:latin typeface="Open Sans" panose="020B0606030504020204"/>
                <a:ea typeface="Open Sans" charset="0"/>
                <a:cs typeface="Open Sans" charset="0"/>
              </a:rPr>
              <a:t>SPICO est sécurisé et confidentiel</a:t>
            </a:r>
          </a:p>
          <a:p>
            <a:pPr algn="ctr"/>
            <a:r>
              <a:rPr lang="fr-FR" sz="1400" dirty="0">
                <a:solidFill>
                  <a:srgbClr val="52646D"/>
                </a:solidFill>
                <a:latin typeface="Open Sans" panose="020B0606030504020204"/>
                <a:ea typeface="Open Sans" charset="0"/>
                <a:cs typeface="Open Sans" charset="0"/>
              </a:rPr>
              <a:t>pour l’échange de données de santé </a:t>
            </a:r>
          </a:p>
          <a:p>
            <a:pPr algn="ctr"/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52646D"/>
              </a:solidFill>
              <a:effectLst/>
              <a:uLnTx/>
              <a:uFillTx/>
              <a:latin typeface="Open Sans" panose="020B0606030504020204"/>
              <a:ea typeface="Open Sans" charset="0"/>
              <a:cs typeface="Open Sans" charset="0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73E53216-AE3A-431E-B1BD-1078679B114B}"/>
              </a:ext>
            </a:extLst>
          </p:cNvPr>
          <p:cNvSpPr/>
          <p:nvPr/>
        </p:nvSpPr>
        <p:spPr>
          <a:xfrm>
            <a:off x="6003972" y="4575835"/>
            <a:ext cx="180000" cy="18000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2534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444942" y="203433"/>
            <a:ext cx="7886700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>
                <a:solidFill>
                  <a:srgbClr val="38BADB"/>
                </a:solidFill>
                <a:latin typeface="Quicksand"/>
              </a:rPr>
              <a:t>01 . SPICO, deux modules intégrés</a:t>
            </a:r>
            <a:endParaRPr lang="fr-FR" b="1">
              <a:solidFill>
                <a:srgbClr val="38BADB"/>
              </a:solidFill>
              <a:latin typeface="Quicksan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B3A89A-8D49-1651-539C-E9F2754847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25274" r="6770" b="25262"/>
          <a:stretch/>
        </p:blipFill>
        <p:spPr>
          <a:xfrm>
            <a:off x="10259518" y="205124"/>
            <a:ext cx="1346933" cy="502023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B9935F9-0E9F-6B2E-73F4-7D70E3AF228D}"/>
              </a:ext>
            </a:extLst>
          </p:cNvPr>
          <p:cNvGrpSpPr/>
          <p:nvPr/>
        </p:nvGrpSpPr>
        <p:grpSpPr>
          <a:xfrm>
            <a:off x="1856312" y="2209800"/>
            <a:ext cx="2882283" cy="2889681"/>
            <a:chOff x="1207364" y="2476131"/>
            <a:chExt cx="2882283" cy="2889681"/>
          </a:xfrm>
        </p:grpSpPr>
        <p:pic>
          <p:nvPicPr>
            <p:cNvPr id="9" name="Graphique 8" descr="Écran contour">
              <a:extLst>
                <a:ext uri="{FF2B5EF4-FFF2-40B4-BE49-F238E27FC236}">
                  <a16:creationId xmlns:a16="http://schemas.microsoft.com/office/drawing/2014/main" id="{85C3334C-9F83-C0AE-C16B-EA0C10ADD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07364" y="2476131"/>
              <a:ext cx="2882283" cy="2889681"/>
            </a:xfrm>
            <a:prstGeom prst="rect">
              <a:avLst/>
            </a:prstGeom>
          </p:spPr>
        </p:pic>
        <p:pic>
          <p:nvPicPr>
            <p:cNvPr id="6" name="Image 5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FA26A55D-D930-3AB8-7D55-C383C891B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28173" y="3078054"/>
              <a:ext cx="2025865" cy="1301133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ABE4938-7BDF-0866-F9EC-CC358AB5147D}"/>
              </a:ext>
            </a:extLst>
          </p:cNvPr>
          <p:cNvGrpSpPr/>
          <p:nvPr/>
        </p:nvGrpSpPr>
        <p:grpSpPr>
          <a:xfrm>
            <a:off x="7635888" y="2209800"/>
            <a:ext cx="2971060" cy="2889681"/>
            <a:chOff x="5794160" y="1854694"/>
            <a:chExt cx="2519779" cy="2527177"/>
          </a:xfrm>
        </p:grpSpPr>
        <p:pic>
          <p:nvPicPr>
            <p:cNvPr id="8" name="Graphique 7" descr="Écran contour">
              <a:extLst>
                <a:ext uri="{FF2B5EF4-FFF2-40B4-BE49-F238E27FC236}">
                  <a16:creationId xmlns:a16="http://schemas.microsoft.com/office/drawing/2014/main" id="{C1758E98-7260-B0DF-5C0F-FE1D3892D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94160" y="1854694"/>
              <a:ext cx="2519779" cy="2527177"/>
            </a:xfrm>
            <a:prstGeom prst="rect">
              <a:avLst/>
            </a:prstGeom>
          </p:spPr>
        </p:pic>
        <p:pic>
          <p:nvPicPr>
            <p:cNvPr id="7" name="Image 6" descr="Une image contenant texte, capture d’écran, logiciel, affichage&#10;&#10;Description générée automatiquement">
              <a:extLst>
                <a:ext uri="{FF2B5EF4-FFF2-40B4-BE49-F238E27FC236}">
                  <a16:creationId xmlns:a16="http://schemas.microsoft.com/office/drawing/2014/main" id="{4A8C3CFF-7B4F-B0A8-586F-B8E41E327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80293" y="2407328"/>
              <a:ext cx="1777106" cy="1133383"/>
            </a:xfrm>
            <a:prstGeom prst="rect">
              <a:avLst/>
            </a:prstGeom>
          </p:spPr>
        </p:pic>
      </p:grpSp>
      <p:sp>
        <p:nvSpPr>
          <p:cNvPr id="14" name="ZoneTexte 20">
            <a:extLst>
              <a:ext uri="{FF2B5EF4-FFF2-40B4-BE49-F238E27FC236}">
                <a16:creationId xmlns:a16="http://schemas.microsoft.com/office/drawing/2014/main" id="{70BD8F92-4C08-43C5-7433-D5DBDE53FC13}"/>
              </a:ext>
            </a:extLst>
          </p:cNvPr>
          <p:cNvSpPr txBox="1"/>
          <p:nvPr/>
        </p:nvSpPr>
        <p:spPr>
          <a:xfrm>
            <a:off x="7950306" y="1307255"/>
            <a:ext cx="2237169" cy="783193"/>
          </a:xfrm>
          <a:prstGeom prst="round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 dirty="0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Des DOSSIERS partagés</a:t>
            </a:r>
            <a:endParaRPr lang="fr-FR" sz="1600" b="0" i="0" u="none" strike="noStrike" kern="1200" cap="none" spc="0" normalizeH="0" baseline="0" noProof="0">
              <a:ln>
                <a:noFill/>
              </a:ln>
              <a:solidFill>
                <a:srgbClr val="525D72"/>
              </a:solidFill>
              <a:effectLst/>
              <a:uLnTx/>
              <a:uFillTx/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7" name="ZoneTexte 21">
            <a:extLst>
              <a:ext uri="{FF2B5EF4-FFF2-40B4-BE49-F238E27FC236}">
                <a16:creationId xmlns:a16="http://schemas.microsoft.com/office/drawing/2014/main" id="{C39B4D4B-29AB-23FA-194F-8602923C06AC}"/>
              </a:ext>
            </a:extLst>
          </p:cNvPr>
          <p:cNvSpPr txBox="1"/>
          <p:nvPr/>
        </p:nvSpPr>
        <p:spPr>
          <a:xfrm>
            <a:off x="1434623" y="1310954"/>
            <a:ext cx="3726618" cy="783193"/>
          </a:xfrm>
          <a:prstGeom prst="round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 dirty="0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Une MESSAGERIE INSTANTANEE sécurisée</a:t>
            </a:r>
            <a:endParaRPr lang="fr-FR" sz="1600" dirty="0">
              <a:solidFill>
                <a:srgbClr val="525D72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2" name="Graphique 1" descr="Trier contour">
            <a:extLst>
              <a:ext uri="{FF2B5EF4-FFF2-40B4-BE49-F238E27FC236}">
                <a16:creationId xmlns:a16="http://schemas.microsoft.com/office/drawing/2014/main" id="{3A35C2AC-DBD5-9FE2-1D60-20BEB0E849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5893473" y="2277906"/>
            <a:ext cx="914400" cy="9144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5BF4882-A718-77A1-92D6-8C1A661301BA}"/>
              </a:ext>
            </a:extLst>
          </p:cNvPr>
          <p:cNvSpPr txBox="1"/>
          <p:nvPr/>
        </p:nvSpPr>
        <p:spPr>
          <a:xfrm>
            <a:off x="5442191" y="3227076"/>
            <a:ext cx="181992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>
                <a:ea typeface="Calibri"/>
                <a:cs typeface="Calibri"/>
              </a:rPr>
              <a:t>Navigation fluide</a:t>
            </a:r>
            <a:endParaRPr lang="fr-FR" dirty="0"/>
          </a:p>
        </p:txBody>
      </p:sp>
      <p:sp>
        <p:nvSpPr>
          <p:cNvPr id="12" name="ZoneTexte 21">
            <a:extLst>
              <a:ext uri="{FF2B5EF4-FFF2-40B4-BE49-F238E27FC236}">
                <a16:creationId xmlns:a16="http://schemas.microsoft.com/office/drawing/2014/main" id="{162A0E3B-CD3F-7312-43E1-04405EC8B2E0}"/>
              </a:ext>
            </a:extLst>
          </p:cNvPr>
          <p:cNvSpPr txBox="1"/>
          <p:nvPr/>
        </p:nvSpPr>
        <p:spPr>
          <a:xfrm>
            <a:off x="1528281" y="2023020"/>
            <a:ext cx="3726618" cy="340519"/>
          </a:xfrm>
          <a:prstGeom prst="round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srgbClr val="90A8BE"/>
                </a:solidFill>
                <a:latin typeface="Open Sans"/>
                <a:ea typeface="Open Sans"/>
                <a:cs typeface="Open Sans"/>
              </a:rPr>
              <a:t>Annuaire régional intégré</a:t>
            </a:r>
            <a:endParaRPr lang="fr-FR" sz="1400" dirty="0">
              <a:solidFill>
                <a:srgbClr val="90A8BE"/>
              </a:solidFill>
              <a:ea typeface="Calibri"/>
              <a:cs typeface="Calibri"/>
            </a:endParaRPr>
          </a:p>
        </p:txBody>
      </p:sp>
      <p:sp>
        <p:nvSpPr>
          <p:cNvPr id="16" name="ZoneTexte 21">
            <a:extLst>
              <a:ext uri="{FF2B5EF4-FFF2-40B4-BE49-F238E27FC236}">
                <a16:creationId xmlns:a16="http://schemas.microsoft.com/office/drawing/2014/main" id="{79F5DD05-AA3F-7EF3-B96F-542031BFA554}"/>
              </a:ext>
            </a:extLst>
          </p:cNvPr>
          <p:cNvSpPr txBox="1"/>
          <p:nvPr/>
        </p:nvSpPr>
        <p:spPr>
          <a:xfrm>
            <a:off x="7128340" y="2079521"/>
            <a:ext cx="3726618" cy="340519"/>
          </a:xfrm>
          <a:prstGeom prst="round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srgbClr val="90A8BE"/>
                </a:solidFill>
                <a:latin typeface="Open Sans"/>
                <a:ea typeface="Open Sans"/>
                <a:cs typeface="Open Sans"/>
              </a:rPr>
              <a:t>Cercle de soins des usagers</a:t>
            </a:r>
            <a:endParaRPr lang="fr-FR" dirty="0">
              <a:solidFill>
                <a:srgbClr val="90A8BE"/>
              </a:solidFill>
              <a:ea typeface="Calibri"/>
              <a:cs typeface="Calibri"/>
            </a:endParaRPr>
          </a:p>
        </p:txBody>
      </p:sp>
      <p:pic>
        <p:nvPicPr>
          <p:cNvPr id="19" name="Image 18" descr="Une image contenant texte, capture d’écran, multimédia, logiciel&#10;&#10;Description générée automatiquement">
            <a:extLst>
              <a:ext uri="{FF2B5EF4-FFF2-40B4-BE49-F238E27FC236}">
                <a16:creationId xmlns:a16="http://schemas.microsoft.com/office/drawing/2014/main" id="{6745D6A7-959D-9ABC-D9F0-C865E63D36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3417" y="3511535"/>
            <a:ext cx="851147" cy="1233164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E1B9FC45-6889-65CE-AF25-40CA15C57A90}"/>
              </a:ext>
            </a:extLst>
          </p:cNvPr>
          <p:cNvGrpSpPr/>
          <p:nvPr/>
        </p:nvGrpSpPr>
        <p:grpSpPr>
          <a:xfrm>
            <a:off x="10003811" y="3510321"/>
            <a:ext cx="851147" cy="1233164"/>
            <a:chOff x="9399049" y="5183496"/>
            <a:chExt cx="851147" cy="1233164"/>
          </a:xfrm>
        </p:grpSpPr>
        <p:pic>
          <p:nvPicPr>
            <p:cNvPr id="21" name="Image 20" descr="Une image contenant texte, capture d’écran, multimédia, logiciel&#10;&#10;Description générée automatiquement">
              <a:extLst>
                <a:ext uri="{FF2B5EF4-FFF2-40B4-BE49-F238E27FC236}">
                  <a16:creationId xmlns:a16="http://schemas.microsoft.com/office/drawing/2014/main" id="{FF389609-020C-6C3D-1BB3-788677DF8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399049" y="5183496"/>
              <a:ext cx="851147" cy="1233164"/>
            </a:xfrm>
            <a:prstGeom prst="rect">
              <a:avLst/>
            </a:prstGeom>
          </p:spPr>
        </p:pic>
        <p:pic>
          <p:nvPicPr>
            <p:cNvPr id="20" name="Image 19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80E12942-55AD-6F40-473A-06DE5D2C5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0580000">
              <a:off x="9578412" y="5287910"/>
              <a:ext cx="478075" cy="981351"/>
            </a:xfrm>
            <a:prstGeom prst="rect">
              <a:avLst/>
            </a:prstGeom>
          </p:spPr>
        </p:pic>
      </p:grpSp>
      <p:sp>
        <p:nvSpPr>
          <p:cNvPr id="23" name="ZoneTexte 21">
            <a:extLst>
              <a:ext uri="{FF2B5EF4-FFF2-40B4-BE49-F238E27FC236}">
                <a16:creationId xmlns:a16="http://schemas.microsoft.com/office/drawing/2014/main" id="{FABC5C30-3ED5-8585-0EEA-7AC0F27D8D4F}"/>
              </a:ext>
            </a:extLst>
          </p:cNvPr>
          <p:cNvSpPr txBox="1"/>
          <p:nvPr/>
        </p:nvSpPr>
        <p:spPr>
          <a:xfrm>
            <a:off x="2957512" y="5444511"/>
            <a:ext cx="6276975" cy="510778"/>
          </a:xfrm>
          <a:prstGeom prst="round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>
                <a:solidFill>
                  <a:srgbClr val="90A8BE"/>
                </a:solidFill>
                <a:latin typeface="Quicksand" panose="00000500000000000000" pitchFamily="2" charset="0"/>
                <a:ea typeface="Open Sans"/>
                <a:cs typeface="Open Sans"/>
              </a:rPr>
              <a:t>Accessible sur ordinateur et mobile</a:t>
            </a:r>
          </a:p>
        </p:txBody>
      </p:sp>
    </p:spTree>
    <p:extLst>
      <p:ext uri="{BB962C8B-B14F-4D97-AF65-F5344CB8AC3E}">
        <p14:creationId xmlns:p14="http://schemas.microsoft.com/office/powerpoint/2010/main" val="3398638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E8B6CB1-08D9-F5C5-70F7-1DFE3B8EB129}"/>
              </a:ext>
            </a:extLst>
          </p:cNvPr>
          <p:cNvSpPr/>
          <p:nvPr/>
        </p:nvSpPr>
        <p:spPr>
          <a:xfrm>
            <a:off x="7741827" y="4004861"/>
            <a:ext cx="3266872" cy="2761754"/>
          </a:xfrm>
          <a:prstGeom prst="roundRect">
            <a:avLst/>
          </a:prstGeom>
          <a:solidFill>
            <a:schemeClr val="bg1"/>
          </a:solidFill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525D72"/>
              </a:solidFill>
              <a:latin typeface="Quicksand"/>
              <a:ea typeface="Calibri"/>
              <a:cs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FF453DE-465D-B456-CFEA-EEB68767F0C8}"/>
              </a:ext>
            </a:extLst>
          </p:cNvPr>
          <p:cNvSpPr/>
          <p:nvPr/>
        </p:nvSpPr>
        <p:spPr>
          <a:xfrm>
            <a:off x="1614599" y="4004861"/>
            <a:ext cx="3266872" cy="2761754"/>
          </a:xfrm>
          <a:prstGeom prst="roundRect">
            <a:avLst/>
          </a:prstGeom>
          <a:solidFill>
            <a:schemeClr val="bg1"/>
          </a:solidFill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525D72"/>
              </a:solidFill>
              <a:latin typeface="Quicksand"/>
              <a:ea typeface="Calibri"/>
              <a:cs typeface="Calibri"/>
            </a:endParaRP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444942" y="203433"/>
            <a:ext cx="7886700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>
                <a:solidFill>
                  <a:srgbClr val="38BADB"/>
                </a:solidFill>
                <a:latin typeface="Quicksand"/>
              </a:rPr>
              <a:t>01 . Comment obtenir un compte SPICO ? </a:t>
            </a:r>
            <a:endParaRPr lang="fr-FR" b="1" dirty="0">
              <a:solidFill>
                <a:srgbClr val="38BADB"/>
              </a:solidFill>
              <a:latin typeface="Quicksan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B3A89A-8D49-1651-539C-E9F2754847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25274" r="6770" b="25262"/>
          <a:stretch/>
        </p:blipFill>
        <p:spPr>
          <a:xfrm>
            <a:off x="10259518" y="205124"/>
            <a:ext cx="1346933" cy="502023"/>
          </a:xfrm>
          <a:prstGeom prst="rect">
            <a:avLst/>
          </a:prstGeom>
        </p:spPr>
      </p:pic>
      <p:sp>
        <p:nvSpPr>
          <p:cNvPr id="17" name="ZoneTexte 21">
            <a:extLst>
              <a:ext uri="{FF2B5EF4-FFF2-40B4-BE49-F238E27FC236}">
                <a16:creationId xmlns:a16="http://schemas.microsoft.com/office/drawing/2014/main" id="{C39B4D4B-29AB-23FA-194F-8602923C06AC}"/>
              </a:ext>
            </a:extLst>
          </p:cNvPr>
          <p:cNvSpPr txBox="1"/>
          <p:nvPr/>
        </p:nvSpPr>
        <p:spPr>
          <a:xfrm>
            <a:off x="487778" y="960561"/>
            <a:ext cx="7358289" cy="2179320"/>
          </a:xfrm>
          <a:prstGeom prst="round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err="1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Pré-requis</a:t>
            </a:r>
            <a:r>
              <a:rPr lang="fr-FR" sz="2000" dirty="0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Être professionnel (santé) en Occitanie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Effectuer une demande de création de compte</a:t>
            </a:r>
          </a:p>
          <a:p>
            <a:r>
              <a:rPr lang="fr-FR" sz="1400" dirty="0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	(délai de validation des comptes 5-7 jours)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b="1" dirty="0">
              <a:solidFill>
                <a:srgbClr val="525D72"/>
              </a:solidFill>
              <a:latin typeface="Open Sans"/>
              <a:ea typeface="Open Sans"/>
              <a:cs typeface="Open Sans"/>
            </a:endParaRPr>
          </a:p>
          <a:p>
            <a:endParaRPr lang="fr-FR" sz="2000" dirty="0">
              <a:solidFill>
                <a:srgbClr val="525D7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Rectangle : coins arrondis 12">
            <a:hlinkClick r:id="rId3"/>
            <a:extLst>
              <a:ext uri="{FF2B5EF4-FFF2-40B4-BE49-F238E27FC236}">
                <a16:creationId xmlns:a16="http://schemas.microsoft.com/office/drawing/2014/main" id="{D507420A-4F7D-E8D5-619B-B131427FB662}"/>
              </a:ext>
            </a:extLst>
          </p:cNvPr>
          <p:cNvSpPr/>
          <p:nvPr/>
        </p:nvSpPr>
        <p:spPr>
          <a:xfrm>
            <a:off x="7908541" y="1402614"/>
            <a:ext cx="3266872" cy="599872"/>
          </a:xfrm>
          <a:prstGeom prst="roundRect">
            <a:avLst/>
          </a:prstGeom>
          <a:solidFill>
            <a:schemeClr val="bg1"/>
          </a:solidFill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525D72"/>
                </a:solidFill>
                <a:latin typeface="Quicksand"/>
                <a:ea typeface="Calibri"/>
                <a:cs typeface="Calibri"/>
              </a:rPr>
              <a:t>Demande de compte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5C307A-219A-82AC-DCA9-E7D37CDFC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5847" y="4216905"/>
            <a:ext cx="2384934" cy="119032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D7A388-9237-022B-6C19-3835900A29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25274" r="6770" b="25262"/>
          <a:stretch/>
        </p:blipFill>
        <p:spPr>
          <a:xfrm>
            <a:off x="8577857" y="4376759"/>
            <a:ext cx="1928239" cy="718685"/>
          </a:xfrm>
          <a:prstGeom prst="rect">
            <a:avLst/>
          </a:prstGeom>
        </p:spPr>
      </p:pic>
      <p:pic>
        <p:nvPicPr>
          <p:cNvPr id="11" name="Graphique 10" descr="Carrefour contour">
            <a:extLst>
              <a:ext uri="{FF2B5EF4-FFF2-40B4-BE49-F238E27FC236}">
                <a16:creationId xmlns:a16="http://schemas.microsoft.com/office/drawing/2014/main" id="{833CF057-B63D-8554-F7CE-A2495156B0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6251121" y="3088481"/>
            <a:ext cx="681038" cy="681038"/>
          </a:xfrm>
          <a:prstGeom prst="rect">
            <a:avLst/>
          </a:prstGeom>
        </p:spPr>
      </p:pic>
      <p:sp>
        <p:nvSpPr>
          <p:cNvPr id="12" name="ZoneTexte 21">
            <a:extLst>
              <a:ext uri="{FF2B5EF4-FFF2-40B4-BE49-F238E27FC236}">
                <a16:creationId xmlns:a16="http://schemas.microsoft.com/office/drawing/2014/main" id="{316264A6-3106-A180-33B6-7498A6084066}"/>
              </a:ext>
            </a:extLst>
          </p:cNvPr>
          <p:cNvSpPr txBox="1"/>
          <p:nvPr/>
        </p:nvSpPr>
        <p:spPr>
          <a:xfrm>
            <a:off x="7710918" y="3323823"/>
            <a:ext cx="3086313" cy="681038"/>
          </a:xfrm>
          <a:prstGeom prst="round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Accès direct à l’outil</a:t>
            </a:r>
            <a:endParaRPr lang="fr-FR" sz="1400" dirty="0">
              <a:solidFill>
                <a:srgbClr val="525D72"/>
              </a:solidFill>
              <a:latin typeface="Open Sans"/>
              <a:ea typeface="Open Sans"/>
              <a:cs typeface="Open Sans"/>
            </a:endParaRPr>
          </a:p>
          <a:p>
            <a:endParaRPr lang="fr-FR" sz="2000" dirty="0">
              <a:solidFill>
                <a:srgbClr val="525D7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4" name="ZoneTexte 21">
            <a:extLst>
              <a:ext uri="{FF2B5EF4-FFF2-40B4-BE49-F238E27FC236}">
                <a16:creationId xmlns:a16="http://schemas.microsoft.com/office/drawing/2014/main" id="{763835CB-92D4-54DB-6B58-F315D1CD77E7}"/>
              </a:ext>
            </a:extLst>
          </p:cNvPr>
          <p:cNvSpPr txBox="1"/>
          <p:nvPr/>
        </p:nvSpPr>
        <p:spPr>
          <a:xfrm>
            <a:off x="7753708" y="5589083"/>
            <a:ext cx="3086313" cy="919401"/>
          </a:xfrm>
          <a:prstGeom prst="round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srgbClr val="8FA7BD"/>
                </a:solidFill>
                <a:latin typeface="Open Sans"/>
                <a:ea typeface="Open Sans"/>
                <a:cs typeface="Open Sans"/>
              </a:rPr>
              <a:t>Intéressant si le professionnel n’utilise </a:t>
            </a:r>
            <a:r>
              <a:rPr lang="fr-FR" sz="1400" b="1" dirty="0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que SPICO</a:t>
            </a:r>
            <a:endParaRPr lang="fr-FR" sz="1400" dirty="0">
              <a:solidFill>
                <a:srgbClr val="525D72"/>
              </a:solidFill>
              <a:latin typeface="Open Sans"/>
              <a:ea typeface="Open Sans"/>
              <a:cs typeface="Open Sans"/>
            </a:endParaRPr>
          </a:p>
          <a:p>
            <a:endParaRPr lang="fr-FR" sz="2000" dirty="0">
              <a:solidFill>
                <a:srgbClr val="525D7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5" name="ZoneTexte 21">
            <a:extLst>
              <a:ext uri="{FF2B5EF4-FFF2-40B4-BE49-F238E27FC236}">
                <a16:creationId xmlns:a16="http://schemas.microsoft.com/office/drawing/2014/main" id="{10541CD9-83EF-E396-36E8-59D368C06CFB}"/>
              </a:ext>
            </a:extLst>
          </p:cNvPr>
          <p:cNvSpPr txBox="1"/>
          <p:nvPr/>
        </p:nvSpPr>
        <p:spPr>
          <a:xfrm>
            <a:off x="1013742" y="3282930"/>
            <a:ext cx="4468585" cy="578882"/>
          </a:xfrm>
          <a:prstGeom prst="round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Accès au PASS, le Portail des services numériques référencés par le </a:t>
            </a:r>
            <a:r>
              <a:rPr lang="fr-FR" sz="1400" b="1" dirty="0" err="1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GRADeS</a:t>
            </a:r>
            <a:endParaRPr lang="fr-FR" sz="2000" dirty="0">
              <a:solidFill>
                <a:srgbClr val="525D7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6" name="ZoneTexte 21">
            <a:extLst>
              <a:ext uri="{FF2B5EF4-FFF2-40B4-BE49-F238E27FC236}">
                <a16:creationId xmlns:a16="http://schemas.microsoft.com/office/drawing/2014/main" id="{57C02A5C-0A15-05B8-1B61-2D464AB705A7}"/>
              </a:ext>
            </a:extLst>
          </p:cNvPr>
          <p:cNvSpPr txBox="1"/>
          <p:nvPr/>
        </p:nvSpPr>
        <p:spPr>
          <a:xfrm>
            <a:off x="1795158" y="5589082"/>
            <a:ext cx="3086313" cy="1055608"/>
          </a:xfrm>
          <a:prstGeom prst="round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srgbClr val="8FA7BD"/>
                </a:solidFill>
                <a:latin typeface="Open Sans"/>
                <a:ea typeface="Open Sans"/>
                <a:cs typeface="Open Sans"/>
              </a:rPr>
              <a:t>Intéressant si le professionnel utilise plusieurs solutions numériques car </a:t>
            </a:r>
            <a:r>
              <a:rPr lang="fr-FR" sz="1400" b="1" dirty="0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évite la </a:t>
            </a:r>
            <a:r>
              <a:rPr lang="fr-FR" sz="1400" b="1" dirty="0" err="1">
                <a:solidFill>
                  <a:srgbClr val="525D72"/>
                </a:solidFill>
                <a:latin typeface="Open Sans"/>
                <a:ea typeface="Open Sans"/>
                <a:cs typeface="Open Sans"/>
              </a:rPr>
              <a:t>ré-authentification</a:t>
            </a:r>
            <a:endParaRPr lang="fr-FR" sz="2000" dirty="0">
              <a:solidFill>
                <a:srgbClr val="525D72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20" name="Graphique 19" descr="Curseur avec un remplissage uni">
            <a:extLst>
              <a:ext uri="{FF2B5EF4-FFF2-40B4-BE49-F238E27FC236}">
                <a16:creationId xmlns:a16="http://schemas.microsoft.com/office/drawing/2014/main" id="{65706363-08D0-459C-36AD-75D181F037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88975" y="1649197"/>
            <a:ext cx="625522" cy="62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68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798391C-982F-24FD-A676-3635BDDA39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fr-FR" dirty="0">
                <a:latin typeface="Quicksand"/>
              </a:rPr>
              <a:t>Focus sur Discussions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E34ACB-462B-C49A-0994-39678638F5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fr-FR" dirty="0">
                <a:latin typeface="Open Sans"/>
                <a:ea typeface="Open Sans"/>
                <a:cs typeface="Open Sans"/>
              </a:rPr>
              <a:t>La messagerie instantanée sécurisée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3931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536381" y="322305"/>
            <a:ext cx="10745801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b="1" dirty="0">
                <a:solidFill>
                  <a:srgbClr val="FFC000"/>
                </a:solidFill>
                <a:latin typeface="Quicksand"/>
              </a:rPr>
              <a:t>02. La messagerie instantanée sécurisée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4BCD7A-D2DD-9355-F2B6-466A461F50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25977" y="1831495"/>
            <a:ext cx="707144" cy="70693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7A4636-C030-9A57-0975-13610C2797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74353" y="1996943"/>
            <a:ext cx="395086" cy="39508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D7ACF20-AC74-B77D-49D3-F9904649E719}"/>
              </a:ext>
            </a:extLst>
          </p:cNvPr>
          <p:cNvSpPr txBox="1"/>
          <p:nvPr/>
        </p:nvSpPr>
        <p:spPr>
          <a:xfrm>
            <a:off x="5209871" y="2697139"/>
            <a:ext cx="19240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Communiquez en instantané et de manière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sécurisée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28592D-DA6B-7AAD-55C8-38419FA082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10699" y="1831495"/>
            <a:ext cx="707144" cy="7069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525A1D-7B22-16BC-5E74-2592C3864D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359075" y="1996943"/>
            <a:ext cx="395086" cy="39508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F41E669-337F-62B5-D1A7-A0A5506EFBAD}"/>
              </a:ext>
            </a:extLst>
          </p:cNvPr>
          <p:cNvSpPr txBox="1"/>
          <p:nvPr/>
        </p:nvSpPr>
        <p:spPr>
          <a:xfrm>
            <a:off x="7594593" y="2697139"/>
            <a:ext cx="19240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Créez des </a:t>
            </a:r>
          </a:p>
          <a:p>
            <a:pPr algn="ctr"/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échanges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centrés patient/usager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299B06-68AA-F3AE-084F-7036717774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474187" y="1831495"/>
            <a:ext cx="707144" cy="7069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351925-57E1-D633-EC98-61D39828F1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622563" y="1996943"/>
            <a:ext cx="395086" cy="3950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C47C81-4870-5EA3-47FC-585048EA61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18643" y="3872484"/>
            <a:ext cx="707144" cy="70693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013F14-5321-4C93-166B-99A6616C3DE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667019" y="4037932"/>
            <a:ext cx="395086" cy="39508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666C1A6-E1BE-3F82-618F-61C2BB23B940}"/>
              </a:ext>
            </a:extLst>
          </p:cNvPr>
          <p:cNvSpPr txBox="1"/>
          <p:nvPr/>
        </p:nvSpPr>
        <p:spPr>
          <a:xfrm>
            <a:off x="8956575" y="4756480"/>
            <a:ext cx="19240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Partagez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ctr"/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 documents </a:t>
            </a:r>
          </a:p>
          <a:p>
            <a:pPr algn="ctr"/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 des photos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FE0E614-FFB1-3EC3-BFC2-18906703AFDF}"/>
              </a:ext>
            </a:extLst>
          </p:cNvPr>
          <p:cNvSpPr txBox="1"/>
          <p:nvPr/>
        </p:nvSpPr>
        <p:spPr>
          <a:xfrm>
            <a:off x="9973283" y="2697139"/>
            <a:ext cx="16936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Editez une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synthèse </a:t>
            </a:r>
            <a:r>
              <a:rPr lang="fr-FR" sz="1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pdf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vos échanges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68A97BB-CEEB-3B15-A481-71BABCBE89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18403" y="3951585"/>
            <a:ext cx="707144" cy="70693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2A4BBC-6E8F-501B-D6E5-587B52185C9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366779" y="4117033"/>
            <a:ext cx="395086" cy="39508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7AD396E-A65D-0B78-71EB-8B562CAB69AF}"/>
              </a:ext>
            </a:extLst>
          </p:cNvPr>
          <p:cNvSpPr txBox="1"/>
          <p:nvPr/>
        </p:nvSpPr>
        <p:spPr>
          <a:xfrm>
            <a:off x="6602297" y="4817229"/>
            <a:ext cx="19240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Trouvez des professionnels </a:t>
            </a:r>
          </a:p>
          <a:p>
            <a:pPr algn="ctr"/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dans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l’annuaire intégré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C911070-94CE-68D8-1760-73FE195F78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576" y="1350740"/>
            <a:ext cx="4629269" cy="47134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7928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536381" y="322305"/>
            <a:ext cx="10745801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b="1" dirty="0">
                <a:solidFill>
                  <a:srgbClr val="FFC000"/>
                </a:solidFill>
                <a:latin typeface="Quicksand"/>
              </a:rPr>
              <a:t>02. La messagerie instantanée sécurisée</a:t>
            </a:r>
          </a:p>
        </p:txBody>
      </p:sp>
      <p:pic>
        <p:nvPicPr>
          <p:cNvPr id="2" name="Picture 2" descr="Photo sélectionnée">
            <a:extLst>
              <a:ext uri="{FF2B5EF4-FFF2-40B4-BE49-F238E27FC236}">
                <a16:creationId xmlns:a16="http://schemas.microsoft.com/office/drawing/2014/main" id="{45871399-356D-0A7F-03C1-A970F4ED9B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5" b="5324"/>
          <a:stretch/>
        </p:blipFill>
        <p:spPr bwMode="auto">
          <a:xfrm>
            <a:off x="5095900" y="1535534"/>
            <a:ext cx="2156022" cy="4148504"/>
          </a:xfrm>
          <a:prstGeom prst="rect">
            <a:avLst/>
          </a:prstGeom>
          <a:noFill/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Photo sélectionnée">
            <a:extLst>
              <a:ext uri="{FF2B5EF4-FFF2-40B4-BE49-F238E27FC236}">
                <a16:creationId xmlns:a16="http://schemas.microsoft.com/office/drawing/2014/main" id="{96A646AB-D0EA-6487-6A8D-95331EC14E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5" b="5324"/>
          <a:stretch/>
        </p:blipFill>
        <p:spPr bwMode="auto">
          <a:xfrm>
            <a:off x="1066280" y="1520943"/>
            <a:ext cx="2156022" cy="4148504"/>
          </a:xfrm>
          <a:prstGeom prst="rect">
            <a:avLst/>
          </a:prstGeom>
          <a:noFill/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Photo sélectionnée">
            <a:extLst>
              <a:ext uri="{FF2B5EF4-FFF2-40B4-BE49-F238E27FC236}">
                <a16:creationId xmlns:a16="http://schemas.microsoft.com/office/drawing/2014/main" id="{D28CC8E7-4EA0-4BD1-18D7-EDD9C916C6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5" b="5324"/>
          <a:stretch/>
        </p:blipFill>
        <p:spPr bwMode="auto">
          <a:xfrm>
            <a:off x="8904188" y="1535533"/>
            <a:ext cx="2156023" cy="4148507"/>
          </a:xfrm>
          <a:prstGeom prst="rect">
            <a:avLst/>
          </a:prstGeom>
          <a:noFill/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205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536381" y="322305"/>
            <a:ext cx="10745801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b="1" dirty="0">
                <a:solidFill>
                  <a:srgbClr val="FFC000"/>
                </a:solidFill>
                <a:latin typeface="Quicksand"/>
              </a:rPr>
              <a:t>02. Les atouts du module Discussions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00B77989-AA0F-A024-BD7E-C2E4BA8BEA50}"/>
              </a:ext>
            </a:extLst>
          </p:cNvPr>
          <p:cNvSpPr txBox="1">
            <a:spLocks/>
          </p:cNvSpPr>
          <p:nvPr/>
        </p:nvSpPr>
        <p:spPr>
          <a:xfrm>
            <a:off x="2986123" y="1944799"/>
            <a:ext cx="9205877" cy="53387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2D050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Respecter la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confidentialité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des données des patients et usagers par un échange sécurisé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2D050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Inclure un professionnel dans une discussion en lui permettant d’avoir accès à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l’historique des échanges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 des documents échangés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2D050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Pouvoir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séparer le professionnel du personnel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utilisant deux solutions distinctes  (les photos prises avec SPICO ne se sauvegardent pas dans votre galerie de photos personnelle)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2D050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Contacter tous les professionnels de la région, même si vous n’avez pas leurs coordonnées. 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même, vous n’aurez pas besoin de communiquer votre numéro de portable.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2D050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Marquer une discussion comme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à traiter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ou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comme non lue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pour y revenir ultérieurement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2D050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Indiquer qu’une discussion contient une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urgence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ou une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demande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2D050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Extraire tout ou partie des messages et pièces jointes d’une conversation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sous un format </a:t>
            </a:r>
            <a:r>
              <a:rPr lang="fr-FR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pdf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(éditer une la synthèse d’une conversation)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2D050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Pouvoir créer une conversation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centrée autour d’un patient / usager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92D050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Accéder à </a:t>
            </a:r>
            <a:r>
              <a:rPr lang="fr-FR" sz="1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Médimail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Messagerie Sécurisée de Santé (mails).</a:t>
            </a:r>
          </a:p>
        </p:txBody>
      </p:sp>
      <p:pic>
        <p:nvPicPr>
          <p:cNvPr id="9" name="Picture 2" descr="E-santé Occitanie (@GIPesanteOcc) | Twitter">
            <a:extLst>
              <a:ext uri="{FF2B5EF4-FFF2-40B4-BE49-F238E27FC236}">
                <a16:creationId xmlns:a16="http://schemas.microsoft.com/office/drawing/2014/main" id="{243F83DF-3D9D-FE22-F757-C4AE77D179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0" r="56014"/>
          <a:stretch/>
        </p:blipFill>
        <p:spPr bwMode="auto">
          <a:xfrm>
            <a:off x="1" y="1643170"/>
            <a:ext cx="3218296" cy="521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254824E-97D2-E739-4D4D-6811A462A4B3}"/>
              </a:ext>
            </a:extLst>
          </p:cNvPr>
          <p:cNvSpPr txBox="1"/>
          <p:nvPr/>
        </p:nvSpPr>
        <p:spPr>
          <a:xfrm>
            <a:off x="536381" y="1003777"/>
            <a:ext cx="6173802" cy="56630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2800" dirty="0">
                <a:latin typeface="Quicksand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SPICO Discussions permet de :</a:t>
            </a:r>
          </a:p>
        </p:txBody>
      </p:sp>
    </p:spTree>
    <p:extLst>
      <p:ext uri="{BB962C8B-B14F-4D97-AF65-F5344CB8AC3E}">
        <p14:creationId xmlns:p14="http://schemas.microsoft.com/office/powerpoint/2010/main" val="1343877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58C3650-09FB-D9F8-43CB-63CD2414F5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75280" y="1993805"/>
            <a:ext cx="9154160" cy="1425035"/>
          </a:xfrm>
        </p:spPr>
        <p:txBody>
          <a:bodyPr lIns="91440" tIns="45720" rIns="91440" bIns="45720" anchor="t"/>
          <a:lstStyle/>
          <a:p>
            <a:r>
              <a:rPr lang="fr-FR" dirty="0">
                <a:latin typeface="Quicksand"/>
              </a:rPr>
              <a:t>Focus sur le module DOSSIERS</a:t>
            </a:r>
            <a:endParaRPr lang="fr-FR" dirty="0"/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C60347C4-6DC7-BA5D-FC3D-097B3F5C4D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16097" y="3730633"/>
            <a:ext cx="5582575" cy="506436"/>
          </a:xfrm>
        </p:spPr>
        <p:txBody>
          <a:bodyPr lIns="91440" tIns="45720" rIns="91440" bIns="45720" anchor="t"/>
          <a:lstStyle/>
          <a:p>
            <a:r>
              <a:rPr lang="fr-FR" dirty="0"/>
              <a:t>Le dossier de coordination centré patient / usager</a:t>
            </a:r>
          </a:p>
        </p:txBody>
      </p:sp>
    </p:spTree>
    <p:extLst>
      <p:ext uri="{BB962C8B-B14F-4D97-AF65-F5344CB8AC3E}">
        <p14:creationId xmlns:p14="http://schemas.microsoft.com/office/powerpoint/2010/main" val="706803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536382" y="322305"/>
            <a:ext cx="7886700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600" b="1" dirty="0">
                <a:solidFill>
                  <a:srgbClr val="ED6C4D"/>
                </a:solidFill>
                <a:latin typeface="Quicksand"/>
              </a:rPr>
              <a:t>03. Le dossier de coordination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340471C-D416-047D-8F23-1DB5767005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63"/>
          <a:stretch/>
        </p:blipFill>
        <p:spPr>
          <a:xfrm>
            <a:off x="525072" y="1664185"/>
            <a:ext cx="4816868" cy="3945969"/>
          </a:xfrm>
          <a:prstGeom prst="rect">
            <a:avLst/>
          </a:prstGeom>
        </p:spPr>
      </p:pic>
      <p:grpSp>
        <p:nvGrpSpPr>
          <p:cNvPr id="60" name="Groupe 59">
            <a:extLst>
              <a:ext uri="{FF2B5EF4-FFF2-40B4-BE49-F238E27FC236}">
                <a16:creationId xmlns:a16="http://schemas.microsoft.com/office/drawing/2014/main" id="{F11BB075-2B25-E0A5-ACC9-DCB03A53597F}"/>
              </a:ext>
            </a:extLst>
          </p:cNvPr>
          <p:cNvGrpSpPr/>
          <p:nvPr/>
        </p:nvGrpSpPr>
        <p:grpSpPr>
          <a:xfrm>
            <a:off x="6703263" y="844706"/>
            <a:ext cx="2248951" cy="1737864"/>
            <a:chOff x="6403111" y="860244"/>
            <a:chExt cx="2248951" cy="1737864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1E992D8-294D-01BC-06AF-CBFE2D5CFAF2}"/>
                </a:ext>
              </a:extLst>
            </p:cNvPr>
            <p:cNvSpPr txBox="1"/>
            <p:nvPr/>
          </p:nvSpPr>
          <p:spPr>
            <a:xfrm>
              <a:off x="6403111" y="1582445"/>
              <a:ext cx="22489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Retrouvez </a:t>
              </a:r>
              <a:r>
                <a:rPr lang="fr-FR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les professionnels du cercle de soins </a:t>
              </a:r>
              <a:r>
                <a:rPr lang="fr-FR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(équipe de prise en charge, aidants, représentant légal…)</a:t>
              </a:r>
              <a:endParaRPr lang="fr-FR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E7B2015-39CC-646C-57DF-14B0B9EA9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69004" y="902976"/>
              <a:ext cx="517165" cy="517165"/>
            </a:xfrm>
            <a:prstGeom prst="rect">
              <a:avLst/>
            </a:prstGeom>
          </p:spPr>
        </p:pic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C4123F69-FDDC-7296-407E-63F914840F01}"/>
                </a:ext>
              </a:extLst>
            </p:cNvPr>
            <p:cNvGrpSpPr/>
            <p:nvPr/>
          </p:nvGrpSpPr>
          <p:grpSpPr>
            <a:xfrm>
              <a:off x="7185586" y="860244"/>
              <a:ext cx="684000" cy="683622"/>
              <a:chOff x="9269683" y="662433"/>
              <a:chExt cx="684824" cy="611435"/>
            </a:xfrm>
          </p:grpSpPr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16834C80-5768-F849-BCF4-57EF9566A512}"/>
                  </a:ext>
                </a:extLst>
              </p:cNvPr>
              <p:cNvSpPr/>
              <p:nvPr/>
            </p:nvSpPr>
            <p:spPr>
              <a:xfrm>
                <a:off x="9269683" y="662433"/>
                <a:ext cx="684824" cy="611435"/>
              </a:xfrm>
              <a:prstGeom prst="ellipse">
                <a:avLst/>
              </a:prstGeom>
              <a:noFill/>
              <a:ln w="38100">
                <a:solidFill>
                  <a:srgbClr val="3CAA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4E5C6BD4-570C-7146-8F58-954574062ECA}"/>
                  </a:ext>
                </a:extLst>
              </p:cNvPr>
              <p:cNvSpPr/>
              <p:nvPr/>
            </p:nvSpPr>
            <p:spPr>
              <a:xfrm>
                <a:off x="9324432" y="671738"/>
                <a:ext cx="126653" cy="117166"/>
              </a:xfrm>
              <a:prstGeom prst="ellipse">
                <a:avLst/>
              </a:prstGeom>
              <a:solidFill>
                <a:srgbClr val="3CAA36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150CA092-4754-2DB3-4ABF-96687B95626D}"/>
              </a:ext>
            </a:extLst>
          </p:cNvPr>
          <p:cNvGrpSpPr/>
          <p:nvPr/>
        </p:nvGrpSpPr>
        <p:grpSpPr>
          <a:xfrm>
            <a:off x="9015075" y="844706"/>
            <a:ext cx="1924050" cy="1638958"/>
            <a:chOff x="9304513" y="622444"/>
            <a:chExt cx="1924050" cy="1638958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A21E74F-5E0C-D6D5-1989-D30497B8CAC9}"/>
                </a:ext>
              </a:extLst>
            </p:cNvPr>
            <p:cNvSpPr txBox="1"/>
            <p:nvPr/>
          </p:nvSpPr>
          <p:spPr>
            <a:xfrm>
              <a:off x="9304513" y="1430405"/>
              <a:ext cx="19240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Visualisez la </a:t>
              </a:r>
              <a:r>
                <a:rPr lang="fr-FR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ligne de vie </a:t>
              </a:r>
              <a:r>
                <a:rPr lang="fr-FR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du patient/usager (identification et suivi du parcours)</a:t>
              </a:r>
            </a:p>
          </p:txBody>
        </p:sp>
        <p:pic>
          <p:nvPicPr>
            <p:cNvPr id="24" name="Graphique 23" descr="Double itinéraire avec un chemin contour">
              <a:extLst>
                <a:ext uri="{FF2B5EF4-FFF2-40B4-BE49-F238E27FC236}">
                  <a16:creationId xmlns:a16="http://schemas.microsoft.com/office/drawing/2014/main" id="{B5FF2501-763B-FA27-C3D2-0837087A6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024891" y="710533"/>
              <a:ext cx="483294" cy="483294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ADD5C04B-AFA9-2D87-BAFE-F0FD5D450B61}"/>
                </a:ext>
              </a:extLst>
            </p:cNvPr>
            <p:cNvGrpSpPr/>
            <p:nvPr/>
          </p:nvGrpSpPr>
          <p:grpSpPr>
            <a:xfrm>
              <a:off x="9924538" y="622444"/>
              <a:ext cx="684000" cy="683622"/>
              <a:chOff x="9269683" y="662433"/>
              <a:chExt cx="684824" cy="611435"/>
            </a:xfrm>
          </p:grpSpPr>
          <p:sp>
            <p:nvSpPr>
              <p:cNvPr id="37" name="Ellipse 36">
                <a:extLst>
                  <a:ext uri="{FF2B5EF4-FFF2-40B4-BE49-F238E27FC236}">
                    <a16:creationId xmlns:a16="http://schemas.microsoft.com/office/drawing/2014/main" id="{47B392F0-B048-B4F6-192C-678A091ECDFE}"/>
                  </a:ext>
                </a:extLst>
              </p:cNvPr>
              <p:cNvSpPr/>
              <p:nvPr/>
            </p:nvSpPr>
            <p:spPr>
              <a:xfrm>
                <a:off x="9269683" y="662433"/>
                <a:ext cx="684824" cy="611435"/>
              </a:xfrm>
              <a:prstGeom prst="ellipse">
                <a:avLst/>
              </a:prstGeom>
              <a:noFill/>
              <a:ln w="38100">
                <a:solidFill>
                  <a:srgbClr val="3CAA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CA78576D-DA96-BCE6-8499-C05DC5B0658E}"/>
                  </a:ext>
                </a:extLst>
              </p:cNvPr>
              <p:cNvSpPr/>
              <p:nvPr/>
            </p:nvSpPr>
            <p:spPr>
              <a:xfrm>
                <a:off x="9324432" y="671738"/>
                <a:ext cx="126653" cy="117166"/>
              </a:xfrm>
              <a:prstGeom prst="ellipse">
                <a:avLst/>
              </a:prstGeom>
              <a:solidFill>
                <a:srgbClr val="3CAA36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BB2DE8CF-D482-4A07-A2EA-B93C56E74EAA}"/>
              </a:ext>
            </a:extLst>
          </p:cNvPr>
          <p:cNvGrpSpPr/>
          <p:nvPr/>
        </p:nvGrpSpPr>
        <p:grpSpPr>
          <a:xfrm>
            <a:off x="5869288" y="2901646"/>
            <a:ext cx="1924050" cy="1630287"/>
            <a:chOff x="5603537" y="2955059"/>
            <a:chExt cx="1924050" cy="1630287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6F494D0-60EE-D031-CC88-2588CA80768E}"/>
                </a:ext>
              </a:extLst>
            </p:cNvPr>
            <p:cNvSpPr txBox="1"/>
            <p:nvPr/>
          </p:nvSpPr>
          <p:spPr>
            <a:xfrm>
              <a:off x="5603537" y="3754349"/>
              <a:ext cx="19240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Partagez des documents en toute sécurité </a:t>
              </a:r>
              <a:r>
                <a:rPr lang="fr-FR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(CR, ordonnances, bilans…)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882D83E-B0D2-C845-0B53-86DA1C171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6362309" y="3081131"/>
              <a:ext cx="406506" cy="406506"/>
            </a:xfrm>
            <a:prstGeom prst="rect">
              <a:avLst/>
            </a:prstGeom>
          </p:spPr>
        </p:pic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3450198D-293E-5C57-4B99-F8589B89D69C}"/>
                </a:ext>
              </a:extLst>
            </p:cNvPr>
            <p:cNvGrpSpPr/>
            <p:nvPr/>
          </p:nvGrpSpPr>
          <p:grpSpPr>
            <a:xfrm>
              <a:off x="6223562" y="2955059"/>
              <a:ext cx="684000" cy="683622"/>
              <a:chOff x="9269683" y="662433"/>
              <a:chExt cx="684824" cy="611435"/>
            </a:xfrm>
          </p:grpSpPr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DEC0AF7F-3476-05F0-4C8E-834570E69129}"/>
                  </a:ext>
                </a:extLst>
              </p:cNvPr>
              <p:cNvSpPr/>
              <p:nvPr/>
            </p:nvSpPr>
            <p:spPr>
              <a:xfrm>
                <a:off x="9269683" y="662433"/>
                <a:ext cx="684824" cy="611435"/>
              </a:xfrm>
              <a:prstGeom prst="ellipse">
                <a:avLst/>
              </a:prstGeom>
              <a:noFill/>
              <a:ln w="38100">
                <a:solidFill>
                  <a:srgbClr val="3CAA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1" name="Ellipse 40">
                <a:extLst>
                  <a:ext uri="{FF2B5EF4-FFF2-40B4-BE49-F238E27FC236}">
                    <a16:creationId xmlns:a16="http://schemas.microsoft.com/office/drawing/2014/main" id="{B69C6FA5-E7AD-FF2A-9442-7AA40DD4AE04}"/>
                  </a:ext>
                </a:extLst>
              </p:cNvPr>
              <p:cNvSpPr/>
              <p:nvPr/>
            </p:nvSpPr>
            <p:spPr>
              <a:xfrm>
                <a:off x="9324432" y="671738"/>
                <a:ext cx="126653" cy="117166"/>
              </a:xfrm>
              <a:prstGeom prst="ellipse">
                <a:avLst/>
              </a:prstGeom>
              <a:solidFill>
                <a:srgbClr val="3CAA36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D9E33965-534B-1987-8424-97ED8C4A2252}"/>
              </a:ext>
            </a:extLst>
          </p:cNvPr>
          <p:cNvGrpSpPr/>
          <p:nvPr/>
        </p:nvGrpSpPr>
        <p:grpSpPr>
          <a:xfrm>
            <a:off x="7932085" y="2901646"/>
            <a:ext cx="1924050" cy="1842638"/>
            <a:chOff x="7690037" y="2949746"/>
            <a:chExt cx="1924050" cy="1842638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ED3C5A2-2EDD-7AC5-ED98-4F8A0D805B5A}"/>
                </a:ext>
              </a:extLst>
            </p:cNvPr>
            <p:cNvSpPr txBox="1"/>
            <p:nvPr/>
          </p:nvSpPr>
          <p:spPr>
            <a:xfrm>
              <a:off x="7690037" y="3776721"/>
              <a:ext cx="19240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Consultez le </a:t>
              </a:r>
              <a:r>
                <a:rPr lang="fr-FR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cahier de liaison dématérialisé </a:t>
              </a:r>
              <a:r>
                <a:rPr lang="fr-FR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(traçabilité des actions, notification d’événements…)</a:t>
              </a:r>
            </a:p>
          </p:txBody>
        </p:sp>
        <p:pic>
          <p:nvPicPr>
            <p:cNvPr id="26" name="Graphique 25" descr="Livre ouvert contour">
              <a:extLst>
                <a:ext uri="{FF2B5EF4-FFF2-40B4-BE49-F238E27FC236}">
                  <a16:creationId xmlns:a16="http://schemas.microsoft.com/office/drawing/2014/main" id="{70186844-D272-44D2-E783-A913A54B7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00293" y="3066374"/>
              <a:ext cx="507242" cy="507242"/>
            </a:xfrm>
            <a:prstGeom prst="rect">
              <a:avLst/>
            </a:prstGeom>
          </p:spPr>
        </p:pic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0C97C347-505D-3C88-7727-4A4279656180}"/>
                </a:ext>
              </a:extLst>
            </p:cNvPr>
            <p:cNvGrpSpPr/>
            <p:nvPr/>
          </p:nvGrpSpPr>
          <p:grpSpPr>
            <a:xfrm>
              <a:off x="8311914" y="2949746"/>
              <a:ext cx="684000" cy="683622"/>
              <a:chOff x="9269683" y="662433"/>
              <a:chExt cx="684824" cy="611435"/>
            </a:xfrm>
          </p:grpSpPr>
          <p:sp>
            <p:nvSpPr>
              <p:cNvPr id="43" name="Ellipse 42">
                <a:extLst>
                  <a:ext uri="{FF2B5EF4-FFF2-40B4-BE49-F238E27FC236}">
                    <a16:creationId xmlns:a16="http://schemas.microsoft.com/office/drawing/2014/main" id="{8C2F57A9-69AF-7CE1-D549-5B7BAC7DB50C}"/>
                  </a:ext>
                </a:extLst>
              </p:cNvPr>
              <p:cNvSpPr/>
              <p:nvPr/>
            </p:nvSpPr>
            <p:spPr>
              <a:xfrm>
                <a:off x="9269683" y="662433"/>
                <a:ext cx="684824" cy="611435"/>
              </a:xfrm>
              <a:prstGeom prst="ellipse">
                <a:avLst/>
              </a:prstGeom>
              <a:noFill/>
              <a:ln w="38100">
                <a:solidFill>
                  <a:srgbClr val="3CAA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D6D521B4-0948-C3CB-B1B5-1AA8B197FB2B}"/>
                  </a:ext>
                </a:extLst>
              </p:cNvPr>
              <p:cNvSpPr/>
              <p:nvPr/>
            </p:nvSpPr>
            <p:spPr>
              <a:xfrm>
                <a:off x="9324432" y="671738"/>
                <a:ext cx="126653" cy="117166"/>
              </a:xfrm>
              <a:prstGeom prst="ellipse">
                <a:avLst/>
              </a:prstGeom>
              <a:solidFill>
                <a:srgbClr val="3CAA36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2A5EDD5C-1177-334B-CCAF-6A5D101B5DCC}"/>
              </a:ext>
            </a:extLst>
          </p:cNvPr>
          <p:cNvGrpSpPr/>
          <p:nvPr/>
        </p:nvGrpSpPr>
        <p:grpSpPr>
          <a:xfrm>
            <a:off x="9918239" y="2901646"/>
            <a:ext cx="1924050" cy="1800885"/>
            <a:chOff x="10009522" y="2889994"/>
            <a:chExt cx="1924050" cy="1800885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2D70717-11FC-D772-8270-2D56C6136DA5}"/>
                </a:ext>
              </a:extLst>
            </p:cNvPr>
            <p:cNvSpPr txBox="1"/>
            <p:nvPr/>
          </p:nvSpPr>
          <p:spPr>
            <a:xfrm>
              <a:off x="10009522" y="3675216"/>
              <a:ext cx="19240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Des formulaires par thématique</a:t>
              </a:r>
              <a:r>
                <a:rPr lang="fr-FR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</a:p>
            <a:p>
              <a:pPr algn="ctr"/>
              <a:r>
                <a:rPr lang="fr-FR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(administratif et social, médical, cadre de vie PPCS…)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E0BD91C-FBA4-0106-DF8E-E09342602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>
              <a:off x="10768294" y="3050541"/>
              <a:ext cx="406506" cy="406506"/>
            </a:xfrm>
            <a:prstGeom prst="rect">
              <a:avLst/>
            </a:prstGeom>
          </p:spPr>
        </p:pic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3B4BA264-6BDC-A4FC-455B-B7C306A0C693}"/>
                </a:ext>
              </a:extLst>
            </p:cNvPr>
            <p:cNvGrpSpPr/>
            <p:nvPr/>
          </p:nvGrpSpPr>
          <p:grpSpPr>
            <a:xfrm>
              <a:off x="10629547" y="2889994"/>
              <a:ext cx="684000" cy="683622"/>
              <a:chOff x="9269683" y="662433"/>
              <a:chExt cx="684824" cy="611435"/>
            </a:xfrm>
          </p:grpSpPr>
          <p:sp>
            <p:nvSpPr>
              <p:cNvPr id="46" name="Ellipse 45">
                <a:extLst>
                  <a:ext uri="{FF2B5EF4-FFF2-40B4-BE49-F238E27FC236}">
                    <a16:creationId xmlns:a16="http://schemas.microsoft.com/office/drawing/2014/main" id="{B32157CD-49C2-0BAE-A27F-BC7EAFED3562}"/>
                  </a:ext>
                </a:extLst>
              </p:cNvPr>
              <p:cNvSpPr/>
              <p:nvPr/>
            </p:nvSpPr>
            <p:spPr>
              <a:xfrm>
                <a:off x="9269683" y="662433"/>
                <a:ext cx="684824" cy="611435"/>
              </a:xfrm>
              <a:prstGeom prst="ellipse">
                <a:avLst/>
              </a:prstGeom>
              <a:noFill/>
              <a:ln w="38100">
                <a:solidFill>
                  <a:srgbClr val="3CAA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7" name="Ellipse 46">
                <a:extLst>
                  <a:ext uri="{FF2B5EF4-FFF2-40B4-BE49-F238E27FC236}">
                    <a16:creationId xmlns:a16="http://schemas.microsoft.com/office/drawing/2014/main" id="{A1E6C553-9055-F72B-9C12-E8D990907878}"/>
                  </a:ext>
                </a:extLst>
              </p:cNvPr>
              <p:cNvSpPr/>
              <p:nvPr/>
            </p:nvSpPr>
            <p:spPr>
              <a:xfrm>
                <a:off x="9324432" y="671738"/>
                <a:ext cx="126653" cy="117166"/>
              </a:xfrm>
              <a:prstGeom prst="ellipse">
                <a:avLst/>
              </a:prstGeom>
              <a:solidFill>
                <a:srgbClr val="3CAA36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12E5ED4B-2A98-1807-5703-31FAC99B06A9}"/>
              </a:ext>
            </a:extLst>
          </p:cNvPr>
          <p:cNvGrpSpPr/>
          <p:nvPr/>
        </p:nvGrpSpPr>
        <p:grpSpPr>
          <a:xfrm>
            <a:off x="6923276" y="5095868"/>
            <a:ext cx="1924050" cy="1433193"/>
            <a:chOff x="6963551" y="4754710"/>
            <a:chExt cx="1924050" cy="1433193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E09A997-8EDB-9444-700B-82C3AAE28553}"/>
                </a:ext>
              </a:extLst>
            </p:cNvPr>
            <p:cNvSpPr txBox="1"/>
            <p:nvPr/>
          </p:nvSpPr>
          <p:spPr>
            <a:xfrm>
              <a:off x="6963551" y="5541572"/>
              <a:ext cx="1924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Consultez les </a:t>
              </a:r>
              <a:r>
                <a:rPr lang="fr-FR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agendas partagés des professionnels.</a:t>
              </a:r>
              <a:endParaRPr lang="fr-FR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B28CF84-D021-9261-8E94-96408983F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7722323" y="4909101"/>
              <a:ext cx="406506" cy="406506"/>
            </a:xfrm>
            <a:prstGeom prst="rect">
              <a:avLst/>
            </a:prstGeom>
          </p:spPr>
        </p:pic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04C71A8C-CC33-FE21-8E02-CC90BEC5C22E}"/>
                </a:ext>
              </a:extLst>
            </p:cNvPr>
            <p:cNvGrpSpPr/>
            <p:nvPr/>
          </p:nvGrpSpPr>
          <p:grpSpPr>
            <a:xfrm>
              <a:off x="7583576" y="4754710"/>
              <a:ext cx="684000" cy="683622"/>
              <a:chOff x="9269683" y="662433"/>
              <a:chExt cx="684824" cy="611435"/>
            </a:xfrm>
          </p:grpSpPr>
          <p:sp>
            <p:nvSpPr>
              <p:cNvPr id="49" name="Ellipse 48">
                <a:extLst>
                  <a:ext uri="{FF2B5EF4-FFF2-40B4-BE49-F238E27FC236}">
                    <a16:creationId xmlns:a16="http://schemas.microsoft.com/office/drawing/2014/main" id="{CB8CF8CF-59C8-412D-B820-9B8CCD7B44F2}"/>
                  </a:ext>
                </a:extLst>
              </p:cNvPr>
              <p:cNvSpPr/>
              <p:nvPr/>
            </p:nvSpPr>
            <p:spPr>
              <a:xfrm>
                <a:off x="9269683" y="662433"/>
                <a:ext cx="684824" cy="611435"/>
              </a:xfrm>
              <a:prstGeom prst="ellipse">
                <a:avLst/>
              </a:prstGeom>
              <a:noFill/>
              <a:ln w="38100">
                <a:solidFill>
                  <a:srgbClr val="3CAA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0" name="Ellipse 49">
                <a:extLst>
                  <a:ext uri="{FF2B5EF4-FFF2-40B4-BE49-F238E27FC236}">
                    <a16:creationId xmlns:a16="http://schemas.microsoft.com/office/drawing/2014/main" id="{C43A7C3D-3303-ADAC-3A25-6C7C0A68B66B}"/>
                  </a:ext>
                </a:extLst>
              </p:cNvPr>
              <p:cNvSpPr/>
              <p:nvPr/>
            </p:nvSpPr>
            <p:spPr>
              <a:xfrm>
                <a:off x="9324432" y="671738"/>
                <a:ext cx="126653" cy="117166"/>
              </a:xfrm>
              <a:prstGeom prst="ellipse">
                <a:avLst/>
              </a:prstGeom>
              <a:solidFill>
                <a:srgbClr val="3CAA36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CC65DD-354D-37A0-AC39-C7D9A9B3EED2}"/>
              </a:ext>
            </a:extLst>
          </p:cNvPr>
          <p:cNvGrpSpPr/>
          <p:nvPr/>
        </p:nvGrpSpPr>
        <p:grpSpPr>
          <a:xfrm>
            <a:off x="9237962" y="5095868"/>
            <a:ext cx="1924050" cy="1565093"/>
            <a:chOff x="9546160" y="4807476"/>
            <a:chExt cx="1924050" cy="1565093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15CCCFF-6048-9860-C0BA-A2727B5F1903}"/>
                </a:ext>
              </a:extLst>
            </p:cNvPr>
            <p:cNvSpPr txBox="1"/>
            <p:nvPr/>
          </p:nvSpPr>
          <p:spPr>
            <a:xfrm>
              <a:off x="9546160" y="5541572"/>
              <a:ext cx="19240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Visionnez votre</a:t>
              </a:r>
              <a:r>
                <a:rPr lang="fr-FR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tableau de bord avec les tâches et alertes </a:t>
              </a:r>
              <a:r>
                <a:rPr lang="fr-FR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 vos dossiers.</a:t>
              </a:r>
            </a:p>
          </p:txBody>
        </p:sp>
        <p:pic>
          <p:nvPicPr>
            <p:cNvPr id="22" name="Graphique 21" descr="Liste de contrôle contour">
              <a:extLst>
                <a:ext uri="{FF2B5EF4-FFF2-40B4-BE49-F238E27FC236}">
                  <a16:creationId xmlns:a16="http://schemas.microsoft.com/office/drawing/2014/main" id="{03F10124-CD66-52ED-604A-99E2A9AE8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266539" y="4909101"/>
              <a:ext cx="485347" cy="485347"/>
            </a:xfrm>
            <a:prstGeom prst="rect">
              <a:avLst/>
            </a:prstGeom>
          </p:spPr>
        </p:pic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2F5D6DBC-C7AD-C52E-CE49-802317A21CDB}"/>
                </a:ext>
              </a:extLst>
            </p:cNvPr>
            <p:cNvGrpSpPr/>
            <p:nvPr/>
          </p:nvGrpSpPr>
          <p:grpSpPr>
            <a:xfrm>
              <a:off x="10167212" y="4807476"/>
              <a:ext cx="684000" cy="683622"/>
              <a:chOff x="9269683" y="662433"/>
              <a:chExt cx="684824" cy="611435"/>
            </a:xfrm>
          </p:grpSpPr>
          <p:sp>
            <p:nvSpPr>
              <p:cNvPr id="52" name="Ellipse 51">
                <a:extLst>
                  <a:ext uri="{FF2B5EF4-FFF2-40B4-BE49-F238E27FC236}">
                    <a16:creationId xmlns:a16="http://schemas.microsoft.com/office/drawing/2014/main" id="{8A93A103-13FA-8FD4-E06E-092D840EA378}"/>
                  </a:ext>
                </a:extLst>
              </p:cNvPr>
              <p:cNvSpPr/>
              <p:nvPr/>
            </p:nvSpPr>
            <p:spPr>
              <a:xfrm>
                <a:off x="9269683" y="662433"/>
                <a:ext cx="684824" cy="611435"/>
              </a:xfrm>
              <a:prstGeom prst="ellipse">
                <a:avLst/>
              </a:prstGeom>
              <a:noFill/>
              <a:ln w="38100">
                <a:solidFill>
                  <a:srgbClr val="3CAA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3" name="Ellipse 52">
                <a:extLst>
                  <a:ext uri="{FF2B5EF4-FFF2-40B4-BE49-F238E27FC236}">
                    <a16:creationId xmlns:a16="http://schemas.microsoft.com/office/drawing/2014/main" id="{4695426D-99EE-9A24-A9F7-467A040285E6}"/>
                  </a:ext>
                </a:extLst>
              </p:cNvPr>
              <p:cNvSpPr/>
              <p:nvPr/>
            </p:nvSpPr>
            <p:spPr>
              <a:xfrm>
                <a:off x="9324432" y="671738"/>
                <a:ext cx="126653" cy="117166"/>
              </a:xfrm>
              <a:prstGeom prst="ellipse">
                <a:avLst/>
              </a:prstGeom>
              <a:solidFill>
                <a:srgbClr val="3CAA36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88778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9C701DF-ABCF-07FB-953B-C0B4A96A1A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404" y="1306785"/>
            <a:ext cx="9564902" cy="4388074"/>
          </a:xfrm>
          <a:prstGeom prst="rect">
            <a:avLst/>
          </a:prstGeom>
          <a:effectLst/>
        </p:spPr>
      </p:pic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536382" y="322305"/>
            <a:ext cx="11137458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600" b="1" dirty="0">
                <a:solidFill>
                  <a:srgbClr val="ED6C4D"/>
                </a:solidFill>
                <a:latin typeface="Quicksand"/>
              </a:rPr>
              <a:t>03. Contenu du dossier de coordination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03E0BC-6F54-AF2C-7EB5-E1D298CC1D74}"/>
              </a:ext>
            </a:extLst>
          </p:cNvPr>
          <p:cNvSpPr/>
          <p:nvPr/>
        </p:nvSpPr>
        <p:spPr>
          <a:xfrm>
            <a:off x="1517650" y="5194300"/>
            <a:ext cx="1174750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AC162E3-5DAC-060F-6D39-B3562F9A875E}"/>
              </a:ext>
            </a:extLst>
          </p:cNvPr>
          <p:cNvSpPr txBox="1"/>
          <p:nvPr/>
        </p:nvSpPr>
        <p:spPr>
          <a:xfrm>
            <a:off x="154466" y="4635836"/>
            <a:ext cx="1171566" cy="307777"/>
          </a:xfrm>
          <a:custGeom>
            <a:avLst/>
            <a:gdLst>
              <a:gd name="csX0" fmla="*/ 0 w 1171566"/>
              <a:gd name="csY0" fmla="*/ 0 h 307777"/>
              <a:gd name="csX1" fmla="*/ 562352 w 1171566"/>
              <a:gd name="csY1" fmla="*/ 0 h 307777"/>
              <a:gd name="csX2" fmla="*/ 1171566 w 1171566"/>
              <a:gd name="csY2" fmla="*/ 0 h 307777"/>
              <a:gd name="csX3" fmla="*/ 1171566 w 1171566"/>
              <a:gd name="csY3" fmla="*/ 307777 h 307777"/>
              <a:gd name="csX4" fmla="*/ 585783 w 1171566"/>
              <a:gd name="csY4" fmla="*/ 307777 h 307777"/>
              <a:gd name="csX5" fmla="*/ 0 w 1171566"/>
              <a:gd name="csY5" fmla="*/ 307777 h 307777"/>
              <a:gd name="csX6" fmla="*/ 0 w 1171566"/>
              <a:gd name="csY6" fmla="*/ 0 h 3077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171566" h="307777" fill="none" extrusionOk="0">
                <a:moveTo>
                  <a:pt x="0" y="0"/>
                </a:moveTo>
                <a:cubicBezTo>
                  <a:pt x="245801" y="-49978"/>
                  <a:pt x="436416" y="66408"/>
                  <a:pt x="562352" y="0"/>
                </a:cubicBezTo>
                <a:cubicBezTo>
                  <a:pt x="688288" y="-66408"/>
                  <a:pt x="1040845" y="58032"/>
                  <a:pt x="1171566" y="0"/>
                </a:cubicBezTo>
                <a:cubicBezTo>
                  <a:pt x="1180406" y="115264"/>
                  <a:pt x="1162302" y="202701"/>
                  <a:pt x="1171566" y="307777"/>
                </a:cubicBezTo>
                <a:cubicBezTo>
                  <a:pt x="984687" y="321204"/>
                  <a:pt x="878497" y="257694"/>
                  <a:pt x="585783" y="307777"/>
                </a:cubicBezTo>
                <a:cubicBezTo>
                  <a:pt x="293069" y="357860"/>
                  <a:pt x="216701" y="260077"/>
                  <a:pt x="0" y="307777"/>
                </a:cubicBezTo>
                <a:cubicBezTo>
                  <a:pt x="-10272" y="221313"/>
                  <a:pt x="8501" y="86200"/>
                  <a:pt x="0" y="0"/>
                </a:cubicBezTo>
                <a:close/>
              </a:path>
              <a:path w="1171566" h="307777" stroke="0" extrusionOk="0">
                <a:moveTo>
                  <a:pt x="0" y="0"/>
                </a:moveTo>
                <a:cubicBezTo>
                  <a:pt x="208309" y="-46612"/>
                  <a:pt x="447999" y="63534"/>
                  <a:pt x="609214" y="0"/>
                </a:cubicBezTo>
                <a:cubicBezTo>
                  <a:pt x="770429" y="-63534"/>
                  <a:pt x="1010722" y="18963"/>
                  <a:pt x="1171566" y="0"/>
                </a:cubicBezTo>
                <a:cubicBezTo>
                  <a:pt x="1199345" y="153049"/>
                  <a:pt x="1160651" y="192732"/>
                  <a:pt x="1171566" y="307777"/>
                </a:cubicBezTo>
                <a:cubicBezTo>
                  <a:pt x="993239" y="360100"/>
                  <a:pt x="788064" y="250621"/>
                  <a:pt x="597499" y="307777"/>
                </a:cubicBezTo>
                <a:cubicBezTo>
                  <a:pt x="406934" y="364933"/>
                  <a:pt x="181067" y="279900"/>
                  <a:pt x="0" y="307777"/>
                </a:cubicBezTo>
                <a:cubicBezTo>
                  <a:pt x="-33209" y="227059"/>
                  <a:pt x="22795" y="114874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4668051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1400" b="1"/>
            </a:lvl1pPr>
          </a:lstStyle>
          <a:p>
            <a:r>
              <a:rPr lang="fr-FR"/>
              <a:t>Les taches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256FC65-95B9-E0D2-7995-EA3ED71A828C}"/>
              </a:ext>
            </a:extLst>
          </p:cNvPr>
          <p:cNvSpPr txBox="1"/>
          <p:nvPr/>
        </p:nvSpPr>
        <p:spPr>
          <a:xfrm>
            <a:off x="7778932" y="998295"/>
            <a:ext cx="1663335" cy="307777"/>
          </a:xfrm>
          <a:custGeom>
            <a:avLst/>
            <a:gdLst>
              <a:gd name="csX0" fmla="*/ 0 w 1663335"/>
              <a:gd name="csY0" fmla="*/ 0 h 307777"/>
              <a:gd name="csX1" fmla="*/ 537812 w 1663335"/>
              <a:gd name="csY1" fmla="*/ 0 h 307777"/>
              <a:gd name="csX2" fmla="*/ 1042357 w 1663335"/>
              <a:gd name="csY2" fmla="*/ 0 h 307777"/>
              <a:gd name="csX3" fmla="*/ 1663335 w 1663335"/>
              <a:gd name="csY3" fmla="*/ 0 h 307777"/>
              <a:gd name="csX4" fmla="*/ 1663335 w 1663335"/>
              <a:gd name="csY4" fmla="*/ 307777 h 307777"/>
              <a:gd name="csX5" fmla="*/ 1158790 w 1663335"/>
              <a:gd name="csY5" fmla="*/ 307777 h 307777"/>
              <a:gd name="csX6" fmla="*/ 637612 w 1663335"/>
              <a:gd name="csY6" fmla="*/ 307777 h 307777"/>
              <a:gd name="csX7" fmla="*/ 0 w 1663335"/>
              <a:gd name="csY7" fmla="*/ 307777 h 307777"/>
              <a:gd name="csX8" fmla="*/ 0 w 1663335"/>
              <a:gd name="csY8" fmla="*/ 0 h 3077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63335" h="307777" fill="none" extrusionOk="0">
                <a:moveTo>
                  <a:pt x="0" y="0"/>
                </a:moveTo>
                <a:cubicBezTo>
                  <a:pt x="201359" y="-10858"/>
                  <a:pt x="343245" y="47072"/>
                  <a:pt x="537812" y="0"/>
                </a:cubicBezTo>
                <a:cubicBezTo>
                  <a:pt x="732379" y="-47072"/>
                  <a:pt x="835032" y="52395"/>
                  <a:pt x="1042357" y="0"/>
                </a:cubicBezTo>
                <a:cubicBezTo>
                  <a:pt x="1249682" y="-52395"/>
                  <a:pt x="1524546" y="33969"/>
                  <a:pt x="1663335" y="0"/>
                </a:cubicBezTo>
                <a:cubicBezTo>
                  <a:pt x="1678508" y="148202"/>
                  <a:pt x="1661912" y="159117"/>
                  <a:pt x="1663335" y="307777"/>
                </a:cubicBezTo>
                <a:cubicBezTo>
                  <a:pt x="1482874" y="367391"/>
                  <a:pt x="1391561" y="292841"/>
                  <a:pt x="1158790" y="307777"/>
                </a:cubicBezTo>
                <a:cubicBezTo>
                  <a:pt x="926020" y="322713"/>
                  <a:pt x="765159" y="302914"/>
                  <a:pt x="637612" y="307777"/>
                </a:cubicBezTo>
                <a:cubicBezTo>
                  <a:pt x="510065" y="312640"/>
                  <a:pt x="151930" y="286985"/>
                  <a:pt x="0" y="307777"/>
                </a:cubicBezTo>
                <a:cubicBezTo>
                  <a:pt x="-11731" y="224192"/>
                  <a:pt x="10536" y="141896"/>
                  <a:pt x="0" y="0"/>
                </a:cubicBezTo>
                <a:close/>
              </a:path>
              <a:path w="1663335" h="307777" stroke="0" extrusionOk="0">
                <a:moveTo>
                  <a:pt x="0" y="0"/>
                </a:moveTo>
                <a:cubicBezTo>
                  <a:pt x="174730" y="-11298"/>
                  <a:pt x="400296" y="60095"/>
                  <a:pt x="504545" y="0"/>
                </a:cubicBezTo>
                <a:cubicBezTo>
                  <a:pt x="608794" y="-60095"/>
                  <a:pt x="903625" y="43882"/>
                  <a:pt x="1075623" y="0"/>
                </a:cubicBezTo>
                <a:cubicBezTo>
                  <a:pt x="1247621" y="-43882"/>
                  <a:pt x="1411554" y="34692"/>
                  <a:pt x="1663335" y="0"/>
                </a:cubicBezTo>
                <a:cubicBezTo>
                  <a:pt x="1696700" y="141707"/>
                  <a:pt x="1630538" y="225394"/>
                  <a:pt x="1663335" y="307777"/>
                </a:cubicBezTo>
                <a:cubicBezTo>
                  <a:pt x="1480763" y="358647"/>
                  <a:pt x="1271446" y="270490"/>
                  <a:pt x="1108890" y="307777"/>
                </a:cubicBezTo>
                <a:cubicBezTo>
                  <a:pt x="946334" y="345064"/>
                  <a:pt x="711183" y="284709"/>
                  <a:pt x="571078" y="307777"/>
                </a:cubicBezTo>
                <a:cubicBezTo>
                  <a:pt x="430973" y="330845"/>
                  <a:pt x="280650" y="268960"/>
                  <a:pt x="0" y="307777"/>
                </a:cubicBezTo>
                <a:cubicBezTo>
                  <a:pt x="-5253" y="224186"/>
                  <a:pt x="14923" y="11077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252351233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400" b="1" dirty="0"/>
              <a:t>La ligne de vie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1D8EEAF-894A-62F6-3B74-ABA3E2E1BB6C}"/>
              </a:ext>
            </a:extLst>
          </p:cNvPr>
          <p:cNvSpPr txBox="1"/>
          <p:nvPr/>
        </p:nvSpPr>
        <p:spPr>
          <a:xfrm>
            <a:off x="4028453" y="2068102"/>
            <a:ext cx="1690394" cy="182880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1400" b="1"/>
            </a:lvl1pPr>
          </a:lstStyle>
          <a:p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8E8A36F-6ED6-9068-24B7-8A9B04582B88}"/>
              </a:ext>
            </a:extLst>
          </p:cNvPr>
          <p:cNvSpPr txBox="1"/>
          <p:nvPr/>
        </p:nvSpPr>
        <p:spPr>
          <a:xfrm>
            <a:off x="65250" y="2345862"/>
            <a:ext cx="1349998" cy="738664"/>
          </a:xfrm>
          <a:custGeom>
            <a:avLst/>
            <a:gdLst>
              <a:gd name="csX0" fmla="*/ 0 w 1349998"/>
              <a:gd name="csY0" fmla="*/ 0 h 738664"/>
              <a:gd name="csX1" fmla="*/ 436499 w 1349998"/>
              <a:gd name="csY1" fmla="*/ 0 h 738664"/>
              <a:gd name="csX2" fmla="*/ 859499 w 1349998"/>
              <a:gd name="csY2" fmla="*/ 0 h 738664"/>
              <a:gd name="csX3" fmla="*/ 1349998 w 1349998"/>
              <a:gd name="csY3" fmla="*/ 0 h 738664"/>
              <a:gd name="csX4" fmla="*/ 1349998 w 1349998"/>
              <a:gd name="csY4" fmla="*/ 361945 h 738664"/>
              <a:gd name="csX5" fmla="*/ 1349998 w 1349998"/>
              <a:gd name="csY5" fmla="*/ 738664 h 738664"/>
              <a:gd name="csX6" fmla="*/ 899999 w 1349998"/>
              <a:gd name="csY6" fmla="*/ 738664 h 738664"/>
              <a:gd name="csX7" fmla="*/ 490499 w 1349998"/>
              <a:gd name="csY7" fmla="*/ 738664 h 738664"/>
              <a:gd name="csX8" fmla="*/ 0 w 1349998"/>
              <a:gd name="csY8" fmla="*/ 738664 h 738664"/>
              <a:gd name="csX9" fmla="*/ 0 w 1349998"/>
              <a:gd name="csY9" fmla="*/ 354559 h 738664"/>
              <a:gd name="csX10" fmla="*/ 0 w 1349998"/>
              <a:gd name="csY10" fmla="*/ 0 h 7386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349998" h="738664" fill="none" extrusionOk="0">
                <a:moveTo>
                  <a:pt x="0" y="0"/>
                </a:moveTo>
                <a:cubicBezTo>
                  <a:pt x="211897" y="-45869"/>
                  <a:pt x="341700" y="37406"/>
                  <a:pt x="436499" y="0"/>
                </a:cubicBezTo>
                <a:cubicBezTo>
                  <a:pt x="531298" y="-37406"/>
                  <a:pt x="743711" y="484"/>
                  <a:pt x="859499" y="0"/>
                </a:cubicBezTo>
                <a:cubicBezTo>
                  <a:pt x="975287" y="-484"/>
                  <a:pt x="1235569" y="39233"/>
                  <a:pt x="1349998" y="0"/>
                </a:cubicBezTo>
                <a:cubicBezTo>
                  <a:pt x="1363163" y="92272"/>
                  <a:pt x="1332863" y="277280"/>
                  <a:pt x="1349998" y="361945"/>
                </a:cubicBezTo>
                <a:cubicBezTo>
                  <a:pt x="1367133" y="446611"/>
                  <a:pt x="1346820" y="586795"/>
                  <a:pt x="1349998" y="738664"/>
                </a:cubicBezTo>
                <a:cubicBezTo>
                  <a:pt x="1177551" y="791204"/>
                  <a:pt x="1014487" y="704148"/>
                  <a:pt x="899999" y="738664"/>
                </a:cubicBezTo>
                <a:cubicBezTo>
                  <a:pt x="785511" y="773180"/>
                  <a:pt x="603116" y="717400"/>
                  <a:pt x="490499" y="738664"/>
                </a:cubicBezTo>
                <a:cubicBezTo>
                  <a:pt x="377882" y="759928"/>
                  <a:pt x="178967" y="700489"/>
                  <a:pt x="0" y="738664"/>
                </a:cubicBezTo>
                <a:cubicBezTo>
                  <a:pt x="-8030" y="607100"/>
                  <a:pt x="19594" y="537323"/>
                  <a:pt x="0" y="354559"/>
                </a:cubicBezTo>
                <a:cubicBezTo>
                  <a:pt x="-19594" y="171796"/>
                  <a:pt x="16844" y="118433"/>
                  <a:pt x="0" y="0"/>
                </a:cubicBezTo>
                <a:close/>
              </a:path>
              <a:path w="1349998" h="738664" stroke="0" extrusionOk="0">
                <a:moveTo>
                  <a:pt x="0" y="0"/>
                </a:moveTo>
                <a:cubicBezTo>
                  <a:pt x="131906" y="-17495"/>
                  <a:pt x="300741" y="47519"/>
                  <a:pt x="422999" y="0"/>
                </a:cubicBezTo>
                <a:cubicBezTo>
                  <a:pt x="545257" y="-47519"/>
                  <a:pt x="656370" y="30520"/>
                  <a:pt x="886499" y="0"/>
                </a:cubicBezTo>
                <a:cubicBezTo>
                  <a:pt x="1116628" y="-30520"/>
                  <a:pt x="1253796" y="22026"/>
                  <a:pt x="1349998" y="0"/>
                </a:cubicBezTo>
                <a:cubicBezTo>
                  <a:pt x="1368536" y="183339"/>
                  <a:pt x="1305047" y="235605"/>
                  <a:pt x="1349998" y="384105"/>
                </a:cubicBezTo>
                <a:cubicBezTo>
                  <a:pt x="1394949" y="532606"/>
                  <a:pt x="1344975" y="566307"/>
                  <a:pt x="1349998" y="738664"/>
                </a:cubicBezTo>
                <a:cubicBezTo>
                  <a:pt x="1203984" y="761578"/>
                  <a:pt x="1063839" y="730067"/>
                  <a:pt x="899999" y="738664"/>
                </a:cubicBezTo>
                <a:cubicBezTo>
                  <a:pt x="736159" y="747261"/>
                  <a:pt x="637015" y="708646"/>
                  <a:pt x="476999" y="738664"/>
                </a:cubicBezTo>
                <a:cubicBezTo>
                  <a:pt x="316983" y="768682"/>
                  <a:pt x="206180" y="719201"/>
                  <a:pt x="0" y="738664"/>
                </a:cubicBezTo>
                <a:cubicBezTo>
                  <a:pt x="-17596" y="552505"/>
                  <a:pt x="666" y="492984"/>
                  <a:pt x="0" y="354559"/>
                </a:cubicBezTo>
                <a:cubicBezTo>
                  <a:pt x="-666" y="216134"/>
                  <a:pt x="38175" y="12668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85285468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1400" b="1"/>
            </a:lvl1pPr>
          </a:lstStyle>
          <a:p>
            <a:r>
              <a:rPr lang="fr-FR" dirty="0"/>
              <a:t>Les statuts du dossier par structure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900E241-5792-4080-2915-AA383C4C08EF}"/>
              </a:ext>
            </a:extLst>
          </p:cNvPr>
          <p:cNvSpPr txBox="1"/>
          <p:nvPr/>
        </p:nvSpPr>
        <p:spPr>
          <a:xfrm>
            <a:off x="1387427" y="6093304"/>
            <a:ext cx="1435195" cy="52322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1400" b="1"/>
            </a:lvl1pPr>
          </a:lstStyle>
          <a:p>
            <a:r>
              <a:rPr lang="fr-FR"/>
              <a:t>Le cercle de soins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14E13F9-75F3-4915-E377-7F0675FABDB4}"/>
              </a:ext>
            </a:extLst>
          </p:cNvPr>
          <p:cNvSpPr txBox="1"/>
          <p:nvPr/>
        </p:nvSpPr>
        <p:spPr>
          <a:xfrm>
            <a:off x="5201726" y="4567881"/>
            <a:ext cx="1734258" cy="523220"/>
          </a:xfrm>
          <a:custGeom>
            <a:avLst/>
            <a:gdLst>
              <a:gd name="csX0" fmla="*/ 0 w 1734258"/>
              <a:gd name="csY0" fmla="*/ 0 h 523220"/>
              <a:gd name="csX1" fmla="*/ 560743 w 1734258"/>
              <a:gd name="csY1" fmla="*/ 0 h 523220"/>
              <a:gd name="csX2" fmla="*/ 1156172 w 1734258"/>
              <a:gd name="csY2" fmla="*/ 0 h 523220"/>
              <a:gd name="csX3" fmla="*/ 1734258 w 1734258"/>
              <a:gd name="csY3" fmla="*/ 0 h 523220"/>
              <a:gd name="csX4" fmla="*/ 1734258 w 1734258"/>
              <a:gd name="csY4" fmla="*/ 523220 h 523220"/>
              <a:gd name="csX5" fmla="*/ 1121487 w 1734258"/>
              <a:gd name="csY5" fmla="*/ 523220 h 523220"/>
              <a:gd name="csX6" fmla="*/ 508716 w 1734258"/>
              <a:gd name="csY6" fmla="*/ 523220 h 523220"/>
              <a:gd name="csX7" fmla="*/ 0 w 1734258"/>
              <a:gd name="csY7" fmla="*/ 523220 h 523220"/>
              <a:gd name="csX8" fmla="*/ 0 w 1734258"/>
              <a:gd name="csY8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34258" h="523220" fill="none" extrusionOk="0">
                <a:moveTo>
                  <a:pt x="0" y="0"/>
                </a:moveTo>
                <a:cubicBezTo>
                  <a:pt x="165712" y="-27475"/>
                  <a:pt x="401067" y="13759"/>
                  <a:pt x="560743" y="0"/>
                </a:cubicBezTo>
                <a:cubicBezTo>
                  <a:pt x="720419" y="-13759"/>
                  <a:pt x="962071" y="54453"/>
                  <a:pt x="1156172" y="0"/>
                </a:cubicBezTo>
                <a:cubicBezTo>
                  <a:pt x="1350273" y="-54453"/>
                  <a:pt x="1471588" y="15810"/>
                  <a:pt x="1734258" y="0"/>
                </a:cubicBezTo>
                <a:cubicBezTo>
                  <a:pt x="1743205" y="133030"/>
                  <a:pt x="1691570" y="314066"/>
                  <a:pt x="1734258" y="523220"/>
                </a:cubicBezTo>
                <a:cubicBezTo>
                  <a:pt x="1517835" y="551095"/>
                  <a:pt x="1311482" y="471305"/>
                  <a:pt x="1121487" y="523220"/>
                </a:cubicBezTo>
                <a:cubicBezTo>
                  <a:pt x="931492" y="575135"/>
                  <a:pt x="784317" y="511948"/>
                  <a:pt x="508716" y="523220"/>
                </a:cubicBezTo>
                <a:cubicBezTo>
                  <a:pt x="233115" y="534492"/>
                  <a:pt x="107851" y="519151"/>
                  <a:pt x="0" y="523220"/>
                </a:cubicBezTo>
                <a:cubicBezTo>
                  <a:pt x="-10169" y="292048"/>
                  <a:pt x="208" y="252570"/>
                  <a:pt x="0" y="0"/>
                </a:cubicBezTo>
                <a:close/>
              </a:path>
              <a:path w="1734258" h="523220" stroke="0" extrusionOk="0">
                <a:moveTo>
                  <a:pt x="0" y="0"/>
                </a:moveTo>
                <a:cubicBezTo>
                  <a:pt x="234301" y="-54858"/>
                  <a:pt x="446613" y="4507"/>
                  <a:pt x="578086" y="0"/>
                </a:cubicBezTo>
                <a:cubicBezTo>
                  <a:pt x="709559" y="-4507"/>
                  <a:pt x="956110" y="59179"/>
                  <a:pt x="1121487" y="0"/>
                </a:cubicBezTo>
                <a:cubicBezTo>
                  <a:pt x="1286864" y="-59179"/>
                  <a:pt x="1565686" y="51368"/>
                  <a:pt x="1734258" y="0"/>
                </a:cubicBezTo>
                <a:cubicBezTo>
                  <a:pt x="1792412" y="182522"/>
                  <a:pt x="1722638" y="396576"/>
                  <a:pt x="1734258" y="523220"/>
                </a:cubicBezTo>
                <a:cubicBezTo>
                  <a:pt x="1564768" y="559067"/>
                  <a:pt x="1441664" y="462220"/>
                  <a:pt x="1190857" y="523220"/>
                </a:cubicBezTo>
                <a:cubicBezTo>
                  <a:pt x="940050" y="584220"/>
                  <a:pt x="786550" y="468662"/>
                  <a:pt x="630114" y="523220"/>
                </a:cubicBezTo>
                <a:cubicBezTo>
                  <a:pt x="473678" y="577778"/>
                  <a:pt x="179425" y="473193"/>
                  <a:pt x="0" y="523220"/>
                </a:cubicBezTo>
                <a:cubicBezTo>
                  <a:pt x="-33101" y="407879"/>
                  <a:pt x="18386" y="232233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40648395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1400" b="1"/>
            </a:lvl1pPr>
          </a:lstStyle>
          <a:p>
            <a:r>
              <a:rPr lang="fr-FR" dirty="0"/>
              <a:t>Le fil d’actualité / le cahier de liaison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94A7673-639A-CC34-8FE6-B94FAA130E2A}"/>
              </a:ext>
            </a:extLst>
          </p:cNvPr>
          <p:cNvSpPr txBox="1"/>
          <p:nvPr/>
        </p:nvSpPr>
        <p:spPr>
          <a:xfrm>
            <a:off x="9686922" y="3432809"/>
            <a:ext cx="1666878" cy="523220"/>
          </a:xfr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1400" b="1"/>
            </a:lvl1pPr>
          </a:lstStyle>
          <a:p>
            <a:r>
              <a:rPr lang="fr-FR" dirty="0"/>
              <a:t>Les thématiques du parcours </a:t>
            </a:r>
          </a:p>
        </p:txBody>
      </p:sp>
      <p:pic>
        <p:nvPicPr>
          <p:cNvPr id="29" name="Graphique 28" descr="Ligne fléchée : incurvée dans le sens des aiguilles d’une montre contour">
            <a:extLst>
              <a:ext uri="{FF2B5EF4-FFF2-40B4-BE49-F238E27FC236}">
                <a16:creationId xmlns:a16="http://schemas.microsoft.com/office/drawing/2014/main" id="{94B819B0-E81D-CECE-510B-1204018A9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514247">
            <a:off x="3443903" y="2492611"/>
            <a:ext cx="683795" cy="683795"/>
          </a:xfrm>
          <a:prstGeom prst="rect">
            <a:avLst/>
          </a:prstGeom>
        </p:spPr>
      </p:pic>
      <p:pic>
        <p:nvPicPr>
          <p:cNvPr id="30" name="Graphique 29" descr="Ligne fléchée : incurvée dans le sens des aiguilles d’une montre contour">
            <a:extLst>
              <a:ext uri="{FF2B5EF4-FFF2-40B4-BE49-F238E27FC236}">
                <a16:creationId xmlns:a16="http://schemas.microsoft.com/office/drawing/2014/main" id="{BBAD8031-9C84-011B-7C07-B411568562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 flipV="1">
            <a:off x="8758491" y="2732833"/>
            <a:ext cx="990257" cy="954980"/>
          </a:xfrm>
          <a:prstGeom prst="rect">
            <a:avLst/>
          </a:prstGeom>
        </p:spPr>
      </p:pic>
      <p:pic>
        <p:nvPicPr>
          <p:cNvPr id="31" name="Graphique 30" descr="Ligne fléchée : incurvée dans le sens des aiguilles d’une montre contour">
            <a:extLst>
              <a:ext uri="{FF2B5EF4-FFF2-40B4-BE49-F238E27FC236}">
                <a16:creationId xmlns:a16="http://schemas.microsoft.com/office/drawing/2014/main" id="{FFE67E19-E101-F4A5-FED5-4D0CE9C741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786709">
            <a:off x="7303762" y="1309421"/>
            <a:ext cx="683795" cy="683795"/>
          </a:xfrm>
          <a:prstGeom prst="rect">
            <a:avLst/>
          </a:prstGeom>
        </p:spPr>
      </p:pic>
      <p:pic>
        <p:nvPicPr>
          <p:cNvPr id="32" name="Graphique 31" descr="Ligne fléchée : incurvée dans le sens des aiguilles d’une montre contour">
            <a:extLst>
              <a:ext uri="{FF2B5EF4-FFF2-40B4-BE49-F238E27FC236}">
                <a16:creationId xmlns:a16="http://schemas.microsoft.com/office/drawing/2014/main" id="{34E1B288-5727-0216-F66C-35205EAB4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 flipV="1">
            <a:off x="987257" y="2921833"/>
            <a:ext cx="598293" cy="576979"/>
          </a:xfrm>
          <a:prstGeom prst="rect">
            <a:avLst/>
          </a:prstGeom>
        </p:spPr>
      </p:pic>
      <p:pic>
        <p:nvPicPr>
          <p:cNvPr id="61" name="Graphique 60" descr="Ligne fléchée : incurvée dans le sens des aiguilles d’une montre contour">
            <a:extLst>
              <a:ext uri="{FF2B5EF4-FFF2-40B4-BE49-F238E27FC236}">
                <a16:creationId xmlns:a16="http://schemas.microsoft.com/office/drawing/2014/main" id="{A30147A5-DB1C-E581-A793-994B9AE821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875567" flipH="1" flipV="1">
            <a:off x="4314076" y="3680963"/>
            <a:ext cx="1065606" cy="954980"/>
          </a:xfrm>
          <a:prstGeom prst="rect">
            <a:avLst/>
          </a:prstGeom>
        </p:spPr>
      </p:pic>
      <p:pic>
        <p:nvPicPr>
          <p:cNvPr id="62" name="Graphique 61" descr="Ligne fléchée : incurvée dans le sens des aiguilles d’une montre contour">
            <a:extLst>
              <a:ext uri="{FF2B5EF4-FFF2-40B4-BE49-F238E27FC236}">
                <a16:creationId xmlns:a16="http://schemas.microsoft.com/office/drawing/2014/main" id="{5033CD7F-21DB-2EE8-C610-86E2B7796D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44335" flipV="1">
            <a:off x="2633753" y="5353290"/>
            <a:ext cx="791179" cy="819581"/>
          </a:xfrm>
          <a:prstGeom prst="rect">
            <a:avLst/>
          </a:prstGeom>
        </p:spPr>
      </p:pic>
      <p:pic>
        <p:nvPicPr>
          <p:cNvPr id="63" name="Graphique 62" descr="Ligne fléchée : incurvée dans le sens des aiguilles d’une montre contour">
            <a:extLst>
              <a:ext uri="{FF2B5EF4-FFF2-40B4-BE49-F238E27FC236}">
                <a16:creationId xmlns:a16="http://schemas.microsoft.com/office/drawing/2014/main" id="{0E7C7E3A-1B9E-A3EA-DD4D-0BEC9D0BC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944505" y="3269879"/>
            <a:ext cx="683795" cy="683795"/>
          </a:xfrm>
          <a:prstGeom prst="rect">
            <a:avLst/>
          </a:prstGeom>
        </p:spPr>
      </p:pic>
      <p:pic>
        <p:nvPicPr>
          <p:cNvPr id="64" name="Graphique 63" descr="Ligne fléchée : incurvée dans le sens des aiguilles d’une montre contour">
            <a:extLst>
              <a:ext uri="{FF2B5EF4-FFF2-40B4-BE49-F238E27FC236}">
                <a16:creationId xmlns:a16="http://schemas.microsoft.com/office/drawing/2014/main" id="{76FD67DC-E414-6208-EA4E-027F8166D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86709">
            <a:off x="3169782" y="1802583"/>
            <a:ext cx="585405" cy="57117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E73BE7F-DAF9-53C3-5EB0-113FADFAF013}"/>
              </a:ext>
            </a:extLst>
          </p:cNvPr>
          <p:cNvSpPr txBox="1"/>
          <p:nvPr/>
        </p:nvSpPr>
        <p:spPr>
          <a:xfrm>
            <a:off x="75748" y="3801175"/>
            <a:ext cx="1349998" cy="523220"/>
          </a:xfrm>
          <a:custGeom>
            <a:avLst/>
            <a:gdLst>
              <a:gd name="csX0" fmla="*/ 0 w 1349998"/>
              <a:gd name="csY0" fmla="*/ 0 h 523220"/>
              <a:gd name="csX1" fmla="*/ 476999 w 1349998"/>
              <a:gd name="csY1" fmla="*/ 0 h 523220"/>
              <a:gd name="csX2" fmla="*/ 940499 w 1349998"/>
              <a:gd name="csY2" fmla="*/ 0 h 523220"/>
              <a:gd name="csX3" fmla="*/ 1349998 w 1349998"/>
              <a:gd name="csY3" fmla="*/ 0 h 523220"/>
              <a:gd name="csX4" fmla="*/ 1349998 w 1349998"/>
              <a:gd name="csY4" fmla="*/ 523220 h 523220"/>
              <a:gd name="csX5" fmla="*/ 926999 w 1349998"/>
              <a:gd name="csY5" fmla="*/ 523220 h 523220"/>
              <a:gd name="csX6" fmla="*/ 476999 w 1349998"/>
              <a:gd name="csY6" fmla="*/ 523220 h 523220"/>
              <a:gd name="csX7" fmla="*/ 0 w 1349998"/>
              <a:gd name="csY7" fmla="*/ 523220 h 523220"/>
              <a:gd name="csX8" fmla="*/ 0 w 1349998"/>
              <a:gd name="csY8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49998" h="523220" fill="none" extrusionOk="0">
                <a:moveTo>
                  <a:pt x="0" y="0"/>
                </a:moveTo>
                <a:cubicBezTo>
                  <a:pt x="234940" y="-32052"/>
                  <a:pt x="320063" y="5900"/>
                  <a:pt x="476999" y="0"/>
                </a:cubicBezTo>
                <a:cubicBezTo>
                  <a:pt x="633935" y="-5900"/>
                  <a:pt x="767151" y="15674"/>
                  <a:pt x="940499" y="0"/>
                </a:cubicBezTo>
                <a:cubicBezTo>
                  <a:pt x="1113847" y="-15674"/>
                  <a:pt x="1211577" y="20695"/>
                  <a:pt x="1349998" y="0"/>
                </a:cubicBezTo>
                <a:cubicBezTo>
                  <a:pt x="1389388" y="174554"/>
                  <a:pt x="1335495" y="397622"/>
                  <a:pt x="1349998" y="523220"/>
                </a:cubicBezTo>
                <a:cubicBezTo>
                  <a:pt x="1208712" y="535224"/>
                  <a:pt x="1069306" y="486701"/>
                  <a:pt x="926999" y="523220"/>
                </a:cubicBezTo>
                <a:cubicBezTo>
                  <a:pt x="784692" y="559739"/>
                  <a:pt x="623918" y="496240"/>
                  <a:pt x="476999" y="523220"/>
                </a:cubicBezTo>
                <a:cubicBezTo>
                  <a:pt x="330080" y="550200"/>
                  <a:pt x="160189" y="521549"/>
                  <a:pt x="0" y="523220"/>
                </a:cubicBezTo>
                <a:cubicBezTo>
                  <a:pt x="-51756" y="292575"/>
                  <a:pt x="16563" y="253692"/>
                  <a:pt x="0" y="0"/>
                </a:cubicBezTo>
                <a:close/>
              </a:path>
              <a:path w="1349998" h="523220" stroke="0" extrusionOk="0">
                <a:moveTo>
                  <a:pt x="0" y="0"/>
                </a:moveTo>
                <a:cubicBezTo>
                  <a:pt x="137675" y="-24345"/>
                  <a:pt x="275511" y="4297"/>
                  <a:pt x="436499" y="0"/>
                </a:cubicBezTo>
                <a:cubicBezTo>
                  <a:pt x="597487" y="-4297"/>
                  <a:pt x="744838" y="23729"/>
                  <a:pt x="845999" y="0"/>
                </a:cubicBezTo>
                <a:cubicBezTo>
                  <a:pt x="947160" y="-23729"/>
                  <a:pt x="1208712" y="43317"/>
                  <a:pt x="1349998" y="0"/>
                </a:cubicBezTo>
                <a:cubicBezTo>
                  <a:pt x="1396659" y="167463"/>
                  <a:pt x="1318847" y="364065"/>
                  <a:pt x="1349998" y="523220"/>
                </a:cubicBezTo>
                <a:cubicBezTo>
                  <a:pt x="1193880" y="547065"/>
                  <a:pt x="1055556" y="499944"/>
                  <a:pt x="926999" y="523220"/>
                </a:cubicBezTo>
                <a:cubicBezTo>
                  <a:pt x="798442" y="546496"/>
                  <a:pt x="621184" y="513501"/>
                  <a:pt x="449999" y="523220"/>
                </a:cubicBezTo>
                <a:cubicBezTo>
                  <a:pt x="278814" y="532939"/>
                  <a:pt x="206962" y="509477"/>
                  <a:pt x="0" y="523220"/>
                </a:cubicBezTo>
                <a:cubicBezTo>
                  <a:pt x="-33071" y="392278"/>
                  <a:pt x="10897" y="199333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1400" b="1"/>
            </a:lvl1pPr>
          </a:lstStyle>
          <a:p>
            <a:r>
              <a:rPr lang="fr-FR" dirty="0"/>
              <a:t>Le suivi des hospitalisations</a:t>
            </a:r>
          </a:p>
        </p:txBody>
      </p:sp>
      <p:pic>
        <p:nvPicPr>
          <p:cNvPr id="9" name="Graphique 8" descr="Ligne fléchée : incurvée dans le sens des aiguilles d’une montre contour">
            <a:extLst>
              <a:ext uri="{FF2B5EF4-FFF2-40B4-BE49-F238E27FC236}">
                <a16:creationId xmlns:a16="http://schemas.microsoft.com/office/drawing/2014/main" id="{F46578BC-99D8-1635-5AED-11638C462B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743818" flipV="1">
            <a:off x="1196246" y="4132278"/>
            <a:ext cx="598293" cy="57697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5DB9683-A306-D143-6E3A-C544F2EFB862}"/>
              </a:ext>
            </a:extLst>
          </p:cNvPr>
          <p:cNvSpPr txBox="1"/>
          <p:nvPr/>
        </p:nvSpPr>
        <p:spPr>
          <a:xfrm>
            <a:off x="10851306" y="831023"/>
            <a:ext cx="1200562" cy="307777"/>
          </a:xfrm>
          <a:custGeom>
            <a:avLst/>
            <a:gdLst>
              <a:gd name="csX0" fmla="*/ 0 w 1200562"/>
              <a:gd name="csY0" fmla="*/ 0 h 307777"/>
              <a:gd name="csX1" fmla="*/ 388182 w 1200562"/>
              <a:gd name="csY1" fmla="*/ 0 h 307777"/>
              <a:gd name="csX2" fmla="*/ 752352 w 1200562"/>
              <a:gd name="csY2" fmla="*/ 0 h 307777"/>
              <a:gd name="csX3" fmla="*/ 1200562 w 1200562"/>
              <a:gd name="csY3" fmla="*/ 0 h 307777"/>
              <a:gd name="csX4" fmla="*/ 1200562 w 1200562"/>
              <a:gd name="csY4" fmla="*/ 307777 h 307777"/>
              <a:gd name="csX5" fmla="*/ 836392 w 1200562"/>
              <a:gd name="csY5" fmla="*/ 307777 h 307777"/>
              <a:gd name="csX6" fmla="*/ 460215 w 1200562"/>
              <a:gd name="csY6" fmla="*/ 307777 h 307777"/>
              <a:gd name="csX7" fmla="*/ 0 w 1200562"/>
              <a:gd name="csY7" fmla="*/ 307777 h 307777"/>
              <a:gd name="csX8" fmla="*/ 0 w 1200562"/>
              <a:gd name="csY8" fmla="*/ 0 h 3077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00562" h="307777" fill="none" extrusionOk="0">
                <a:moveTo>
                  <a:pt x="0" y="0"/>
                </a:moveTo>
                <a:cubicBezTo>
                  <a:pt x="132943" y="-11809"/>
                  <a:pt x="210507" y="43328"/>
                  <a:pt x="388182" y="0"/>
                </a:cubicBezTo>
                <a:cubicBezTo>
                  <a:pt x="565857" y="-43328"/>
                  <a:pt x="663065" y="1193"/>
                  <a:pt x="752352" y="0"/>
                </a:cubicBezTo>
                <a:cubicBezTo>
                  <a:pt x="841639" y="-1193"/>
                  <a:pt x="1040874" y="39299"/>
                  <a:pt x="1200562" y="0"/>
                </a:cubicBezTo>
                <a:cubicBezTo>
                  <a:pt x="1215735" y="148202"/>
                  <a:pt x="1199139" y="159117"/>
                  <a:pt x="1200562" y="307777"/>
                </a:cubicBezTo>
                <a:cubicBezTo>
                  <a:pt x="1054212" y="342167"/>
                  <a:pt x="959467" y="279668"/>
                  <a:pt x="836392" y="307777"/>
                </a:cubicBezTo>
                <a:cubicBezTo>
                  <a:pt x="713317" y="335886"/>
                  <a:pt x="594642" y="293757"/>
                  <a:pt x="460215" y="307777"/>
                </a:cubicBezTo>
                <a:cubicBezTo>
                  <a:pt x="325788" y="321797"/>
                  <a:pt x="135293" y="294111"/>
                  <a:pt x="0" y="307777"/>
                </a:cubicBezTo>
                <a:cubicBezTo>
                  <a:pt x="-11731" y="224192"/>
                  <a:pt x="10536" y="141896"/>
                  <a:pt x="0" y="0"/>
                </a:cubicBezTo>
                <a:close/>
              </a:path>
              <a:path w="1200562" h="307777" stroke="0" extrusionOk="0">
                <a:moveTo>
                  <a:pt x="0" y="0"/>
                </a:moveTo>
                <a:cubicBezTo>
                  <a:pt x="123833" y="-16667"/>
                  <a:pt x="245934" y="19038"/>
                  <a:pt x="364170" y="0"/>
                </a:cubicBezTo>
                <a:cubicBezTo>
                  <a:pt x="482406" y="-19038"/>
                  <a:pt x="637124" y="2062"/>
                  <a:pt x="776363" y="0"/>
                </a:cubicBezTo>
                <a:cubicBezTo>
                  <a:pt x="915602" y="-2062"/>
                  <a:pt x="992392" y="27242"/>
                  <a:pt x="1200562" y="0"/>
                </a:cubicBezTo>
                <a:cubicBezTo>
                  <a:pt x="1233927" y="141707"/>
                  <a:pt x="1167765" y="225394"/>
                  <a:pt x="1200562" y="307777"/>
                </a:cubicBezTo>
                <a:cubicBezTo>
                  <a:pt x="1076379" y="325213"/>
                  <a:pt x="978770" y="306754"/>
                  <a:pt x="800375" y="307777"/>
                </a:cubicBezTo>
                <a:cubicBezTo>
                  <a:pt x="621980" y="308800"/>
                  <a:pt x="547158" y="281722"/>
                  <a:pt x="412193" y="307777"/>
                </a:cubicBezTo>
                <a:cubicBezTo>
                  <a:pt x="277228" y="333832"/>
                  <a:pt x="91302" y="266273"/>
                  <a:pt x="0" y="307777"/>
                </a:cubicBezTo>
                <a:cubicBezTo>
                  <a:pt x="-5253" y="224186"/>
                  <a:pt x="14923" y="11077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252351233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400" b="1" dirty="0"/>
              <a:t>Les mémos</a:t>
            </a:r>
          </a:p>
        </p:txBody>
      </p:sp>
      <p:pic>
        <p:nvPicPr>
          <p:cNvPr id="12" name="Graphique 11" descr="Ligne fléchée : incurvée dans le sens des aiguilles d’une montre contour">
            <a:extLst>
              <a:ext uri="{FF2B5EF4-FFF2-40B4-BE49-F238E27FC236}">
                <a16:creationId xmlns:a16="http://schemas.microsoft.com/office/drawing/2014/main" id="{7708125D-FB28-C7A3-4EFF-E8BA3EB1D0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786709">
            <a:off x="10405170" y="1233882"/>
            <a:ext cx="683795" cy="68379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6C8370-4A79-FFFA-BBCF-018F8DD0A294}"/>
              </a:ext>
            </a:extLst>
          </p:cNvPr>
          <p:cNvSpPr txBox="1"/>
          <p:nvPr/>
        </p:nvSpPr>
        <p:spPr>
          <a:xfrm>
            <a:off x="3085093" y="924095"/>
            <a:ext cx="1349998" cy="738664"/>
          </a:xfrm>
          <a:custGeom>
            <a:avLst/>
            <a:gdLst>
              <a:gd name="csX0" fmla="*/ 0 w 1349998"/>
              <a:gd name="csY0" fmla="*/ 0 h 738664"/>
              <a:gd name="csX1" fmla="*/ 436499 w 1349998"/>
              <a:gd name="csY1" fmla="*/ 0 h 738664"/>
              <a:gd name="csX2" fmla="*/ 859499 w 1349998"/>
              <a:gd name="csY2" fmla="*/ 0 h 738664"/>
              <a:gd name="csX3" fmla="*/ 1349998 w 1349998"/>
              <a:gd name="csY3" fmla="*/ 0 h 738664"/>
              <a:gd name="csX4" fmla="*/ 1349998 w 1349998"/>
              <a:gd name="csY4" fmla="*/ 361945 h 738664"/>
              <a:gd name="csX5" fmla="*/ 1349998 w 1349998"/>
              <a:gd name="csY5" fmla="*/ 738664 h 738664"/>
              <a:gd name="csX6" fmla="*/ 899999 w 1349998"/>
              <a:gd name="csY6" fmla="*/ 738664 h 738664"/>
              <a:gd name="csX7" fmla="*/ 490499 w 1349998"/>
              <a:gd name="csY7" fmla="*/ 738664 h 738664"/>
              <a:gd name="csX8" fmla="*/ 0 w 1349998"/>
              <a:gd name="csY8" fmla="*/ 738664 h 738664"/>
              <a:gd name="csX9" fmla="*/ 0 w 1349998"/>
              <a:gd name="csY9" fmla="*/ 354559 h 738664"/>
              <a:gd name="csX10" fmla="*/ 0 w 1349998"/>
              <a:gd name="csY10" fmla="*/ 0 h 7386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349998" h="738664" fill="none" extrusionOk="0">
                <a:moveTo>
                  <a:pt x="0" y="0"/>
                </a:moveTo>
                <a:cubicBezTo>
                  <a:pt x="211897" y="-45869"/>
                  <a:pt x="341700" y="37406"/>
                  <a:pt x="436499" y="0"/>
                </a:cubicBezTo>
                <a:cubicBezTo>
                  <a:pt x="531298" y="-37406"/>
                  <a:pt x="743711" y="484"/>
                  <a:pt x="859499" y="0"/>
                </a:cubicBezTo>
                <a:cubicBezTo>
                  <a:pt x="975287" y="-484"/>
                  <a:pt x="1235569" y="39233"/>
                  <a:pt x="1349998" y="0"/>
                </a:cubicBezTo>
                <a:cubicBezTo>
                  <a:pt x="1363163" y="92272"/>
                  <a:pt x="1332863" y="277280"/>
                  <a:pt x="1349998" y="361945"/>
                </a:cubicBezTo>
                <a:cubicBezTo>
                  <a:pt x="1367133" y="446611"/>
                  <a:pt x="1346820" y="586795"/>
                  <a:pt x="1349998" y="738664"/>
                </a:cubicBezTo>
                <a:cubicBezTo>
                  <a:pt x="1177551" y="791204"/>
                  <a:pt x="1014487" y="704148"/>
                  <a:pt x="899999" y="738664"/>
                </a:cubicBezTo>
                <a:cubicBezTo>
                  <a:pt x="785511" y="773180"/>
                  <a:pt x="603116" y="717400"/>
                  <a:pt x="490499" y="738664"/>
                </a:cubicBezTo>
                <a:cubicBezTo>
                  <a:pt x="377882" y="759928"/>
                  <a:pt x="178967" y="700489"/>
                  <a:pt x="0" y="738664"/>
                </a:cubicBezTo>
                <a:cubicBezTo>
                  <a:pt x="-8030" y="607100"/>
                  <a:pt x="19594" y="537323"/>
                  <a:pt x="0" y="354559"/>
                </a:cubicBezTo>
                <a:cubicBezTo>
                  <a:pt x="-19594" y="171796"/>
                  <a:pt x="16844" y="118433"/>
                  <a:pt x="0" y="0"/>
                </a:cubicBezTo>
                <a:close/>
              </a:path>
              <a:path w="1349998" h="738664" stroke="0" extrusionOk="0">
                <a:moveTo>
                  <a:pt x="0" y="0"/>
                </a:moveTo>
                <a:cubicBezTo>
                  <a:pt x="131906" y="-17495"/>
                  <a:pt x="300741" y="47519"/>
                  <a:pt x="422999" y="0"/>
                </a:cubicBezTo>
                <a:cubicBezTo>
                  <a:pt x="545257" y="-47519"/>
                  <a:pt x="656370" y="30520"/>
                  <a:pt x="886499" y="0"/>
                </a:cubicBezTo>
                <a:cubicBezTo>
                  <a:pt x="1116628" y="-30520"/>
                  <a:pt x="1253796" y="22026"/>
                  <a:pt x="1349998" y="0"/>
                </a:cubicBezTo>
                <a:cubicBezTo>
                  <a:pt x="1368536" y="183339"/>
                  <a:pt x="1305047" y="235605"/>
                  <a:pt x="1349998" y="384105"/>
                </a:cubicBezTo>
                <a:cubicBezTo>
                  <a:pt x="1394949" y="532606"/>
                  <a:pt x="1344975" y="566307"/>
                  <a:pt x="1349998" y="738664"/>
                </a:cubicBezTo>
                <a:cubicBezTo>
                  <a:pt x="1203984" y="761578"/>
                  <a:pt x="1063839" y="730067"/>
                  <a:pt x="899999" y="738664"/>
                </a:cubicBezTo>
                <a:cubicBezTo>
                  <a:pt x="736159" y="747261"/>
                  <a:pt x="637015" y="708646"/>
                  <a:pt x="476999" y="738664"/>
                </a:cubicBezTo>
                <a:cubicBezTo>
                  <a:pt x="316983" y="768682"/>
                  <a:pt x="206180" y="719201"/>
                  <a:pt x="0" y="738664"/>
                </a:cubicBezTo>
                <a:cubicBezTo>
                  <a:pt x="-17596" y="552505"/>
                  <a:pt x="666" y="492984"/>
                  <a:pt x="0" y="354559"/>
                </a:cubicBezTo>
                <a:cubicBezTo>
                  <a:pt x="-666" y="216134"/>
                  <a:pt x="38175" y="12668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85285468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1400" b="1"/>
            </a:lvl1pPr>
          </a:lstStyle>
          <a:p>
            <a:r>
              <a:rPr lang="fr-FR" dirty="0"/>
              <a:t>Les informations administratives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8A1155-9133-7E8F-DE6E-C3213AA4090E}"/>
              </a:ext>
            </a:extLst>
          </p:cNvPr>
          <p:cNvSpPr txBox="1"/>
          <p:nvPr/>
        </p:nvSpPr>
        <p:spPr>
          <a:xfrm>
            <a:off x="3750025" y="2047735"/>
            <a:ext cx="1663335" cy="523220"/>
          </a:xfrm>
          <a:custGeom>
            <a:avLst/>
            <a:gdLst>
              <a:gd name="csX0" fmla="*/ 0 w 1663335"/>
              <a:gd name="csY0" fmla="*/ 0 h 523220"/>
              <a:gd name="csX1" fmla="*/ 537812 w 1663335"/>
              <a:gd name="csY1" fmla="*/ 0 h 523220"/>
              <a:gd name="csX2" fmla="*/ 1042357 w 1663335"/>
              <a:gd name="csY2" fmla="*/ 0 h 523220"/>
              <a:gd name="csX3" fmla="*/ 1663335 w 1663335"/>
              <a:gd name="csY3" fmla="*/ 0 h 523220"/>
              <a:gd name="csX4" fmla="*/ 1663335 w 1663335"/>
              <a:gd name="csY4" fmla="*/ 523220 h 523220"/>
              <a:gd name="csX5" fmla="*/ 1158790 w 1663335"/>
              <a:gd name="csY5" fmla="*/ 523220 h 523220"/>
              <a:gd name="csX6" fmla="*/ 637612 w 1663335"/>
              <a:gd name="csY6" fmla="*/ 523220 h 523220"/>
              <a:gd name="csX7" fmla="*/ 0 w 1663335"/>
              <a:gd name="csY7" fmla="*/ 523220 h 523220"/>
              <a:gd name="csX8" fmla="*/ 0 w 1663335"/>
              <a:gd name="csY8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63335" h="523220" fill="none" extrusionOk="0">
                <a:moveTo>
                  <a:pt x="0" y="0"/>
                </a:moveTo>
                <a:cubicBezTo>
                  <a:pt x="201359" y="-10858"/>
                  <a:pt x="343245" y="47072"/>
                  <a:pt x="537812" y="0"/>
                </a:cubicBezTo>
                <a:cubicBezTo>
                  <a:pt x="732379" y="-47072"/>
                  <a:pt x="835032" y="52395"/>
                  <a:pt x="1042357" y="0"/>
                </a:cubicBezTo>
                <a:cubicBezTo>
                  <a:pt x="1249682" y="-52395"/>
                  <a:pt x="1524546" y="33969"/>
                  <a:pt x="1663335" y="0"/>
                </a:cubicBezTo>
                <a:cubicBezTo>
                  <a:pt x="1678544" y="255825"/>
                  <a:pt x="1602885" y="323490"/>
                  <a:pt x="1663335" y="523220"/>
                </a:cubicBezTo>
                <a:cubicBezTo>
                  <a:pt x="1482874" y="582834"/>
                  <a:pt x="1391561" y="508284"/>
                  <a:pt x="1158790" y="523220"/>
                </a:cubicBezTo>
                <a:cubicBezTo>
                  <a:pt x="926020" y="538156"/>
                  <a:pt x="765159" y="518357"/>
                  <a:pt x="637612" y="523220"/>
                </a:cubicBezTo>
                <a:cubicBezTo>
                  <a:pt x="510065" y="528083"/>
                  <a:pt x="151930" y="502428"/>
                  <a:pt x="0" y="523220"/>
                </a:cubicBezTo>
                <a:cubicBezTo>
                  <a:pt x="-20738" y="303403"/>
                  <a:pt x="55003" y="124971"/>
                  <a:pt x="0" y="0"/>
                </a:cubicBezTo>
                <a:close/>
              </a:path>
              <a:path w="1663335" h="523220" stroke="0" extrusionOk="0">
                <a:moveTo>
                  <a:pt x="0" y="0"/>
                </a:moveTo>
                <a:cubicBezTo>
                  <a:pt x="174730" y="-11298"/>
                  <a:pt x="400296" y="60095"/>
                  <a:pt x="504545" y="0"/>
                </a:cubicBezTo>
                <a:cubicBezTo>
                  <a:pt x="608794" y="-60095"/>
                  <a:pt x="903625" y="43882"/>
                  <a:pt x="1075623" y="0"/>
                </a:cubicBezTo>
                <a:cubicBezTo>
                  <a:pt x="1247621" y="-43882"/>
                  <a:pt x="1411554" y="34692"/>
                  <a:pt x="1663335" y="0"/>
                </a:cubicBezTo>
                <a:cubicBezTo>
                  <a:pt x="1691944" y="205608"/>
                  <a:pt x="1657306" y="368197"/>
                  <a:pt x="1663335" y="523220"/>
                </a:cubicBezTo>
                <a:cubicBezTo>
                  <a:pt x="1480763" y="574090"/>
                  <a:pt x="1271446" y="485933"/>
                  <a:pt x="1108890" y="523220"/>
                </a:cubicBezTo>
                <a:cubicBezTo>
                  <a:pt x="946334" y="560507"/>
                  <a:pt x="711183" y="500152"/>
                  <a:pt x="571078" y="523220"/>
                </a:cubicBezTo>
                <a:cubicBezTo>
                  <a:pt x="430973" y="546288"/>
                  <a:pt x="280650" y="484403"/>
                  <a:pt x="0" y="523220"/>
                </a:cubicBezTo>
                <a:cubicBezTo>
                  <a:pt x="-44203" y="289841"/>
                  <a:pt x="57593" y="10934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252351233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400" b="1" dirty="0"/>
              <a:t>Les documents du dossier </a:t>
            </a:r>
          </a:p>
        </p:txBody>
      </p:sp>
    </p:spTree>
    <p:extLst>
      <p:ext uri="{BB962C8B-B14F-4D97-AF65-F5344CB8AC3E}">
        <p14:creationId xmlns:p14="http://schemas.microsoft.com/office/powerpoint/2010/main" val="2831753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536382" y="322305"/>
            <a:ext cx="11137458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600" b="1" dirty="0">
                <a:solidFill>
                  <a:srgbClr val="ED6C4D"/>
                </a:solidFill>
                <a:latin typeface="Quicksand"/>
              </a:rPr>
              <a:t>03. Le cercle de soins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F6DD3C6-549A-0F50-9B01-C515DD8C9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26" y="1097148"/>
            <a:ext cx="10266948" cy="478194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6270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536382" y="322305"/>
            <a:ext cx="11137458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600" b="1" dirty="0">
                <a:solidFill>
                  <a:srgbClr val="ED6C4D"/>
                </a:solidFill>
                <a:latin typeface="Quicksand"/>
              </a:rPr>
              <a:t>03. Les agendas partagés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F24D39-60F9-39C7-8EDF-CBA43C288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84" y="1219601"/>
            <a:ext cx="10070432" cy="478037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8420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536382" y="322305"/>
            <a:ext cx="11137458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600" b="1" dirty="0">
                <a:solidFill>
                  <a:srgbClr val="ED6C4D"/>
                </a:solidFill>
                <a:latin typeface="Quicksand"/>
              </a:rPr>
              <a:t>03. Le tableau de suivi des tâches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8E2EEC3-04B5-AF5D-B1E6-7E0D5BC8C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1764930"/>
            <a:ext cx="10858500" cy="309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54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DD9B485-ADD5-100C-6E4E-6C52DCAB7D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27776" y="2093603"/>
            <a:ext cx="7886700" cy="746117"/>
          </a:xfrm>
        </p:spPr>
        <p:txBody>
          <a:bodyPr lIns="91440" tIns="45720" rIns="91440" bIns="45720" anchor="t"/>
          <a:lstStyle/>
          <a:p>
            <a:r>
              <a:rPr lang="fr-FR" dirty="0">
                <a:latin typeface="Quicksand"/>
              </a:rPr>
              <a:t>Cas d’usage SPICO</a:t>
            </a:r>
            <a:endParaRPr lang="fr-FR" dirty="0"/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4FC1F659-D9A2-531C-0199-CD55656E8D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16097" y="3730633"/>
            <a:ext cx="5582575" cy="506436"/>
          </a:xfrm>
        </p:spPr>
        <p:txBody>
          <a:bodyPr lIns="91440" tIns="45720" rIns="91440" bIns="45720" anchor="t"/>
          <a:lstStyle/>
          <a:p>
            <a:r>
              <a:rPr lang="fr-FR" dirty="0">
                <a:latin typeface="Open Sans"/>
                <a:ea typeface="Open Sans"/>
                <a:cs typeface="Open Sans"/>
              </a:rPr>
              <a:t>Modules Discussions et Dossiers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6455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536381" y="322305"/>
            <a:ext cx="10745801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b="1" dirty="0">
                <a:solidFill>
                  <a:srgbClr val="E50071"/>
                </a:solidFill>
                <a:latin typeface="Quicksand"/>
              </a:rPr>
              <a:t>04. Cas d’usage de SPICO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B8022C-F437-9A13-4823-0319233B5F2B}"/>
              </a:ext>
            </a:extLst>
          </p:cNvPr>
          <p:cNvSpPr txBox="1"/>
          <p:nvPr/>
        </p:nvSpPr>
        <p:spPr>
          <a:xfrm>
            <a:off x="623670" y="1226827"/>
            <a:ext cx="10558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Source Sans Pro ExtraLight" panose="020B0303030403020204" pitchFamily="34" charset="0"/>
              <a:buChar char="→"/>
            </a:pPr>
            <a:r>
              <a:rPr lang="fr-FR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Utilisation de la </a:t>
            </a:r>
            <a:r>
              <a:rPr lang="fr-FR" b="1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messagerie instantanée Discussions </a:t>
            </a:r>
            <a:r>
              <a:rPr lang="fr-FR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pour le partage d’informations au sein de l’équipe de soins et la </a:t>
            </a:r>
            <a:r>
              <a:rPr lang="fr-FR" b="1" dirty="0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coordination de la prise en charge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48F4FB-6EDB-0D2C-F456-CC86BF13E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920" y="2635923"/>
            <a:ext cx="3880558" cy="18691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F5D192-6AF0-8815-4B4D-0EA88CA0E9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209" r="51281" b="1209"/>
          <a:stretch/>
        </p:blipFill>
        <p:spPr>
          <a:xfrm>
            <a:off x="7964920" y="4170533"/>
            <a:ext cx="2528160" cy="250226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DF3BA90-F15A-CCA2-A735-DBA6FA4F2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70" y="2986208"/>
            <a:ext cx="7090059" cy="275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403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536381" y="322305"/>
            <a:ext cx="10745801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b="1" dirty="0">
                <a:solidFill>
                  <a:srgbClr val="E50071"/>
                </a:solidFill>
                <a:latin typeface="Quicksand"/>
              </a:rPr>
              <a:t>04. Cas d’usage de SPICO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E8852F-4646-9F7F-7549-DC4EE4B8D58A}"/>
              </a:ext>
            </a:extLst>
          </p:cNvPr>
          <p:cNvSpPr txBox="1"/>
          <p:nvPr/>
        </p:nvSpPr>
        <p:spPr>
          <a:xfrm>
            <a:off x="7194396" y="326031"/>
            <a:ext cx="42510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Source Sans Pro ExtraLight" panose="020B0303030403020204" pitchFamily="34" charset="0"/>
              <a:buChar char="→"/>
            </a:pPr>
            <a:r>
              <a:rPr lang="fr-FR" b="1" dirty="0"/>
              <a:t>Renforcer le lien ville / hôpital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E94EB9-BFDA-FD91-723C-81ED7D758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721" y="2154931"/>
            <a:ext cx="8358558" cy="40896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0089AB-F31B-2CC1-B95A-137CF7B868DE}"/>
              </a:ext>
            </a:extLst>
          </p:cNvPr>
          <p:cNvSpPr txBox="1"/>
          <p:nvPr/>
        </p:nvSpPr>
        <p:spPr>
          <a:xfrm>
            <a:off x="536381" y="1222850"/>
            <a:ext cx="105586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Source Sans Pro ExtraLight" panose="020B0303030403020204" pitchFamily="34" charset="0"/>
              <a:buChar char="→"/>
            </a:pPr>
            <a:r>
              <a:rPr lang="fr-FR" b="1" dirty="0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Renforcer le lien ville / hôpital </a:t>
            </a:r>
            <a:r>
              <a:rPr lang="fr-FR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partageant une ordonnance par la </a:t>
            </a:r>
            <a:r>
              <a:rPr lang="fr-FR" b="1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messagerie instantanée Discussions</a:t>
            </a:r>
            <a:r>
              <a:rPr lang="fr-FR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ou en déposant l’ordonnance dans le dossier du patient (module </a:t>
            </a:r>
            <a:r>
              <a:rPr lang="fr-FR" b="1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Dossiers</a:t>
            </a:r>
            <a:r>
              <a:rPr lang="fr-FR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8554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536381" y="322305"/>
            <a:ext cx="10745801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200" b="1" dirty="0">
                <a:solidFill>
                  <a:srgbClr val="E50071"/>
                </a:solidFill>
                <a:latin typeface="Quicksand"/>
              </a:rPr>
              <a:t>04. Cas d’usage de SPICO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F0BC108-63CA-7262-3BC0-EA2690E14D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8774"/>
          <a:stretch/>
        </p:blipFill>
        <p:spPr>
          <a:xfrm>
            <a:off x="582574" y="2342410"/>
            <a:ext cx="4431215" cy="34315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277985-09DB-146C-7B50-E8C7924E0E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830"/>
          <a:stretch/>
        </p:blipFill>
        <p:spPr>
          <a:xfrm>
            <a:off x="8349490" y="2342410"/>
            <a:ext cx="3496732" cy="33608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B8F817-DF99-F6CD-3232-660A848F2F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209" r="51281" b="1209"/>
          <a:stretch/>
        </p:blipFill>
        <p:spPr>
          <a:xfrm>
            <a:off x="7540138" y="4409099"/>
            <a:ext cx="1901466" cy="18819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BA0B258-A372-1213-D456-C199F622F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6548" y="3420893"/>
            <a:ext cx="1554482" cy="197641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A62BBA-6B26-009E-7AF3-49B4FFEB5DAA}"/>
              </a:ext>
            </a:extLst>
          </p:cNvPr>
          <p:cNvSpPr txBox="1"/>
          <p:nvPr/>
        </p:nvSpPr>
        <p:spPr>
          <a:xfrm>
            <a:off x="582574" y="933570"/>
            <a:ext cx="116094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Source Sans Pro ExtraLight" panose="020B0303030403020204" pitchFamily="34" charset="0"/>
              <a:buChar char="→"/>
            </a:pPr>
            <a:r>
              <a:rPr lang="fr-FR" b="1" dirty="0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coordonnée des situations urgentes</a:t>
            </a:r>
            <a:r>
              <a:rPr lang="fr-FR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: l’infirmière à domicile contacte le médecin par la </a:t>
            </a:r>
            <a:r>
              <a:rPr lang="fr-FR" b="1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messagerie instantanée Discussions </a:t>
            </a:r>
            <a:r>
              <a:rPr lang="fr-FR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pour récupérer une ordonnance.</a:t>
            </a:r>
            <a:r>
              <a:rPr lang="fr-FR" b="1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L’événement est tracé sur le module </a:t>
            </a:r>
            <a:r>
              <a:rPr lang="fr-FR" b="1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Dossiers </a:t>
            </a:r>
            <a:r>
              <a:rPr lang="fr-FR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 patient</a:t>
            </a:r>
            <a:r>
              <a:rPr lang="fr-FR" b="1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FR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 l’équipe de prise en charge en est informée.</a:t>
            </a:r>
          </a:p>
        </p:txBody>
      </p:sp>
    </p:spTree>
    <p:extLst>
      <p:ext uri="{BB962C8B-B14F-4D97-AF65-F5344CB8AC3E}">
        <p14:creationId xmlns:p14="http://schemas.microsoft.com/office/powerpoint/2010/main" val="1696834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8481834-9A31-EE3F-7D5D-8ABFB8D1A9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latin typeface="Quicksand"/>
              </a:rPr>
              <a:t>Pour en savoir plus</a:t>
            </a:r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DF6879-D442-1553-7E69-0540D07EF0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>
                <a:latin typeface="Open Sans"/>
                <a:ea typeface="Open Sans"/>
                <a:cs typeface="Open Sans"/>
              </a:rPr>
              <a:t>Liens utiles, contacts…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6520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536382" y="322305"/>
            <a:ext cx="7886700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600" b="1" dirty="0">
                <a:solidFill>
                  <a:srgbClr val="0060A8"/>
                </a:solidFill>
                <a:latin typeface="Quicksand"/>
              </a:rPr>
              <a:t>05. Liens utiles ! </a:t>
            </a:r>
          </a:p>
        </p:txBody>
      </p:sp>
      <p:pic>
        <p:nvPicPr>
          <p:cNvPr id="4" name="Picture 2" descr="App Store/Play Store : les dépenses pour les applications ont augmenté en  2019 - iPhoneAddict.fr">
            <a:hlinkClick r:id="rId2"/>
            <a:extLst>
              <a:ext uri="{FF2B5EF4-FFF2-40B4-BE49-F238E27FC236}">
                <a16:creationId xmlns:a16="http://schemas.microsoft.com/office/drawing/2014/main" id="{7C63C9A3-59DD-8336-EB62-99146E8A0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02" t="11424" b="11883"/>
          <a:stretch/>
        </p:blipFill>
        <p:spPr bwMode="auto">
          <a:xfrm>
            <a:off x="3626420" y="5415919"/>
            <a:ext cx="995794" cy="7840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320ED79-8478-2535-4C85-3B496CE5F678}"/>
              </a:ext>
            </a:extLst>
          </p:cNvPr>
          <p:cNvSpPr txBox="1"/>
          <p:nvPr/>
        </p:nvSpPr>
        <p:spPr>
          <a:xfrm>
            <a:off x="239783" y="1197297"/>
            <a:ext cx="5740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52646D"/>
                </a:solidFill>
                <a:latin typeface="Quicksand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Demander une création de compte SPICO : </a:t>
            </a:r>
          </a:p>
        </p:txBody>
      </p:sp>
      <p:sp>
        <p:nvSpPr>
          <p:cNvPr id="7" name="Rectangle : coins arrondis 6">
            <a:hlinkClick r:id="rId4"/>
            <a:extLst>
              <a:ext uri="{FF2B5EF4-FFF2-40B4-BE49-F238E27FC236}">
                <a16:creationId xmlns:a16="http://schemas.microsoft.com/office/drawing/2014/main" id="{2AFF73E3-760E-C706-B64B-C249C7C9689C}"/>
              </a:ext>
            </a:extLst>
          </p:cNvPr>
          <p:cNvSpPr/>
          <p:nvPr/>
        </p:nvSpPr>
        <p:spPr>
          <a:xfrm>
            <a:off x="933450" y="1713290"/>
            <a:ext cx="2910319" cy="74611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6194C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Création de compte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FC42AAD-0C38-AF89-AD82-3283CB18751A}"/>
              </a:ext>
            </a:extLst>
          </p:cNvPr>
          <p:cNvSpPr txBox="1"/>
          <p:nvPr/>
        </p:nvSpPr>
        <p:spPr>
          <a:xfrm>
            <a:off x="239783" y="3037319"/>
            <a:ext cx="5740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52646D"/>
                </a:solidFill>
                <a:latin typeface="Quicksand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 connecter à SPICO : </a:t>
            </a:r>
          </a:p>
        </p:txBody>
      </p:sp>
      <p:sp>
        <p:nvSpPr>
          <p:cNvPr id="9" name="Rectangle : coins arrondis 8">
            <a:hlinkClick r:id="rId5"/>
            <a:extLst>
              <a:ext uri="{FF2B5EF4-FFF2-40B4-BE49-F238E27FC236}">
                <a16:creationId xmlns:a16="http://schemas.microsoft.com/office/drawing/2014/main" id="{88A62300-EA22-ECB7-56A6-90313637225D}"/>
              </a:ext>
            </a:extLst>
          </p:cNvPr>
          <p:cNvSpPr/>
          <p:nvPr/>
        </p:nvSpPr>
        <p:spPr>
          <a:xfrm>
            <a:off x="2419351" y="3444522"/>
            <a:ext cx="2418620" cy="74611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6194C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 le Portail PASS</a:t>
            </a:r>
          </a:p>
          <a:p>
            <a:pPr algn="ctr"/>
            <a:r>
              <a:rPr lang="fr-FR" sz="1100" b="1" dirty="0">
                <a:solidFill>
                  <a:srgbClr val="6194C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(sur navigateur web)</a:t>
            </a:r>
          </a:p>
        </p:txBody>
      </p:sp>
      <p:sp>
        <p:nvSpPr>
          <p:cNvPr id="10" name="Rectangle : coins arrondis 9">
            <a:hlinkClick r:id="rId6"/>
            <a:extLst>
              <a:ext uri="{FF2B5EF4-FFF2-40B4-BE49-F238E27FC236}">
                <a16:creationId xmlns:a16="http://schemas.microsoft.com/office/drawing/2014/main" id="{C1BBDF1D-7A0A-FF4A-5633-A7A02EAD0D6E}"/>
              </a:ext>
            </a:extLst>
          </p:cNvPr>
          <p:cNvSpPr/>
          <p:nvPr/>
        </p:nvSpPr>
        <p:spPr>
          <a:xfrm>
            <a:off x="5454182" y="3444522"/>
            <a:ext cx="2674907" cy="74611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6194C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Accès direct à SPICO</a:t>
            </a:r>
          </a:p>
          <a:p>
            <a:pPr algn="ctr"/>
            <a:r>
              <a:rPr lang="fr-FR" sz="1100" b="1" dirty="0">
                <a:solidFill>
                  <a:srgbClr val="6194C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(sur navigateur web)</a:t>
            </a:r>
          </a:p>
        </p:txBody>
      </p:sp>
      <p:pic>
        <p:nvPicPr>
          <p:cNvPr id="12" name="Graphique 11" descr="Ordinateur contour">
            <a:extLst>
              <a:ext uri="{FF2B5EF4-FFF2-40B4-BE49-F238E27FC236}">
                <a16:creationId xmlns:a16="http://schemas.microsoft.com/office/drawing/2014/main" id="{BDEBB5B3-137B-6E4F-2030-49F173FF05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6324" y="3860805"/>
            <a:ext cx="638175" cy="638175"/>
          </a:xfrm>
          <a:prstGeom prst="rect">
            <a:avLst/>
          </a:prstGeom>
        </p:spPr>
      </p:pic>
      <p:pic>
        <p:nvPicPr>
          <p:cNvPr id="14" name="Graphique 13" descr="Smartphone contour">
            <a:extLst>
              <a:ext uri="{FF2B5EF4-FFF2-40B4-BE49-F238E27FC236}">
                <a16:creationId xmlns:a16="http://schemas.microsoft.com/office/drawing/2014/main" id="{F3105C88-1523-0193-5EC5-5D52E0FE0D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71574" y="5646006"/>
            <a:ext cx="447675" cy="447675"/>
          </a:xfrm>
          <a:prstGeom prst="rect">
            <a:avLst/>
          </a:prstGeom>
        </p:spPr>
      </p:pic>
      <p:pic>
        <p:nvPicPr>
          <p:cNvPr id="16" name="Picture 2" descr="App Store/Play Store : les dépenses pour les applications ont augmenté en  2019 - iPhoneAddict.fr">
            <a:hlinkClick r:id="rId11"/>
            <a:extLst>
              <a:ext uri="{FF2B5EF4-FFF2-40B4-BE49-F238E27FC236}">
                <a16:creationId xmlns:a16="http://schemas.microsoft.com/office/drawing/2014/main" id="{3F1FB188-63FA-C36C-7E10-FE5D498848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4" r="51602" b="11883"/>
          <a:stretch/>
        </p:blipFill>
        <p:spPr bwMode="auto">
          <a:xfrm>
            <a:off x="2419351" y="5415919"/>
            <a:ext cx="995794" cy="7840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AF83EBC-97EC-FCDF-BB26-A8FB8F22103E}"/>
              </a:ext>
            </a:extLst>
          </p:cNvPr>
          <p:cNvSpPr txBox="1"/>
          <p:nvPr/>
        </p:nvSpPr>
        <p:spPr>
          <a:xfrm>
            <a:off x="9152130" y="6476764"/>
            <a:ext cx="27717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100" dirty="0"/>
              <a:t>Mise à jour le 22/05/2024</a:t>
            </a:r>
          </a:p>
        </p:txBody>
      </p:sp>
      <p:sp>
        <p:nvSpPr>
          <p:cNvPr id="18" name="Rectangle : coins arrondis 17">
            <a:hlinkClick r:id="rId12"/>
            <a:extLst>
              <a:ext uri="{FF2B5EF4-FFF2-40B4-BE49-F238E27FC236}">
                <a16:creationId xmlns:a16="http://schemas.microsoft.com/office/drawing/2014/main" id="{29664DC3-AF66-C78E-0243-67541F099B9F}"/>
              </a:ext>
            </a:extLst>
          </p:cNvPr>
          <p:cNvSpPr/>
          <p:nvPr/>
        </p:nvSpPr>
        <p:spPr>
          <a:xfrm>
            <a:off x="8745299" y="3444522"/>
            <a:ext cx="2910319" cy="74611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6194C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L’application pour bureau, suivez ce guide !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E5DF9D9-181F-105D-FD9D-6DA6BDB6912D}"/>
              </a:ext>
            </a:extLst>
          </p:cNvPr>
          <p:cNvSpPr txBox="1"/>
          <p:nvPr/>
        </p:nvSpPr>
        <p:spPr>
          <a:xfrm>
            <a:off x="638174" y="3397026"/>
            <a:ext cx="18478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Depuis un ordinateur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C7EADD5-E0D3-CE95-743F-9759A21CDC9E}"/>
              </a:ext>
            </a:extLst>
          </p:cNvPr>
          <p:cNvSpPr txBox="1"/>
          <p:nvPr/>
        </p:nvSpPr>
        <p:spPr>
          <a:xfrm>
            <a:off x="619123" y="5084101"/>
            <a:ext cx="291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Téléchargez l’application mobile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AF2974F7-9F21-2E61-E90E-028743730E37}"/>
              </a:ext>
            </a:extLst>
          </p:cNvPr>
          <p:cNvCxnSpPr/>
          <p:nvPr/>
        </p:nvCxnSpPr>
        <p:spPr>
          <a:xfrm>
            <a:off x="638174" y="1620959"/>
            <a:ext cx="0" cy="1106663"/>
          </a:xfrm>
          <a:prstGeom prst="line">
            <a:avLst/>
          </a:prstGeom>
          <a:ln w="19050">
            <a:solidFill>
              <a:srgbClr val="E500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4FFC876-ED80-F575-4F0D-D8316076D4E2}"/>
              </a:ext>
            </a:extLst>
          </p:cNvPr>
          <p:cNvCxnSpPr/>
          <p:nvPr/>
        </p:nvCxnSpPr>
        <p:spPr>
          <a:xfrm>
            <a:off x="619123" y="3445370"/>
            <a:ext cx="0" cy="1106663"/>
          </a:xfrm>
          <a:prstGeom prst="line">
            <a:avLst/>
          </a:prstGeom>
          <a:ln w="19050">
            <a:solidFill>
              <a:srgbClr val="E500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039795F-DB9C-00C3-AD56-25E2599BE4ED}"/>
              </a:ext>
            </a:extLst>
          </p:cNvPr>
          <p:cNvCxnSpPr/>
          <p:nvPr/>
        </p:nvCxnSpPr>
        <p:spPr>
          <a:xfrm>
            <a:off x="619123" y="5137361"/>
            <a:ext cx="0" cy="1106663"/>
          </a:xfrm>
          <a:prstGeom prst="line">
            <a:avLst/>
          </a:prstGeom>
          <a:ln w="19050">
            <a:solidFill>
              <a:srgbClr val="E500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EA26208-FCD3-1427-7A38-F7DFE165023E}"/>
              </a:ext>
            </a:extLst>
          </p:cNvPr>
          <p:cNvGrpSpPr/>
          <p:nvPr/>
        </p:nvGrpSpPr>
        <p:grpSpPr>
          <a:xfrm>
            <a:off x="8423081" y="-1295400"/>
            <a:ext cx="4467411" cy="4308273"/>
            <a:chOff x="8423081" y="-1295400"/>
            <a:chExt cx="4467411" cy="4308273"/>
          </a:xfrm>
        </p:grpSpPr>
        <p:sp>
          <p:nvSpPr>
            <p:cNvPr id="26" name="Ellipse 25">
              <a:hlinkClick r:id="rId13"/>
              <a:extLst>
                <a:ext uri="{FF2B5EF4-FFF2-40B4-BE49-F238E27FC236}">
                  <a16:creationId xmlns:a16="http://schemas.microsoft.com/office/drawing/2014/main" id="{F795B2D0-1DBE-DC59-A38E-49C49D98775A}"/>
                </a:ext>
              </a:extLst>
            </p:cNvPr>
            <p:cNvSpPr/>
            <p:nvPr/>
          </p:nvSpPr>
          <p:spPr>
            <a:xfrm>
              <a:off x="8423081" y="-1295400"/>
              <a:ext cx="4467411" cy="4308273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492125">
                <a:tabLst>
                  <a:tab pos="2159000" algn="l"/>
                </a:tabLst>
              </a:pPr>
              <a:endParaRPr lang="fr-FR" sz="1400" b="1" dirty="0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00BAEE43-CB3F-5F2A-BD3C-52F4638A4C31}"/>
                </a:ext>
              </a:extLst>
            </p:cNvPr>
            <p:cNvSpPr txBox="1"/>
            <p:nvPr/>
          </p:nvSpPr>
          <p:spPr>
            <a:xfrm>
              <a:off x="9001125" y="419964"/>
              <a:ext cx="2654493" cy="1754326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defTabSz="492125">
                <a:tabLst>
                  <a:tab pos="2159000" algn="l"/>
                </a:tabLst>
                <a:defRPr sz="1400" b="1">
                  <a:solidFill>
                    <a:srgbClr val="E5007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sz="1800" b="0" dirty="0">
                  <a:solidFill>
                    <a:srgbClr val="52646D"/>
                  </a:solidFill>
                </a:rPr>
                <a:t>Retrouvez tous nos </a:t>
              </a:r>
              <a:r>
                <a:rPr lang="fr-FR" sz="1800" dirty="0">
                  <a:solidFill>
                    <a:srgbClr val="52646D"/>
                  </a:solidFill>
                </a:rPr>
                <a:t>supports pratiques </a:t>
              </a:r>
              <a:r>
                <a:rPr lang="fr-FR" sz="1800" b="0" dirty="0">
                  <a:solidFill>
                    <a:srgbClr val="52646D"/>
                  </a:solidFill>
                </a:rPr>
                <a:t>sur notre site internet</a:t>
              </a:r>
            </a:p>
            <a:p>
              <a:endParaRPr lang="fr-FR" sz="1800" dirty="0">
                <a:solidFill>
                  <a:srgbClr val="52646D"/>
                </a:solidFill>
              </a:endParaRPr>
            </a:p>
            <a:p>
              <a:r>
                <a:rPr lang="fr-FR" sz="1800" dirty="0">
                  <a:solidFill>
                    <a:srgbClr val="0D68AC"/>
                  </a:solidFill>
                </a:rPr>
                <a:t>C’est par ici !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68388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720FD-DFE9-467B-F264-A8216FA5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hlinkClick r:id="rId2"/>
            <a:extLst>
              <a:ext uri="{FF2B5EF4-FFF2-40B4-BE49-F238E27FC236}">
                <a16:creationId xmlns:a16="http://schemas.microsoft.com/office/drawing/2014/main" id="{4AA1C81D-66CF-7646-3DC1-E52E667BA4B5}"/>
              </a:ext>
            </a:extLst>
          </p:cNvPr>
          <p:cNvSpPr/>
          <p:nvPr/>
        </p:nvSpPr>
        <p:spPr>
          <a:xfrm>
            <a:off x="7134282" y="2765458"/>
            <a:ext cx="3600000" cy="360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accent1">
                  <a:lumMod val="60000"/>
                  <a:lumOff val="4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Ellipse 3">
            <a:hlinkClick r:id="rId2"/>
            <a:extLst>
              <a:ext uri="{FF2B5EF4-FFF2-40B4-BE49-F238E27FC236}">
                <a16:creationId xmlns:a16="http://schemas.microsoft.com/office/drawing/2014/main" id="{926EBB9C-0D0C-388C-0396-6035CE5EF87A}"/>
              </a:ext>
            </a:extLst>
          </p:cNvPr>
          <p:cNvSpPr/>
          <p:nvPr/>
        </p:nvSpPr>
        <p:spPr>
          <a:xfrm>
            <a:off x="1355534" y="2206664"/>
            <a:ext cx="3600000" cy="360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accent1">
                  <a:lumMod val="60000"/>
                  <a:lumOff val="4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E489963-040B-9E5C-AF51-72FE4E7C0E45}"/>
              </a:ext>
            </a:extLst>
          </p:cNvPr>
          <p:cNvSpPr txBox="1">
            <a:spLocks/>
          </p:cNvSpPr>
          <p:nvPr/>
        </p:nvSpPr>
        <p:spPr>
          <a:xfrm>
            <a:off x="536382" y="322305"/>
            <a:ext cx="7886700" cy="74611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600" b="1" dirty="0">
                <a:solidFill>
                  <a:srgbClr val="0060A8"/>
                </a:solidFill>
                <a:latin typeface="Quicksand"/>
              </a:rPr>
              <a:t>05. Contacts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994E36-770B-3339-A0C5-878DC336A6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42"/>
          <a:stretch/>
        </p:blipFill>
        <p:spPr>
          <a:xfrm>
            <a:off x="7514515" y="4549304"/>
            <a:ext cx="2839534" cy="843961"/>
          </a:xfrm>
          <a:prstGeom prst="roundRect">
            <a:avLst>
              <a:gd name="adj" fmla="val 6874"/>
            </a:avLst>
          </a:prstGeom>
          <a:ln w="28575">
            <a:solidFill>
              <a:schemeClr val="accent1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2F61B7E-94A8-479B-BD5E-FFAEB62A5414}"/>
              </a:ext>
            </a:extLst>
          </p:cNvPr>
          <p:cNvSpPr txBox="1"/>
          <p:nvPr/>
        </p:nvSpPr>
        <p:spPr>
          <a:xfrm>
            <a:off x="1586199" y="3253027"/>
            <a:ext cx="313867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1400" b="1" dirty="0">
                <a:solidFill>
                  <a:srgbClr val="62CDD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Contactez l’animateur territorial de votre département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22D6759-CA98-EF7A-75D7-5FED63D4E1F0}"/>
              </a:ext>
            </a:extLst>
          </p:cNvPr>
          <p:cNvSpPr txBox="1"/>
          <p:nvPr/>
        </p:nvSpPr>
        <p:spPr>
          <a:xfrm>
            <a:off x="7315937" y="3919543"/>
            <a:ext cx="323669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r-FR"/>
            </a:defPPr>
            <a:lvl1pPr algn="ctr"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 sz="1400" dirty="0">
                <a:solidFill>
                  <a:srgbClr val="62CDDE"/>
                </a:solidFill>
              </a:rPr>
              <a:t>Contactez notre centre de service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D670AE3-223B-796E-E610-4FF89AA24112}"/>
              </a:ext>
            </a:extLst>
          </p:cNvPr>
          <p:cNvSpPr txBox="1"/>
          <p:nvPr/>
        </p:nvSpPr>
        <p:spPr>
          <a:xfrm>
            <a:off x="806034" y="1225544"/>
            <a:ext cx="469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52646D"/>
                </a:solidFill>
                <a:latin typeface="Quicksand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Vous souhaitez </a:t>
            </a:r>
            <a:r>
              <a:rPr lang="fr-FR" b="1" dirty="0">
                <a:solidFill>
                  <a:srgbClr val="52646D"/>
                </a:solidFill>
                <a:latin typeface="Quicksand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être accompagné </a:t>
            </a:r>
            <a:r>
              <a:rPr lang="fr-FR" dirty="0">
                <a:solidFill>
                  <a:srgbClr val="52646D"/>
                </a:solidFill>
                <a:latin typeface="Quicksand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pour devenir utilisateur de SPICO ? </a:t>
            </a:r>
          </a:p>
          <a:p>
            <a:pPr algn="ctr" defTabSz="657225">
              <a:tabLst>
                <a:tab pos="2159000" algn="l"/>
              </a:tabLst>
            </a:pPr>
            <a:endParaRPr lang="fr-FR" sz="1800" b="1" dirty="0">
              <a:solidFill>
                <a:srgbClr val="E50071"/>
              </a:solidFill>
              <a:latin typeface="Quicksand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CC03AD-7775-37C0-6A35-3EFEBFC6C609}"/>
              </a:ext>
            </a:extLst>
          </p:cNvPr>
          <p:cNvSpPr txBox="1"/>
          <p:nvPr/>
        </p:nvSpPr>
        <p:spPr>
          <a:xfrm>
            <a:off x="6910338" y="1784338"/>
            <a:ext cx="4047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52646D"/>
                </a:solidFill>
                <a:latin typeface="Quicksand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Vous avez </a:t>
            </a:r>
            <a:r>
              <a:rPr lang="fr-FR" b="1" dirty="0">
                <a:solidFill>
                  <a:srgbClr val="52646D"/>
                </a:solidFill>
                <a:latin typeface="Quicksand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besoin d’aide à l’utilisation</a:t>
            </a:r>
            <a:r>
              <a:rPr lang="fr-FR" dirty="0">
                <a:solidFill>
                  <a:srgbClr val="52646D"/>
                </a:solidFill>
                <a:latin typeface="Quicksand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de SPICO ? </a:t>
            </a:r>
          </a:p>
          <a:p>
            <a:pPr defTabSz="657225">
              <a:tabLst>
                <a:tab pos="2159000" algn="l"/>
              </a:tabLst>
            </a:pPr>
            <a:endParaRPr lang="fr-FR" sz="1800" b="1" dirty="0">
              <a:solidFill>
                <a:srgbClr val="E50071"/>
              </a:solidFill>
              <a:latin typeface="Quicksand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93D4C72-D584-5227-9A97-E06B9EAB9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4691" y="3894336"/>
            <a:ext cx="2021687" cy="1036308"/>
          </a:xfrm>
          <a:prstGeom prst="rect">
            <a:avLst/>
          </a:prstGeom>
          <a:ln w="19050">
            <a:solidFill>
              <a:srgbClr val="4472C4"/>
            </a:solidFill>
          </a:ln>
        </p:spPr>
      </p:pic>
      <p:pic>
        <p:nvPicPr>
          <p:cNvPr id="18" name="Graphique 17" descr="Ligne fléchée : incurvée dans le sens des aiguilles d’une montre contour">
            <a:extLst>
              <a:ext uri="{FF2B5EF4-FFF2-40B4-BE49-F238E27FC236}">
                <a16:creationId xmlns:a16="http://schemas.microsoft.com/office/drawing/2014/main" id="{8C655B72-1E96-0EA1-1A8B-9447D92384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983784">
            <a:off x="981075" y="1791667"/>
            <a:ext cx="914400" cy="914400"/>
          </a:xfrm>
          <a:prstGeom prst="rect">
            <a:avLst/>
          </a:prstGeom>
        </p:spPr>
      </p:pic>
      <p:pic>
        <p:nvPicPr>
          <p:cNvPr id="20" name="Graphique 19" descr="Ligne fléchée : incurvée sens des aiguilles d’une montre contour">
            <a:extLst>
              <a:ext uri="{FF2B5EF4-FFF2-40B4-BE49-F238E27FC236}">
                <a16:creationId xmlns:a16="http://schemas.microsoft.com/office/drawing/2014/main" id="{CC3A3A9B-66A1-1554-85CB-0560B5BA8A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2720399">
            <a:off x="10095428" y="221412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3633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 de titres et intertit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Beta-test modèle powerpoint v3.potx" id="{E060F8CB-4B41-4F8C-B00A-911E237959F9}" vid="{5261FA9C-7B99-45E7-B9CC-84842EBADB96}"/>
    </a:ext>
  </a:extLst>
</a:theme>
</file>

<file path=ppt/theme/theme2.xml><?xml version="1.0" encoding="utf-8"?>
<a:theme xmlns:a="http://schemas.openxmlformats.org/drawingml/2006/main" name="Slides de conten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algn="ctr">
          <a:defRPr sz="3600" b="1" dirty="0">
            <a:solidFill>
              <a:schemeClr val="tx1">
                <a:lumMod val="75000"/>
                <a:lumOff val="25000"/>
              </a:schemeClr>
            </a:solidFill>
            <a:latin typeface="Quicksand" pitchFamily="2" charset="0"/>
            <a:ea typeface="+mn-ea"/>
            <a:cs typeface="Aharoni" panose="02010803020104030203" pitchFamily="2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3 Beta-test modèle powerpoint v3.potx" id="{E060F8CB-4B41-4F8C-B00A-911E237959F9}" vid="{EC57AC3F-35DC-463E-B746-286151DAE58A}"/>
    </a:ext>
  </a:extLst>
</a:theme>
</file>

<file path=ppt/theme/theme3.xml><?xml version="1.0" encoding="utf-8"?>
<a:theme xmlns:a="http://schemas.openxmlformats.org/drawingml/2006/main" name="Slides avec matric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Beta-test modèle powerpoint v3.potx" id="{E060F8CB-4B41-4F8C-B00A-911E237959F9}" vid="{AF94E11C-F18F-4714-8D60-49FC5EB11CC9}"/>
    </a:ext>
  </a:extLst>
</a:theme>
</file>

<file path=ppt/theme/theme4.xml><?xml version="1.0" encoding="utf-8"?>
<a:theme xmlns:a="http://schemas.openxmlformats.org/drawingml/2006/main" name="Slides mockup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Beta-test modèle powerpoint v3.potx" id="{E060F8CB-4B41-4F8C-B00A-911E237959F9}" vid="{4B05BFA9-0E2D-4BE1-AAB9-7F2A4E4CB883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a7cc02-f579-403b-9706-1a34385f9866">
      <Terms xmlns="http://schemas.microsoft.com/office/infopath/2007/PartnerControls"/>
    </lcf76f155ced4ddcb4097134ff3c332f>
    <TaxCatchAll xmlns="4b654bf5-04c1-4fe8-98fa-e122cb0f18bf" xsi:nil="true"/>
    <Miseenprod xmlns="01a7cc02-f579-403b-9706-1a34385f9866" xsi:nil="true"/>
    <P_x00e9_riodepr_x00e9_vue xmlns="01a7cc02-f579-403b-9706-1a34385f9866" xsi:nil="true"/>
    <Tempsestim_x00e9_ xmlns="01a7cc02-f579-403b-9706-1a34385f9866" xsi:nil="true"/>
    <Demandefaitepar xmlns="01a7cc02-f579-403b-9706-1a34385f9866">
      <UserInfo>
        <DisplayName/>
        <AccountId xsi:nil="true"/>
        <AccountType/>
      </UserInfo>
    </Demandefaitepar>
    <Formation xmlns="01a7cc02-f579-403b-9706-1a34385f9866" xsi:nil="true"/>
    <Datebutoirpr_x00e9_prod xmlns="01a7cc02-f579-403b-9706-1a34385f9866" xsi:nil="true"/>
    <Etatdelademande xmlns="01a7cc02-f579-403b-9706-1a34385f9866" xsi:nil="true"/>
    <Commentaire xmlns="01a7cc02-f579-403b-9706-1a34385f9866" xsi:nil="true"/>
    <Th_x00e8_me xmlns="01a7cc02-f579-403b-9706-1a34385f986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E25ADDDAC98D43B45461BA867E41CA" ma:contentTypeVersion="23" ma:contentTypeDescription="Crée un document." ma:contentTypeScope="" ma:versionID="b72d66b3b19c11bcabb8e0e48a4e857b">
  <xsd:schema xmlns:xsd="http://www.w3.org/2001/XMLSchema" xmlns:xs="http://www.w3.org/2001/XMLSchema" xmlns:p="http://schemas.microsoft.com/office/2006/metadata/properties" xmlns:ns2="01a7cc02-f579-403b-9706-1a34385f9866" xmlns:ns3="4b654bf5-04c1-4fe8-98fa-e122cb0f18bf" targetNamespace="http://schemas.microsoft.com/office/2006/metadata/properties" ma:root="true" ma:fieldsID="28b487252f0cf3a923b5f3724bf23fe6" ns2:_="" ns3:_="">
    <xsd:import namespace="01a7cc02-f579-403b-9706-1a34385f9866"/>
    <xsd:import namespace="4b654bf5-04c1-4fe8-98fa-e122cb0f1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Th_x00e8_me" minOccurs="0"/>
                <xsd:element ref="ns2:P_x00e9_riodepr_x00e9_vue" minOccurs="0"/>
                <xsd:element ref="ns2:Tempsestim_x00e9_" minOccurs="0"/>
                <xsd:element ref="ns2:Demandefaitepar" minOccurs="0"/>
                <xsd:element ref="ns2:Datebutoirpr_x00e9_prod" minOccurs="0"/>
                <xsd:element ref="ns2:Etatdelademande" minOccurs="0"/>
                <xsd:element ref="ns2:Miseenprod" minOccurs="0"/>
                <xsd:element ref="ns2:Commentaire" minOccurs="0"/>
                <xsd:element ref="ns2:Form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7cc02-f579-403b-9706-1a34385f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Th_x00e8_me" ma:index="22" nillable="true" ma:displayName="Thème" ma:format="Dropdown" ma:internalName="Th_x00e8_me">
      <xsd:simpleType>
        <xsd:restriction base="dms:Text">
          <xsd:maxLength value="255"/>
        </xsd:restriction>
      </xsd:simpleType>
    </xsd:element>
    <xsd:element name="P_x00e9_riodepr_x00e9_vue" ma:index="23" nillable="true" ma:displayName="Période prévue" ma:format="Dropdown" ma:internalName="P_x00e9_riodepr_x00e9_vue">
      <xsd:simpleType>
        <xsd:restriction base="dms:Text">
          <xsd:maxLength value="255"/>
        </xsd:restriction>
      </xsd:simpleType>
    </xsd:element>
    <xsd:element name="Tempsestim_x00e9_" ma:index="24" nillable="true" ma:displayName="Temps estimé" ma:format="Dropdown" ma:internalName="Tempsestim_x00e9_">
      <xsd:simpleType>
        <xsd:union memberTypes="dms:Text">
          <xsd:simpleType>
            <xsd:restriction base="dms:Choice">
              <xsd:enumeration value="0.5 jour"/>
              <xsd:enumeration value="1 jour"/>
              <xsd:enumeration value="2 jours"/>
              <xsd:enumeration value="5 jours"/>
              <xsd:enumeration value="10 jours"/>
            </xsd:restriction>
          </xsd:simpleType>
        </xsd:union>
      </xsd:simpleType>
    </xsd:element>
    <xsd:element name="Demandefaitepar" ma:index="25" nillable="true" ma:displayName="Demande faite par" ma:format="Dropdown" ma:list="UserInfo" ma:SharePointGroup="0" ma:internalName="Demandefaitepa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atebutoirpr_x00e9_prod" ma:index="26" nillable="true" ma:displayName="Date butoir préprod" ma:format="DateOnly" ma:internalName="Datebutoirpr_x00e9_prod">
      <xsd:simpleType>
        <xsd:restriction base="dms:DateTime"/>
      </xsd:simpleType>
    </xsd:element>
    <xsd:element name="Etatdelademande" ma:index="27" nillable="true" ma:displayName="Etat de la demande" ma:format="Dropdown" ma:internalName="Etatdelademande">
      <xsd:simpleType>
        <xsd:restriction base="dms:Choice">
          <xsd:enumeration value="Prévision"/>
          <xsd:enumeration value="A traiter"/>
          <xsd:enumeration value="En cours préprod"/>
          <xsd:enumeration value="Préprod OK"/>
          <xsd:enumeration value="Validé pour prod"/>
          <xsd:enumeration value="En cours prod"/>
          <xsd:enumeration value="Prod ok"/>
        </xsd:restriction>
      </xsd:simpleType>
    </xsd:element>
    <xsd:element name="Miseenprod" ma:index="28" nillable="true" ma:displayName="Mise en prod" ma:format="DateOnly" ma:internalName="Miseenprod">
      <xsd:simpleType>
        <xsd:restriction base="dms:DateTime"/>
      </xsd:simpleType>
    </xsd:element>
    <xsd:element name="Commentaire" ma:index="29" nillable="true" ma:displayName="Commentaire" ma:format="Dropdown" ma:internalName="Commentaire">
      <xsd:simpleType>
        <xsd:restriction base="dms:Text">
          <xsd:maxLength value="255"/>
        </xsd:restriction>
      </xsd:simpleType>
    </xsd:element>
    <xsd:element name="Formation" ma:index="30" nillable="true" ma:displayName="Formation" ma:format="Dropdown" ma:internalName="Formation">
      <xsd:simpleType>
        <xsd:restriction base="dms:Choice">
          <xsd:enumeration value="A faire"/>
          <xsd:enumeration value="Fai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54bf5-04c1-4fe8-98fa-e122cb0f18b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2a7694-8266-4df6-a6f9-b73adb19123d}" ma:internalName="TaxCatchAll" ma:showField="CatchAllData" ma:web="4b654bf5-04c1-4fe8-98fa-e122cb0f1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87E276-3701-47D2-B87B-433BCA2E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E319D1-FF22-44E5-99D3-DD03DF72D07A}">
  <ds:schemaRefs>
    <ds:schemaRef ds:uri="1abff05c-1530-4c44-ba97-a552b51f3a5a"/>
    <ds:schemaRef ds:uri="cadf8e7c-6dc2-4226-839c-e6cf893ff61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  <ds:schemaRef ds:uri="01a7cc02-f579-403b-9706-1a34385f9866"/>
    <ds:schemaRef ds:uri="4b654bf5-04c1-4fe8-98fa-e122cb0f18bf"/>
  </ds:schemaRefs>
</ds:datastoreItem>
</file>

<file path=customXml/itemProps3.xml><?xml version="1.0" encoding="utf-8"?>
<ds:datastoreItem xmlns:ds="http://schemas.openxmlformats.org/officeDocument/2006/customXml" ds:itemID="{2915C616-4DE2-4A20-B2CD-F698369791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7cc02-f579-403b-9706-1a34385f9866"/>
    <ds:schemaRef ds:uri="4b654bf5-04c1-4fe8-98fa-e122cb0f18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 Modèle powerpoint e-santé Occitanie VF</Template>
  <TotalTime>93</TotalTime>
  <Words>986</Words>
  <Application>Microsoft Office PowerPoint</Application>
  <PresentationFormat>Grand écran</PresentationFormat>
  <Paragraphs>131</Paragraphs>
  <Slides>25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25</vt:i4>
      </vt:variant>
    </vt:vector>
  </HeadingPairs>
  <TitlesOfParts>
    <vt:vector size="29" baseType="lpstr">
      <vt:lpstr>Slides de titres et intertitres</vt:lpstr>
      <vt:lpstr>Slides de contenus</vt:lpstr>
      <vt:lpstr>Slides avec matrices</vt:lpstr>
      <vt:lpstr>Slides mockups</vt:lpstr>
      <vt:lpstr>SPICO,  Système de Partage d’Information et de Coordination en Occitanie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Cliquez ici pour ajouter un titre</dc:title>
  <dc:creator>Stéphanie MAUGER</dc:creator>
  <cp:lastModifiedBy>Stéphanie MAUGER</cp:lastModifiedBy>
  <cp:revision>150</cp:revision>
  <dcterms:created xsi:type="dcterms:W3CDTF">2024-03-07T15:58:54Z</dcterms:created>
  <dcterms:modified xsi:type="dcterms:W3CDTF">2026-01-09T08:59:03Z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Type_x0020_de_x0020_document">
    <vt:lpwstr/>
  </property>
  <property fmtid="{D5CDD505-2E9C-101B-9397-08002B2CF9AE}" pid="4" name="A la une">
    <vt:lpwstr>1;#Non|b52639b8-ac52-4455-b99e-97360e667202</vt:lpwstr>
  </property>
  <property fmtid="{D5CDD505-2E9C-101B-9397-08002B2CF9AE}" pid="5" name="Services_x0020_internes_x0020__x0026__x0020_activit_x00e9_s">
    <vt:lpwstr/>
  </property>
  <property fmtid="{D5CDD505-2E9C-101B-9397-08002B2CF9AE}" pid="6" name="Pôles">
    <vt:lpwstr>2;#Support|bc19b912-1a97-46d5-9f7c-3f7b4ab36b8a</vt:lpwstr>
  </property>
  <property fmtid="{D5CDD505-2E9C-101B-9397-08002B2CF9AE}" pid="7" name="Profils_x0020_structures_x0020__x0026__x0020_utilisateurs">
    <vt:lpwstr/>
  </property>
  <property fmtid="{D5CDD505-2E9C-101B-9397-08002B2CF9AE}" pid="8" name="Territoire">
    <vt:lpwstr/>
  </property>
  <property fmtid="{D5CDD505-2E9C-101B-9397-08002B2CF9AE}" pid="9" name="Services_x0020_r_x00e9_gionaux">
    <vt:lpwstr/>
  </property>
  <property fmtid="{D5CDD505-2E9C-101B-9397-08002B2CF9AE}" pid="10" name="Phases_x0020_service">
    <vt:lpwstr/>
  </property>
  <property fmtid="{D5CDD505-2E9C-101B-9397-08002B2CF9AE}" pid="11" name="Phases_x0020_projet">
    <vt:lpwstr/>
  </property>
  <property fmtid="{D5CDD505-2E9C-101B-9397-08002B2CF9AE}" pid="12" name="Services régionaux">
    <vt:lpwstr/>
  </property>
  <property fmtid="{D5CDD505-2E9C-101B-9397-08002B2CF9AE}" pid="13" name="Profils structures &amp; utilisateurs">
    <vt:lpwstr/>
  </property>
  <property fmtid="{D5CDD505-2E9C-101B-9397-08002B2CF9AE}" pid="14" name="Phases service">
    <vt:lpwstr/>
  </property>
  <property fmtid="{D5CDD505-2E9C-101B-9397-08002B2CF9AE}" pid="15" name="Services internes &amp; activités">
    <vt:lpwstr/>
  </property>
  <property fmtid="{D5CDD505-2E9C-101B-9397-08002B2CF9AE}" pid="16" name="Type de document">
    <vt:lpwstr/>
  </property>
  <property fmtid="{D5CDD505-2E9C-101B-9397-08002B2CF9AE}" pid="17" name="Phases projet">
    <vt:lpwstr/>
  </property>
  <property fmtid="{D5CDD505-2E9C-101B-9397-08002B2CF9AE}" pid="18" name="ContentTypeId">
    <vt:lpwstr>0x0101001AE25ADDDAC98D43B45461BA867E41CA</vt:lpwstr>
  </property>
</Properties>
</file>