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2.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3.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867" r:id="rId5"/>
    <p:sldMasterId id="2147483924" r:id="rId6"/>
    <p:sldMasterId id="2147484052" r:id="rId7"/>
  </p:sldMasterIdLst>
  <p:notesMasterIdLst>
    <p:notesMasterId r:id="rId20"/>
  </p:notesMasterIdLst>
  <p:sldIdLst>
    <p:sldId id="2147470183" r:id="rId8"/>
    <p:sldId id="2147472453" r:id="rId9"/>
    <p:sldId id="2147472450" r:id="rId10"/>
    <p:sldId id="2147470198" r:id="rId11"/>
    <p:sldId id="2147472454" r:id="rId12"/>
    <p:sldId id="2147472455" r:id="rId13"/>
    <p:sldId id="2147472451" r:id="rId14"/>
    <p:sldId id="2147472448" r:id="rId15"/>
    <p:sldId id="304" r:id="rId16"/>
    <p:sldId id="2147472452" r:id="rId17"/>
    <p:sldId id="2147472443" r:id="rId18"/>
    <p:sldId id="2147472374"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F994922-89B9-FC99-4227-C0A0DAF28F38}" name="Elodie CORNIER" initials="EC" userId="S::elodie.cornier@esante-occitanie.fr::48170b09-1bbe-40fd-8908-0fb53d1df22b" providerId="AD"/>
  <p188:author id="{0CD6A830-046F-6562-FC90-6B5CE75F1468}" name="David DUPONT" initials="" userId="S::david.dupont@esante-occitanie.fr::b6c6c315-9d5b-4419-b2d4-8499c5bedb47" providerId="AD"/>
  <p188:author id="{0BD8B5AD-7D91-71DD-F553-654D507E6EAA}" name="Louise DEFFRENNES" initials="LD" userId="S::louise.deffrennes@esante-occitanie.fr::e8c1ea56-0e7c-4181-89a0-0f2117c4bd1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8BADB"/>
    <a:srgbClr val="404040"/>
    <a:srgbClr val="3F3F3F"/>
    <a:srgbClr val="98C221"/>
    <a:srgbClr val="FAB500"/>
    <a:srgbClr val="0060A7"/>
    <a:srgbClr val="E5134C"/>
    <a:srgbClr val="D9D9D9"/>
    <a:srgbClr val="A0D4D2"/>
    <a:srgbClr val="6CB1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EF010E-8C8E-4EBF-B572-D26021B4419D}" v="3" dt="2026-01-13T11:08:22.93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467" autoAdjust="0"/>
  </p:normalViewPr>
  <p:slideViewPr>
    <p:cSldViewPr snapToGrid="0">
      <p:cViewPr varScale="1">
        <p:scale>
          <a:sx n="95" d="100"/>
          <a:sy n="95" d="100"/>
        </p:scale>
        <p:origin x="107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odie CORNIER" userId="48170b09-1bbe-40fd-8908-0fb53d1df22b" providerId="ADAL" clId="{C7F42386-A27D-4416-AF5C-B128C3922BBF}"/>
    <pc:docChg chg="undo custSel addSld delSld modSld sldOrd">
      <pc:chgData name="Elodie CORNIER" userId="48170b09-1bbe-40fd-8908-0fb53d1df22b" providerId="ADAL" clId="{C7F42386-A27D-4416-AF5C-B128C3922BBF}" dt="2026-01-13T11:08:29.055" v="1164" actId="255"/>
      <pc:docMkLst>
        <pc:docMk/>
      </pc:docMkLst>
      <pc:sldChg chg="delSp modSp mod">
        <pc:chgData name="Elodie CORNIER" userId="48170b09-1bbe-40fd-8908-0fb53d1df22b" providerId="ADAL" clId="{C7F42386-A27D-4416-AF5C-B128C3922BBF}" dt="2025-12-17T17:02:17.603" v="583" actId="313"/>
        <pc:sldMkLst>
          <pc:docMk/>
          <pc:sldMk cId="2929764095" sldId="304"/>
        </pc:sldMkLst>
        <pc:spChg chg="mod">
          <ac:chgData name="Elodie CORNIER" userId="48170b09-1bbe-40fd-8908-0fb53d1df22b" providerId="ADAL" clId="{C7F42386-A27D-4416-AF5C-B128C3922BBF}" dt="2025-12-17T16:55:18.335" v="411" actId="1076"/>
          <ac:spMkLst>
            <pc:docMk/>
            <pc:sldMk cId="2929764095" sldId="304"/>
            <ac:spMk id="19" creationId="{566ED0A1-095A-4F2F-9865-D3B6D508A20E}"/>
          </ac:spMkLst>
        </pc:spChg>
        <pc:spChg chg="mod">
          <ac:chgData name="Elodie CORNIER" userId="48170b09-1bbe-40fd-8908-0fb53d1df22b" providerId="ADAL" clId="{C7F42386-A27D-4416-AF5C-B128C3922BBF}" dt="2025-12-17T16:56:26.370" v="490" actId="20577"/>
          <ac:spMkLst>
            <pc:docMk/>
            <pc:sldMk cId="2929764095" sldId="304"/>
            <ac:spMk id="23" creationId="{2BCE2B0F-4989-4F4F-BC8F-C34D7679259C}"/>
          </ac:spMkLst>
        </pc:spChg>
        <pc:spChg chg="mod">
          <ac:chgData name="Elodie CORNIER" userId="48170b09-1bbe-40fd-8908-0fb53d1df22b" providerId="ADAL" clId="{C7F42386-A27D-4416-AF5C-B128C3922BBF}" dt="2025-12-17T17:02:17.603" v="583" actId="313"/>
          <ac:spMkLst>
            <pc:docMk/>
            <pc:sldMk cId="2929764095" sldId="304"/>
            <ac:spMk id="31" creationId="{553F4970-EA4F-D0B0-647D-AA8DA41827EC}"/>
          </ac:spMkLst>
        </pc:spChg>
        <pc:spChg chg="mod">
          <ac:chgData name="Elodie CORNIER" userId="48170b09-1bbe-40fd-8908-0fb53d1df22b" providerId="ADAL" clId="{C7F42386-A27D-4416-AF5C-B128C3922BBF}" dt="2025-12-17T17:01:10.995" v="578" actId="14100"/>
          <ac:spMkLst>
            <pc:docMk/>
            <pc:sldMk cId="2929764095" sldId="304"/>
            <ac:spMk id="36" creationId="{F308439F-8CB9-460C-8664-642AD0B474B5}"/>
          </ac:spMkLst>
        </pc:spChg>
        <pc:spChg chg="mod">
          <ac:chgData name="Elodie CORNIER" userId="48170b09-1bbe-40fd-8908-0fb53d1df22b" providerId="ADAL" clId="{C7F42386-A27D-4416-AF5C-B128C3922BBF}" dt="2025-12-17T16:54:14.334" v="393" actId="20577"/>
          <ac:spMkLst>
            <pc:docMk/>
            <pc:sldMk cId="2929764095" sldId="304"/>
            <ac:spMk id="82" creationId="{61BAF358-5FBD-42F1-BC13-821854A60C50}"/>
          </ac:spMkLst>
        </pc:spChg>
      </pc:sldChg>
      <pc:sldChg chg="addSp modSp mod">
        <pc:chgData name="Elodie CORNIER" userId="48170b09-1bbe-40fd-8908-0fb53d1df22b" providerId="ADAL" clId="{C7F42386-A27D-4416-AF5C-B128C3922BBF}" dt="2026-01-09T14:49:24.990" v="757" actId="20577"/>
        <pc:sldMkLst>
          <pc:docMk/>
          <pc:sldMk cId="3852289471" sldId="2147470183"/>
        </pc:sldMkLst>
        <pc:spChg chg="mod">
          <ac:chgData name="Elodie CORNIER" userId="48170b09-1bbe-40fd-8908-0fb53d1df22b" providerId="ADAL" clId="{C7F42386-A27D-4416-AF5C-B128C3922BBF}" dt="2025-12-17T16:38:12.640" v="60" actId="20577"/>
          <ac:spMkLst>
            <pc:docMk/>
            <pc:sldMk cId="3852289471" sldId="2147470183"/>
            <ac:spMk id="2" creationId="{24E4B435-A0AE-2493-BD66-348D71818A55}"/>
          </ac:spMkLst>
        </pc:spChg>
        <pc:spChg chg="add mod">
          <ac:chgData name="Elodie CORNIER" userId="48170b09-1bbe-40fd-8908-0fb53d1df22b" providerId="ADAL" clId="{C7F42386-A27D-4416-AF5C-B128C3922BBF}" dt="2026-01-09T14:49:24.990" v="757" actId="20577"/>
          <ac:spMkLst>
            <pc:docMk/>
            <pc:sldMk cId="3852289471" sldId="2147470183"/>
            <ac:spMk id="4" creationId="{A64B4A73-F3E0-F4CC-E539-394245471E40}"/>
          </ac:spMkLst>
        </pc:spChg>
      </pc:sldChg>
      <pc:sldChg chg="delSp modSp mod">
        <pc:chgData name="Elodie CORNIER" userId="48170b09-1bbe-40fd-8908-0fb53d1df22b" providerId="ADAL" clId="{C7F42386-A27D-4416-AF5C-B128C3922BBF}" dt="2025-12-17T16:41:48.432" v="135" actId="113"/>
        <pc:sldMkLst>
          <pc:docMk/>
          <pc:sldMk cId="3376553881" sldId="2147470198"/>
        </pc:sldMkLst>
        <pc:spChg chg="mod">
          <ac:chgData name="Elodie CORNIER" userId="48170b09-1bbe-40fd-8908-0fb53d1df22b" providerId="ADAL" clId="{C7F42386-A27D-4416-AF5C-B128C3922BBF}" dt="2025-12-17T16:41:48.432" v="135" actId="113"/>
          <ac:spMkLst>
            <pc:docMk/>
            <pc:sldMk cId="3376553881" sldId="2147470198"/>
            <ac:spMk id="20" creationId="{BB9DF923-9588-6501-F3E3-84B25BDED782}"/>
          </ac:spMkLst>
        </pc:spChg>
      </pc:sldChg>
      <pc:sldChg chg="modSp mod">
        <pc:chgData name="Elodie CORNIER" userId="48170b09-1bbe-40fd-8908-0fb53d1df22b" providerId="ADAL" clId="{C7F42386-A27D-4416-AF5C-B128C3922BBF}" dt="2025-12-22T15:50:22.243" v="733" actId="1076"/>
        <pc:sldMkLst>
          <pc:docMk/>
          <pc:sldMk cId="2393849260" sldId="2147472374"/>
        </pc:sldMkLst>
        <pc:spChg chg="mod">
          <ac:chgData name="Elodie CORNIER" userId="48170b09-1bbe-40fd-8908-0fb53d1df22b" providerId="ADAL" clId="{C7F42386-A27D-4416-AF5C-B128C3922BBF}" dt="2025-12-22T15:50:22.243" v="733" actId="1076"/>
          <ac:spMkLst>
            <pc:docMk/>
            <pc:sldMk cId="2393849260" sldId="2147472374"/>
            <ac:spMk id="9" creationId="{E19A2B64-F009-AED4-45B5-7BEE4E6BE2DA}"/>
          </ac:spMkLst>
        </pc:spChg>
      </pc:sldChg>
      <pc:sldChg chg="addSp delSp modSp mod">
        <pc:chgData name="Elodie CORNIER" userId="48170b09-1bbe-40fd-8908-0fb53d1df22b" providerId="ADAL" clId="{C7F42386-A27D-4416-AF5C-B128C3922BBF}" dt="2025-12-17T17:23:54.393" v="670" actId="20577"/>
        <pc:sldMkLst>
          <pc:docMk/>
          <pc:sldMk cId="2976485945" sldId="2147472443"/>
        </pc:sldMkLst>
        <pc:spChg chg="mod">
          <ac:chgData name="Elodie CORNIER" userId="48170b09-1bbe-40fd-8908-0fb53d1df22b" providerId="ADAL" clId="{C7F42386-A27D-4416-AF5C-B128C3922BBF}" dt="2025-12-17T17:23:54.393" v="670" actId="20577"/>
          <ac:spMkLst>
            <pc:docMk/>
            <pc:sldMk cId="2976485945" sldId="2147472443"/>
            <ac:spMk id="2" creationId="{275BE497-80CC-39B0-41CA-34E6ACCE3A39}"/>
          </ac:spMkLst>
        </pc:spChg>
        <pc:spChg chg="mod ord">
          <ac:chgData name="Elodie CORNIER" userId="48170b09-1bbe-40fd-8908-0fb53d1df22b" providerId="ADAL" clId="{C7F42386-A27D-4416-AF5C-B128C3922BBF}" dt="2025-12-17T17:22:53.242" v="637" actId="170"/>
          <ac:spMkLst>
            <pc:docMk/>
            <pc:sldMk cId="2976485945" sldId="2147472443"/>
            <ac:spMk id="5" creationId="{8F735D04-A6C3-BBA0-5E44-90B3CA7AD0B0}"/>
          </ac:spMkLst>
        </pc:spChg>
        <pc:picChg chg="add mod">
          <ac:chgData name="Elodie CORNIER" userId="48170b09-1bbe-40fd-8908-0fb53d1df22b" providerId="ADAL" clId="{C7F42386-A27D-4416-AF5C-B128C3922BBF}" dt="2025-12-17T17:21:55.668" v="595" actId="14100"/>
          <ac:picMkLst>
            <pc:docMk/>
            <pc:sldMk cId="2976485945" sldId="2147472443"/>
            <ac:picMk id="9" creationId="{805678F5-3BB7-2369-9BF9-C5FEFA88C2B9}"/>
          </ac:picMkLst>
        </pc:picChg>
      </pc:sldChg>
      <pc:sldChg chg="addSp delSp modSp mod modNotesTx">
        <pc:chgData name="Elodie CORNIER" userId="48170b09-1bbe-40fd-8908-0fb53d1df22b" providerId="ADAL" clId="{C7F42386-A27D-4416-AF5C-B128C3922BBF}" dt="2025-12-22T15:47:57.993" v="671" actId="20577"/>
        <pc:sldMkLst>
          <pc:docMk/>
          <pc:sldMk cId="3661072055" sldId="2147472448"/>
        </pc:sldMkLst>
        <pc:spChg chg="mod">
          <ac:chgData name="Elodie CORNIER" userId="48170b09-1bbe-40fd-8908-0fb53d1df22b" providerId="ADAL" clId="{C7F42386-A27D-4416-AF5C-B128C3922BBF}" dt="2025-12-17T16:45:34.063" v="179" actId="1076"/>
          <ac:spMkLst>
            <pc:docMk/>
            <pc:sldMk cId="3661072055" sldId="2147472448"/>
            <ac:spMk id="2" creationId="{416A781E-5D0E-B992-E210-C1B159290368}"/>
          </ac:spMkLst>
        </pc:spChg>
        <pc:spChg chg="mod">
          <ac:chgData name="Elodie CORNIER" userId="48170b09-1bbe-40fd-8908-0fb53d1df22b" providerId="ADAL" clId="{C7F42386-A27D-4416-AF5C-B128C3922BBF}" dt="2025-12-17T16:52:14.900" v="384" actId="1076"/>
          <ac:spMkLst>
            <pc:docMk/>
            <pc:sldMk cId="3661072055" sldId="2147472448"/>
            <ac:spMk id="4" creationId="{C5C50AC5-6A50-DA3A-8E81-A6912EAF295E}"/>
          </ac:spMkLst>
        </pc:spChg>
        <pc:spChg chg="add del mod">
          <ac:chgData name="Elodie CORNIER" userId="48170b09-1bbe-40fd-8908-0fb53d1df22b" providerId="ADAL" clId="{C7F42386-A27D-4416-AF5C-B128C3922BBF}" dt="2025-12-17T16:52:14.900" v="384" actId="1076"/>
          <ac:spMkLst>
            <pc:docMk/>
            <pc:sldMk cId="3661072055" sldId="2147472448"/>
            <ac:spMk id="8" creationId="{4462B875-4F4A-CDD6-1099-172E826E0AE4}"/>
          </ac:spMkLst>
        </pc:spChg>
      </pc:sldChg>
      <pc:sldChg chg="modSp mod ord">
        <pc:chgData name="Elodie CORNIER" userId="48170b09-1bbe-40fd-8908-0fb53d1df22b" providerId="ADAL" clId="{C7F42386-A27D-4416-AF5C-B128C3922BBF}" dt="2026-01-09T14:58:30.284" v="1157" actId="20577"/>
        <pc:sldMkLst>
          <pc:docMk/>
          <pc:sldMk cId="1211902795" sldId="2147472452"/>
        </pc:sldMkLst>
        <pc:spChg chg="mod">
          <ac:chgData name="Elodie CORNIER" userId="48170b09-1bbe-40fd-8908-0fb53d1df22b" providerId="ADAL" clId="{C7F42386-A27D-4416-AF5C-B128C3922BBF}" dt="2026-01-09T14:58:30.284" v="1157" actId="20577"/>
          <ac:spMkLst>
            <pc:docMk/>
            <pc:sldMk cId="1211902795" sldId="2147472452"/>
            <ac:spMk id="2" creationId="{642A9F30-5F80-66CD-0D8F-79335FC6AC8F}"/>
          </ac:spMkLst>
        </pc:spChg>
      </pc:sldChg>
      <pc:sldChg chg="modSp mod">
        <pc:chgData name="Elodie CORNIER" userId="48170b09-1bbe-40fd-8908-0fb53d1df22b" providerId="ADAL" clId="{C7F42386-A27D-4416-AF5C-B128C3922BBF}" dt="2026-01-09T14:58:36.942" v="1159" actId="20577"/>
        <pc:sldMkLst>
          <pc:docMk/>
          <pc:sldMk cId="2052981225" sldId="2147472453"/>
        </pc:sldMkLst>
        <pc:spChg chg="mod">
          <ac:chgData name="Elodie CORNIER" userId="48170b09-1bbe-40fd-8908-0fb53d1df22b" providerId="ADAL" clId="{C7F42386-A27D-4416-AF5C-B128C3922BBF}" dt="2026-01-09T14:51:22.646" v="763" actId="20577"/>
          <ac:spMkLst>
            <pc:docMk/>
            <pc:sldMk cId="2052981225" sldId="2147472453"/>
            <ac:spMk id="5" creationId="{33E59308-6279-6536-8F7A-7C69C95418BE}"/>
          </ac:spMkLst>
        </pc:spChg>
        <pc:spChg chg="mod">
          <ac:chgData name="Elodie CORNIER" userId="48170b09-1bbe-40fd-8908-0fb53d1df22b" providerId="ADAL" clId="{C7F42386-A27D-4416-AF5C-B128C3922BBF}" dt="2026-01-09T14:58:36.942" v="1159" actId="20577"/>
          <ac:spMkLst>
            <pc:docMk/>
            <pc:sldMk cId="2052981225" sldId="2147472453"/>
            <ac:spMk id="6" creationId="{8CAFF948-F2DC-1AB8-80D7-74C302F1C13D}"/>
          </ac:spMkLst>
        </pc:spChg>
      </pc:sldChg>
      <pc:sldChg chg="add">
        <pc:chgData name="Elodie CORNIER" userId="48170b09-1bbe-40fd-8908-0fb53d1df22b" providerId="ADAL" clId="{C7F42386-A27D-4416-AF5C-B128C3922BBF}" dt="2026-01-09T14:50:03.833" v="758"/>
        <pc:sldMkLst>
          <pc:docMk/>
          <pc:sldMk cId="3801997761" sldId="2147472454"/>
        </pc:sldMkLst>
      </pc:sldChg>
      <pc:sldChg chg="modSp add mod">
        <pc:chgData name="Elodie CORNIER" userId="48170b09-1bbe-40fd-8908-0fb53d1df22b" providerId="ADAL" clId="{C7F42386-A27D-4416-AF5C-B128C3922BBF}" dt="2026-01-13T11:08:29.055" v="1164" actId="255"/>
        <pc:sldMkLst>
          <pc:docMk/>
          <pc:sldMk cId="2395461767" sldId="2147472455"/>
        </pc:sldMkLst>
        <pc:spChg chg="mod">
          <ac:chgData name="Elodie CORNIER" userId="48170b09-1bbe-40fd-8908-0fb53d1df22b" providerId="ADAL" clId="{C7F42386-A27D-4416-AF5C-B128C3922BBF}" dt="2026-01-13T11:08:29.055" v="1164" actId="255"/>
          <ac:spMkLst>
            <pc:docMk/>
            <pc:sldMk cId="2395461767" sldId="2147472455"/>
            <ac:spMk id="33" creationId="{81C4194E-FC61-6926-50D0-500907411F8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0048F0-DBAB-4021-B136-9E6AAB419E11}" type="datetimeFigureOut">
              <a:rPr lang="fr-FR" smtClean="0"/>
              <a:t>13/01/2026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F332C9-BFAE-435E-A426-E746011239A6}" type="slidenum">
              <a:rPr lang="fr-FR" smtClean="0"/>
              <a:t>‹N°›</a:t>
            </a:fld>
            <a:endParaRPr lang="fr-FR"/>
          </a:p>
        </p:txBody>
      </p:sp>
    </p:spTree>
    <p:extLst>
      <p:ext uri="{BB962C8B-B14F-4D97-AF65-F5344CB8AC3E}">
        <p14:creationId xmlns:p14="http://schemas.microsoft.com/office/powerpoint/2010/main" val="3416011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i="0" u="none" strike="noStrike" kern="1200" baseline="0">
                <a:solidFill>
                  <a:schemeClr val="tx1"/>
                </a:solidFill>
                <a:latin typeface="+mn-lt"/>
                <a:ea typeface="+mn-ea"/>
                <a:cs typeface="+mn-cs"/>
              </a:rPr>
              <a:t>• </a:t>
            </a:r>
            <a:r>
              <a:rPr lang="fr-FR" sz="1200" b="0" i="0" u="none" strike="noStrike" kern="1200" baseline="0" dirty="0">
                <a:solidFill>
                  <a:schemeClr val="tx1"/>
                </a:solidFill>
                <a:latin typeface="+mn-lt"/>
                <a:ea typeface="+mn-ea"/>
                <a:cs typeface="+mn-cs"/>
              </a:rPr>
              <a:t>92 critères </a:t>
            </a:r>
            <a:r>
              <a:rPr lang="fr-FR" sz="1200" b="1" i="0" u="none" strike="noStrike" kern="1200" baseline="0" dirty="0">
                <a:solidFill>
                  <a:schemeClr val="tx1"/>
                </a:solidFill>
                <a:latin typeface="+mn-lt"/>
                <a:ea typeface="+mn-ea"/>
                <a:cs typeface="+mn-cs"/>
              </a:rPr>
              <a:t>standards </a:t>
            </a:r>
            <a:r>
              <a:rPr lang="fr-FR" sz="1200" b="0" i="0" u="none" strike="noStrike" kern="1200" baseline="0" dirty="0">
                <a:solidFill>
                  <a:schemeClr val="tx1"/>
                </a:solidFill>
                <a:latin typeface="+mn-lt"/>
                <a:ea typeface="+mn-ea"/>
                <a:cs typeface="+mn-cs"/>
              </a:rPr>
              <a:t>qui correspondent aux attendus de la certification. </a:t>
            </a:r>
          </a:p>
          <a:p>
            <a:r>
              <a:rPr lang="fr-FR" sz="1200" b="1" i="0" u="none" strike="noStrike" kern="1200" baseline="0" dirty="0">
                <a:solidFill>
                  <a:schemeClr val="tx1"/>
                </a:solidFill>
                <a:latin typeface="+mn-lt"/>
                <a:ea typeface="+mn-ea"/>
                <a:cs typeface="+mn-cs"/>
              </a:rPr>
              <a:t>• </a:t>
            </a:r>
            <a:r>
              <a:rPr lang="fr-FR" sz="1200" b="0" i="0" u="none" strike="noStrike" kern="1200" baseline="0" dirty="0">
                <a:solidFill>
                  <a:schemeClr val="tx1"/>
                </a:solidFill>
                <a:latin typeface="+mn-lt"/>
                <a:ea typeface="+mn-ea"/>
                <a:cs typeface="+mn-cs"/>
              </a:rPr>
              <a:t>21 critères </a:t>
            </a:r>
            <a:r>
              <a:rPr lang="fr-FR" sz="1200" b="1" i="0" u="none" strike="noStrike" kern="1200" baseline="0" dirty="0">
                <a:solidFill>
                  <a:schemeClr val="tx1"/>
                </a:solidFill>
                <a:latin typeface="+mn-lt"/>
                <a:ea typeface="+mn-ea"/>
                <a:cs typeface="+mn-cs"/>
              </a:rPr>
              <a:t>impératifs </a:t>
            </a:r>
            <a:r>
              <a:rPr lang="fr-FR" sz="1200" b="0" i="0" u="none" strike="noStrike" kern="1200" baseline="0" dirty="0">
                <a:solidFill>
                  <a:schemeClr val="tx1"/>
                </a:solidFill>
                <a:latin typeface="+mn-lt"/>
                <a:ea typeface="+mn-ea"/>
                <a:cs typeface="+mn-cs"/>
              </a:rPr>
              <a:t>qui correspondent à des exigences fondamentales dans tous les établissements de santé. Si une évaluation de l’un de ces critères est négative, la HAS se réserve le droit de ne pas accorder la certification à l’établissement ; elle pourra avoir un impact sur le niveau de décision. </a:t>
            </a:r>
          </a:p>
          <a:p>
            <a:r>
              <a:rPr lang="fr-FR" sz="1200" b="1" i="0" u="none" strike="noStrike" kern="1200" baseline="0" dirty="0">
                <a:solidFill>
                  <a:schemeClr val="tx1"/>
                </a:solidFill>
                <a:latin typeface="+mn-lt"/>
                <a:ea typeface="+mn-ea"/>
                <a:cs typeface="+mn-cs"/>
              </a:rPr>
              <a:t>• </a:t>
            </a:r>
            <a:r>
              <a:rPr lang="fr-FR" sz="1200" b="0" i="0" u="none" strike="noStrike" kern="1200" baseline="0" dirty="0">
                <a:solidFill>
                  <a:schemeClr val="tx1"/>
                </a:solidFill>
                <a:latin typeface="+mn-lt"/>
                <a:ea typeface="+mn-ea"/>
                <a:cs typeface="+mn-cs"/>
              </a:rPr>
              <a:t>5 critères </a:t>
            </a:r>
            <a:r>
              <a:rPr lang="fr-FR" sz="1200" b="1" i="0" u="none" strike="noStrike" kern="1200" baseline="0" dirty="0">
                <a:solidFill>
                  <a:schemeClr val="tx1"/>
                </a:solidFill>
                <a:latin typeface="+mn-lt"/>
                <a:ea typeface="+mn-ea"/>
                <a:cs typeface="+mn-cs"/>
              </a:rPr>
              <a:t>avancés </a:t>
            </a:r>
            <a:r>
              <a:rPr lang="fr-FR" sz="1200" b="0" i="0" u="none" strike="noStrike" kern="1200" baseline="0" dirty="0">
                <a:solidFill>
                  <a:schemeClr val="tx1"/>
                </a:solidFill>
                <a:latin typeface="+mn-lt"/>
                <a:ea typeface="+mn-ea"/>
                <a:cs typeface="+mn-cs"/>
              </a:rPr>
              <a:t>qui correspondent à des exigences souhaitées mais non exigibles à ce jour. Ils constituent les potentiels critères standards de demain. </a:t>
            </a:r>
          </a:p>
          <a:p>
            <a:endParaRPr lang="fr-FR" dirty="0"/>
          </a:p>
        </p:txBody>
      </p:sp>
      <p:sp>
        <p:nvSpPr>
          <p:cNvPr id="4" name="Espace réservé du numéro de diapositive 3"/>
          <p:cNvSpPr>
            <a:spLocks noGrp="1"/>
          </p:cNvSpPr>
          <p:nvPr>
            <p:ph type="sldNum" sz="quarter" idx="5"/>
          </p:nvPr>
        </p:nvSpPr>
        <p:spPr/>
        <p:txBody>
          <a:bodyPr/>
          <a:lstStyle/>
          <a:p>
            <a:fld id="{FDF332C9-BFAE-435E-A426-E746011239A6}" type="slidenum">
              <a:rPr lang="fr-FR" smtClean="0"/>
              <a:t>4</a:t>
            </a:fld>
            <a:endParaRPr lang="fr-FR"/>
          </a:p>
        </p:txBody>
      </p:sp>
    </p:spTree>
    <p:extLst>
      <p:ext uri="{BB962C8B-B14F-4D97-AF65-F5344CB8AC3E}">
        <p14:creationId xmlns:p14="http://schemas.microsoft.com/office/powerpoint/2010/main" val="3894228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2F4AE-DB7C-4083-945E-0B834F57D59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027A693-AA67-0E2A-0656-306F1AC97FE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AC46912-F91B-0181-6EBD-E8BD39217D4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0DCB914-A4CF-9264-80AC-526BC33C8DBB}"/>
              </a:ext>
            </a:extLst>
          </p:cNvPr>
          <p:cNvSpPr>
            <a:spLocks noGrp="1"/>
          </p:cNvSpPr>
          <p:nvPr>
            <p:ph type="sldNum" sz="quarter" idx="5"/>
          </p:nvPr>
        </p:nvSpPr>
        <p:spPr/>
        <p:txBody>
          <a:bodyPr/>
          <a:lstStyle/>
          <a:p>
            <a:fld id="{57368396-D1E3-4F18-806A-70830F4CD2ED}" type="slidenum">
              <a:rPr lang="fr-FR" smtClean="0"/>
              <a:t>5</a:t>
            </a:fld>
            <a:endParaRPr lang="fr-FR"/>
          </a:p>
        </p:txBody>
      </p:sp>
    </p:spTree>
    <p:extLst>
      <p:ext uri="{BB962C8B-B14F-4D97-AF65-F5344CB8AC3E}">
        <p14:creationId xmlns:p14="http://schemas.microsoft.com/office/powerpoint/2010/main" val="3161962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66EE2-6AAB-9C77-CE60-0F0D13FB9E4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93E4EA1-6178-4ACF-1AB2-16CDED72F87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073C9C5-E59B-3369-8086-15C7F5064BE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801E680-20A6-F831-C9AB-80CB2BD62EF5}"/>
              </a:ext>
            </a:extLst>
          </p:cNvPr>
          <p:cNvSpPr>
            <a:spLocks noGrp="1"/>
          </p:cNvSpPr>
          <p:nvPr>
            <p:ph type="sldNum" sz="quarter" idx="5"/>
          </p:nvPr>
        </p:nvSpPr>
        <p:spPr/>
        <p:txBody>
          <a:bodyPr/>
          <a:lstStyle/>
          <a:p>
            <a:fld id="{57368396-D1E3-4F18-806A-70830F4CD2ED}" type="slidenum">
              <a:rPr lang="fr-FR" smtClean="0"/>
              <a:t>6</a:t>
            </a:fld>
            <a:endParaRPr lang="fr-FR"/>
          </a:p>
        </p:txBody>
      </p:sp>
    </p:spTree>
    <p:extLst>
      <p:ext uri="{BB962C8B-B14F-4D97-AF65-F5344CB8AC3E}">
        <p14:creationId xmlns:p14="http://schemas.microsoft.com/office/powerpoint/2010/main" val="1712042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DF332C9-BFAE-435E-A426-E746011239A6}" type="slidenum">
              <a:rPr lang="fr-FR" smtClean="0"/>
              <a:t>8</a:t>
            </a:fld>
            <a:endParaRPr lang="fr-FR"/>
          </a:p>
        </p:txBody>
      </p:sp>
    </p:spTree>
    <p:extLst>
      <p:ext uri="{BB962C8B-B14F-4D97-AF65-F5344CB8AC3E}">
        <p14:creationId xmlns:p14="http://schemas.microsoft.com/office/powerpoint/2010/main" val="3337789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3" Type="http://schemas.openxmlformats.org/officeDocument/2006/relationships/image" Target="../media/image7.svg"/><Relationship Id="rId7" Type="http://schemas.openxmlformats.org/officeDocument/2006/relationships/image" Target="../media/image11.svg"/><Relationship Id="rId12"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sv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sv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3.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3.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svg"/></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3.xml"/><Relationship Id="rId6" Type="http://schemas.openxmlformats.org/officeDocument/2006/relationships/image" Target="../media/image10.png"/><Relationship Id="rId11" Type="http://schemas.openxmlformats.org/officeDocument/2006/relationships/image" Target="../media/image17.svg"/><Relationship Id="rId5" Type="http://schemas.openxmlformats.org/officeDocument/2006/relationships/image" Target="../media/image9.svg"/><Relationship Id="rId10" Type="http://schemas.openxmlformats.org/officeDocument/2006/relationships/image" Target="../media/image16.png"/><Relationship Id="rId4" Type="http://schemas.openxmlformats.org/officeDocument/2006/relationships/image" Target="../media/image8.png"/><Relationship Id="rId9" Type="http://schemas.openxmlformats.org/officeDocument/2006/relationships/image" Target="../media/image13.svg"/></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3" Type="http://schemas.openxmlformats.org/officeDocument/2006/relationships/image" Target="../media/image7.svg"/><Relationship Id="rId7" Type="http://schemas.openxmlformats.org/officeDocument/2006/relationships/image" Target="../media/image11.svg"/><Relationship Id="rId12"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Master" Target="../slideMasters/slideMaster3.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sv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svg"/></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4.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20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4.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svg"/></Relationships>
</file>

<file path=ppt/slideLayouts/_rels/slideLayout20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4.xml"/><Relationship Id="rId6" Type="http://schemas.openxmlformats.org/officeDocument/2006/relationships/image" Target="../media/image10.png"/><Relationship Id="rId11" Type="http://schemas.openxmlformats.org/officeDocument/2006/relationships/image" Target="../media/image17.svg"/><Relationship Id="rId5" Type="http://schemas.openxmlformats.org/officeDocument/2006/relationships/image" Target="../media/image9.svg"/><Relationship Id="rId10" Type="http://schemas.openxmlformats.org/officeDocument/2006/relationships/image" Target="../media/image16.png"/><Relationship Id="rId4" Type="http://schemas.openxmlformats.org/officeDocument/2006/relationships/image" Target="../media/image8.png"/><Relationship Id="rId9" Type="http://schemas.openxmlformats.org/officeDocument/2006/relationships/image" Target="../media/image13.svg"/></Relationships>
</file>

<file path=ppt/slideLayouts/_rels/slideLayout20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3" Type="http://schemas.openxmlformats.org/officeDocument/2006/relationships/image" Target="../media/image7.svg"/><Relationship Id="rId7" Type="http://schemas.openxmlformats.org/officeDocument/2006/relationships/image" Target="../media/image11.svg"/><Relationship Id="rId12"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Master" Target="../slideMasters/slideMaster4.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sv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svg"/></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vertur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84BB2EE2-C2F9-6215-7A03-F1C2E1AB1F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35862" y="5981700"/>
            <a:ext cx="1575138" cy="495300"/>
          </a:xfrm>
          <a:prstGeom prst="rect">
            <a:avLst/>
          </a:prstGeom>
        </p:spPr>
      </p:pic>
      <p:sp>
        <p:nvSpPr>
          <p:cNvPr id="22" name="Titre 1">
            <a:extLst>
              <a:ext uri="{FF2B5EF4-FFF2-40B4-BE49-F238E27FC236}">
                <a16:creationId xmlns:a16="http://schemas.microsoft.com/office/drawing/2014/main" id="{8779B7CD-B870-9CDB-D046-99E8F9DC76D4}"/>
              </a:ext>
            </a:extLst>
          </p:cNvPr>
          <p:cNvSpPr>
            <a:spLocks noGrp="1"/>
          </p:cNvSpPr>
          <p:nvPr>
            <p:ph type="title"/>
          </p:nvPr>
        </p:nvSpPr>
        <p:spPr>
          <a:xfrm>
            <a:off x="6097767" y="2846268"/>
            <a:ext cx="5582575" cy="1210508"/>
          </a:xfrm>
          <a:prstGeom prst="rect">
            <a:avLst/>
          </a:prstGeom>
        </p:spPr>
        <p:txBody>
          <a:bodyPr/>
          <a:lstStyle>
            <a:lvl1pPr>
              <a:defRPr sz="4000" b="1" i="0">
                <a:solidFill>
                  <a:srgbClr val="38BADB"/>
                </a:solidFill>
                <a:latin typeface="Quicksand" pitchFamily="2" charset="0"/>
                <a:ea typeface="Open Sans" charset="0"/>
                <a:cs typeface="Open Sans" charset="0"/>
              </a:defRPr>
            </a:lvl1pPr>
          </a:lstStyle>
          <a:p>
            <a:r>
              <a:rPr lang="fr-FR"/>
              <a:t>Modifiez le style du titre</a:t>
            </a:r>
          </a:p>
        </p:txBody>
      </p:sp>
      <p:sp>
        <p:nvSpPr>
          <p:cNvPr id="23" name="Espace réservé du texte 25">
            <a:extLst>
              <a:ext uri="{FF2B5EF4-FFF2-40B4-BE49-F238E27FC236}">
                <a16:creationId xmlns:a16="http://schemas.microsoft.com/office/drawing/2014/main" id="{F7C03BD7-9E1C-EC9C-584A-644D3B2D7FB1}"/>
              </a:ext>
            </a:extLst>
          </p:cNvPr>
          <p:cNvSpPr>
            <a:spLocks noGrp="1"/>
          </p:cNvSpPr>
          <p:nvPr>
            <p:ph type="body" sz="quarter" idx="13" hasCustomPrompt="1"/>
          </p:nvPr>
        </p:nvSpPr>
        <p:spPr>
          <a:xfrm>
            <a:off x="6097767" y="434239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pic>
        <p:nvPicPr>
          <p:cNvPr id="26" name="Image 25">
            <a:extLst>
              <a:ext uri="{FF2B5EF4-FFF2-40B4-BE49-F238E27FC236}">
                <a16:creationId xmlns:a16="http://schemas.microsoft.com/office/drawing/2014/main" id="{7D9FB074-A643-5876-6391-0D7145CEB67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9087" b="71716"/>
          <a:stretch/>
        </p:blipFill>
        <p:spPr>
          <a:xfrm rot="10800000">
            <a:off x="6791624" y="0"/>
            <a:ext cx="5400375" cy="1713396"/>
          </a:xfrm>
          <a:prstGeom prst="rect">
            <a:avLst/>
          </a:prstGeom>
          <a:effectLst>
            <a:outerShdw blurRad="50800" dist="38100" dir="5400000" algn="t" rotWithShape="0">
              <a:prstClr val="black">
                <a:alpha val="40000"/>
              </a:prstClr>
            </a:outerShdw>
          </a:effectLst>
        </p:spPr>
      </p:pic>
      <p:pic>
        <p:nvPicPr>
          <p:cNvPr id="27" name="Graphique 26">
            <a:extLst>
              <a:ext uri="{FF2B5EF4-FFF2-40B4-BE49-F238E27FC236}">
                <a16:creationId xmlns:a16="http://schemas.microsoft.com/office/drawing/2014/main" id="{C7178FA2-1BE3-5E63-E2F7-FB6F5266EAB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355508" y="-1370593"/>
            <a:ext cx="7963016" cy="7772400"/>
          </a:xfrm>
          <a:prstGeom prst="rect">
            <a:avLst/>
          </a:prstGeom>
        </p:spPr>
      </p:pic>
      <p:pic>
        <p:nvPicPr>
          <p:cNvPr id="29" name="Image 28">
            <a:extLst>
              <a:ext uri="{FF2B5EF4-FFF2-40B4-BE49-F238E27FC236}">
                <a16:creationId xmlns:a16="http://schemas.microsoft.com/office/drawing/2014/main" id="{535FAF3A-F076-9A56-BB4F-997F75ECDB5B}"/>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26014" t="7502"/>
          <a:stretch/>
        </p:blipFill>
        <p:spPr>
          <a:xfrm>
            <a:off x="0" y="0"/>
            <a:ext cx="5309601" cy="6477000"/>
          </a:xfrm>
          <a:prstGeom prst="rect">
            <a:avLst/>
          </a:prstGeom>
          <a:effectLst>
            <a:outerShdw blurRad="50800" dist="38100" dir="5400000" algn="t" rotWithShape="0">
              <a:prstClr val="black">
                <a:alpha val="40000"/>
              </a:prstClr>
            </a:outerShdw>
          </a:effectLst>
        </p:spPr>
      </p:pic>
      <p:cxnSp>
        <p:nvCxnSpPr>
          <p:cNvPr id="30" name="Straight Connector 8">
            <a:extLst>
              <a:ext uri="{FF2B5EF4-FFF2-40B4-BE49-F238E27FC236}">
                <a16:creationId xmlns:a16="http://schemas.microsoft.com/office/drawing/2014/main" id="{1347A9A8-4AC7-2892-8F8A-8D84478D289E}"/>
              </a:ext>
            </a:extLst>
          </p:cNvPr>
          <p:cNvCxnSpPr>
            <a:cxnSpLocks/>
          </p:cNvCxnSpPr>
          <p:nvPr userDrawn="1"/>
        </p:nvCxnSpPr>
        <p:spPr>
          <a:xfrm>
            <a:off x="6186667" y="418555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6403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4">
            <a:extLst>
              <a:ext uri="{FF2B5EF4-FFF2-40B4-BE49-F238E27FC236}">
                <a16:creationId xmlns:a16="http://schemas.microsoft.com/office/drawing/2014/main" id="{86EE7AC0-31F7-B5BB-D626-2F3ABC479915}"/>
              </a:ext>
            </a:extLst>
          </p:cNvPr>
          <p:cNvSpPr txBox="1">
            <a:spLocks/>
          </p:cNvSpPr>
          <p:nvPr userDrawn="1"/>
        </p:nvSpPr>
        <p:spPr>
          <a:xfrm>
            <a:off x="0" y="465138"/>
            <a:ext cx="12192000" cy="660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a:solidFill>
                  <a:schemeClr val="tx1">
                    <a:lumMod val="75000"/>
                    <a:lumOff val="25000"/>
                  </a:schemeClr>
                </a:solidFill>
                <a:latin typeface="Quicksand" pitchFamily="2" charset="0"/>
                <a:ea typeface="+mn-ea"/>
                <a:cs typeface="Aharoni" panose="02010803020104030203" pitchFamily="2" charset="-79"/>
              </a:rPr>
              <a:t>Sommaire</a:t>
            </a:r>
          </a:p>
        </p:txBody>
      </p:sp>
      <p:pic>
        <p:nvPicPr>
          <p:cNvPr id="4" name="Graphique 3">
            <a:extLst>
              <a:ext uri="{FF2B5EF4-FFF2-40B4-BE49-F238E27FC236}">
                <a16:creationId xmlns:a16="http://schemas.microsoft.com/office/drawing/2014/main" id="{B1F8C128-4F73-2401-6C80-34278CE27A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6596" y="1503221"/>
            <a:ext cx="3476625" cy="2095500"/>
          </a:xfrm>
          <a:prstGeom prst="rect">
            <a:avLst/>
          </a:prstGeom>
          <a:effectLst>
            <a:outerShdw blurRad="50800" dist="38100" dir="2700000" algn="tl" rotWithShape="0">
              <a:prstClr val="black">
                <a:alpha val="40000"/>
              </a:prstClr>
            </a:outerShdw>
          </a:effectLst>
        </p:spPr>
      </p:pic>
      <p:sp>
        <p:nvSpPr>
          <p:cNvPr id="5" name="AutoShape 1">
            <a:extLst>
              <a:ext uri="{FF2B5EF4-FFF2-40B4-BE49-F238E27FC236}">
                <a16:creationId xmlns:a16="http://schemas.microsoft.com/office/drawing/2014/main" id="{EB647B7A-2DF7-15AD-1590-2DF7826301E8}"/>
              </a:ext>
            </a:extLst>
          </p:cNvPr>
          <p:cNvSpPr>
            <a:spLocks/>
          </p:cNvSpPr>
          <p:nvPr userDrawn="1"/>
        </p:nvSpPr>
        <p:spPr bwMode="auto">
          <a:xfrm rot="10003735">
            <a:off x="377757"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612E87C4-9420-A302-A6F9-ADD0165A5FB0}"/>
              </a:ext>
            </a:extLst>
          </p:cNvPr>
          <p:cNvSpPr>
            <a:spLocks/>
          </p:cNvSpPr>
          <p:nvPr userDrawn="1"/>
        </p:nvSpPr>
        <p:spPr bwMode="auto">
          <a:xfrm rot="10003905">
            <a:off x="402170"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38BADB"/>
            </a:solidFill>
            <a:miter lim="800000"/>
            <a:headEnd type="none" w="med" len="med"/>
            <a:tailEnd type="none" w="med" len="med"/>
          </a:ln>
        </p:spPr>
        <p:txBody>
          <a:bodyPr lIns="0" tIns="0" rIns="0" bIns="0"/>
          <a:lstStyle/>
          <a:p>
            <a:endParaRPr lang="en-US"/>
          </a:p>
        </p:txBody>
      </p:sp>
      <p:sp>
        <p:nvSpPr>
          <p:cNvPr id="7" name="ZoneTexte 6">
            <a:extLst>
              <a:ext uri="{FF2B5EF4-FFF2-40B4-BE49-F238E27FC236}">
                <a16:creationId xmlns:a16="http://schemas.microsoft.com/office/drawing/2014/main" id="{661A296E-A041-E8EA-1AEA-62CE3F2B044A}"/>
              </a:ext>
            </a:extLst>
          </p:cNvPr>
          <p:cNvSpPr txBox="1"/>
          <p:nvPr userDrawn="1"/>
        </p:nvSpPr>
        <p:spPr>
          <a:xfrm>
            <a:off x="523114" y="1451974"/>
            <a:ext cx="788985" cy="584775"/>
          </a:xfrm>
          <a:prstGeom prst="rect">
            <a:avLst/>
          </a:prstGeom>
          <a:noFill/>
        </p:spPr>
        <p:txBody>
          <a:bodyPr wrap="square" rtlCol="0">
            <a:spAutoFit/>
          </a:bodyPr>
          <a:lstStyle/>
          <a:p>
            <a:pPr algn="ctr"/>
            <a:r>
              <a:rPr lang="fr-FR" sz="3200" b="1">
                <a:solidFill>
                  <a:srgbClr val="38BADB"/>
                </a:solidFill>
                <a:latin typeface="Quicksand" pitchFamily="2" charset="0"/>
              </a:rPr>
              <a:t>01</a:t>
            </a:r>
          </a:p>
        </p:txBody>
      </p:sp>
      <p:pic>
        <p:nvPicPr>
          <p:cNvPr id="10" name="Graphique 9">
            <a:extLst>
              <a:ext uri="{FF2B5EF4-FFF2-40B4-BE49-F238E27FC236}">
                <a16:creationId xmlns:a16="http://schemas.microsoft.com/office/drawing/2014/main" id="{AD8A2060-FD23-ED87-EAED-515C6CE969A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14289" y="1503221"/>
            <a:ext cx="3476625" cy="2095500"/>
          </a:xfrm>
          <a:prstGeom prst="rect">
            <a:avLst/>
          </a:prstGeom>
          <a:effectLst>
            <a:outerShdw blurRad="50800" dist="38100" dir="2700000" algn="tl" rotWithShape="0">
              <a:prstClr val="black">
                <a:alpha val="40000"/>
              </a:prstClr>
            </a:outerShdw>
          </a:effectLst>
        </p:spPr>
      </p:pic>
      <p:sp>
        <p:nvSpPr>
          <p:cNvPr id="11" name="AutoShape 1">
            <a:extLst>
              <a:ext uri="{FF2B5EF4-FFF2-40B4-BE49-F238E27FC236}">
                <a16:creationId xmlns:a16="http://schemas.microsoft.com/office/drawing/2014/main" id="{42B2F91D-24FA-4941-DBFA-8B1919E11E02}"/>
              </a:ext>
            </a:extLst>
          </p:cNvPr>
          <p:cNvSpPr>
            <a:spLocks/>
          </p:cNvSpPr>
          <p:nvPr userDrawn="1"/>
        </p:nvSpPr>
        <p:spPr bwMode="auto">
          <a:xfrm rot="10003735">
            <a:off x="8125450"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12" name="AutoShape 1">
            <a:extLst>
              <a:ext uri="{FF2B5EF4-FFF2-40B4-BE49-F238E27FC236}">
                <a16:creationId xmlns:a16="http://schemas.microsoft.com/office/drawing/2014/main" id="{2235E72C-7BFA-F00F-E743-3ABDA318A83D}"/>
              </a:ext>
            </a:extLst>
          </p:cNvPr>
          <p:cNvSpPr>
            <a:spLocks/>
          </p:cNvSpPr>
          <p:nvPr userDrawn="1"/>
        </p:nvSpPr>
        <p:spPr bwMode="auto">
          <a:xfrm rot="10003905">
            <a:off x="8149863"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D6C4D"/>
            </a:solidFill>
            <a:miter lim="800000"/>
            <a:headEnd type="none" w="med" len="med"/>
            <a:tailEnd type="none" w="med" len="med"/>
          </a:ln>
        </p:spPr>
        <p:txBody>
          <a:bodyPr lIns="0" tIns="0" rIns="0" bIns="0"/>
          <a:lstStyle/>
          <a:p>
            <a:endParaRPr lang="en-US"/>
          </a:p>
        </p:txBody>
      </p:sp>
      <p:sp>
        <p:nvSpPr>
          <p:cNvPr id="13" name="ZoneTexte 12">
            <a:extLst>
              <a:ext uri="{FF2B5EF4-FFF2-40B4-BE49-F238E27FC236}">
                <a16:creationId xmlns:a16="http://schemas.microsoft.com/office/drawing/2014/main" id="{469C828B-204E-FC20-0E19-57708B07D9D2}"/>
              </a:ext>
            </a:extLst>
          </p:cNvPr>
          <p:cNvSpPr txBox="1"/>
          <p:nvPr userDrawn="1"/>
        </p:nvSpPr>
        <p:spPr>
          <a:xfrm>
            <a:off x="8270807" y="1451974"/>
            <a:ext cx="788985" cy="584775"/>
          </a:xfrm>
          <a:prstGeom prst="rect">
            <a:avLst/>
          </a:prstGeom>
          <a:noFill/>
        </p:spPr>
        <p:txBody>
          <a:bodyPr wrap="square" rtlCol="0">
            <a:spAutoFit/>
          </a:bodyPr>
          <a:lstStyle/>
          <a:p>
            <a:pPr algn="ctr"/>
            <a:r>
              <a:rPr lang="fr-FR" sz="3200" b="1">
                <a:solidFill>
                  <a:srgbClr val="ED6C4D"/>
                </a:solidFill>
                <a:latin typeface="Quicksand" pitchFamily="2" charset="0"/>
              </a:rPr>
              <a:t>03</a:t>
            </a:r>
          </a:p>
        </p:txBody>
      </p:sp>
      <p:pic>
        <p:nvPicPr>
          <p:cNvPr id="16" name="Graphique 15">
            <a:extLst>
              <a:ext uri="{FF2B5EF4-FFF2-40B4-BE49-F238E27FC236}">
                <a16:creationId xmlns:a16="http://schemas.microsoft.com/office/drawing/2014/main" id="{CCA0D259-AC93-5AFF-3AFE-AC6EBC573B5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544639" y="1503221"/>
            <a:ext cx="3476625" cy="2095500"/>
          </a:xfrm>
          <a:prstGeom prst="rect">
            <a:avLst/>
          </a:prstGeom>
          <a:effectLst>
            <a:outerShdw blurRad="50800" dist="38100" dir="2700000" algn="tl" rotWithShape="0">
              <a:prstClr val="black">
                <a:alpha val="40000"/>
              </a:prstClr>
            </a:outerShdw>
          </a:effectLst>
        </p:spPr>
      </p:pic>
      <p:sp>
        <p:nvSpPr>
          <p:cNvPr id="17" name="AutoShape 1">
            <a:extLst>
              <a:ext uri="{FF2B5EF4-FFF2-40B4-BE49-F238E27FC236}">
                <a16:creationId xmlns:a16="http://schemas.microsoft.com/office/drawing/2014/main" id="{D9F3948E-76FC-97C5-C822-74ED0E25934C}"/>
              </a:ext>
            </a:extLst>
          </p:cNvPr>
          <p:cNvSpPr>
            <a:spLocks/>
          </p:cNvSpPr>
          <p:nvPr userDrawn="1"/>
        </p:nvSpPr>
        <p:spPr bwMode="auto">
          <a:xfrm rot="10003735">
            <a:off x="4255800"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18" name="AutoShape 1">
            <a:extLst>
              <a:ext uri="{FF2B5EF4-FFF2-40B4-BE49-F238E27FC236}">
                <a16:creationId xmlns:a16="http://schemas.microsoft.com/office/drawing/2014/main" id="{C02C52A7-DC23-BB09-3B77-9F3FA52F392E}"/>
              </a:ext>
            </a:extLst>
          </p:cNvPr>
          <p:cNvSpPr>
            <a:spLocks/>
          </p:cNvSpPr>
          <p:nvPr userDrawn="1"/>
        </p:nvSpPr>
        <p:spPr bwMode="auto">
          <a:xfrm rot="10003905">
            <a:off x="4280213"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FAB500"/>
            </a:solidFill>
            <a:miter lim="800000"/>
            <a:headEnd type="none" w="med" len="med"/>
            <a:tailEnd type="none" w="med" len="med"/>
          </a:ln>
        </p:spPr>
        <p:txBody>
          <a:bodyPr lIns="0" tIns="0" rIns="0" bIns="0"/>
          <a:lstStyle/>
          <a:p>
            <a:endParaRPr lang="en-US"/>
          </a:p>
        </p:txBody>
      </p:sp>
      <p:sp>
        <p:nvSpPr>
          <p:cNvPr id="19" name="ZoneTexte 18">
            <a:extLst>
              <a:ext uri="{FF2B5EF4-FFF2-40B4-BE49-F238E27FC236}">
                <a16:creationId xmlns:a16="http://schemas.microsoft.com/office/drawing/2014/main" id="{C93EA0A2-E456-4048-F26B-A1682812834C}"/>
              </a:ext>
            </a:extLst>
          </p:cNvPr>
          <p:cNvSpPr txBox="1"/>
          <p:nvPr userDrawn="1"/>
        </p:nvSpPr>
        <p:spPr>
          <a:xfrm>
            <a:off x="4401157" y="1451974"/>
            <a:ext cx="788985" cy="584775"/>
          </a:xfrm>
          <a:prstGeom prst="rect">
            <a:avLst/>
          </a:prstGeom>
          <a:noFill/>
        </p:spPr>
        <p:txBody>
          <a:bodyPr wrap="square" rtlCol="0">
            <a:spAutoFit/>
          </a:bodyPr>
          <a:lstStyle/>
          <a:p>
            <a:pPr algn="ctr"/>
            <a:r>
              <a:rPr lang="fr-FR" sz="3200" b="1">
                <a:solidFill>
                  <a:srgbClr val="FAB500"/>
                </a:solidFill>
                <a:latin typeface="Quicksand" pitchFamily="2" charset="0"/>
              </a:rPr>
              <a:t>02</a:t>
            </a:r>
          </a:p>
        </p:txBody>
      </p:sp>
      <p:pic>
        <p:nvPicPr>
          <p:cNvPr id="22" name="Graphique 21">
            <a:extLst>
              <a:ext uri="{FF2B5EF4-FFF2-40B4-BE49-F238E27FC236}">
                <a16:creationId xmlns:a16="http://schemas.microsoft.com/office/drawing/2014/main" id="{D6D6FF3D-53D6-D378-EE94-11B063099DDE}"/>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66596" y="4032151"/>
            <a:ext cx="3476625" cy="2095500"/>
          </a:xfrm>
          <a:prstGeom prst="rect">
            <a:avLst/>
          </a:prstGeom>
          <a:effectLst>
            <a:outerShdw blurRad="50800" dist="38100" dir="2700000" algn="tl" rotWithShape="0">
              <a:prstClr val="black">
                <a:alpha val="40000"/>
              </a:prstClr>
            </a:outerShdw>
          </a:effectLst>
        </p:spPr>
      </p:pic>
      <p:sp>
        <p:nvSpPr>
          <p:cNvPr id="23" name="AutoShape 1">
            <a:extLst>
              <a:ext uri="{FF2B5EF4-FFF2-40B4-BE49-F238E27FC236}">
                <a16:creationId xmlns:a16="http://schemas.microsoft.com/office/drawing/2014/main" id="{E1619EEA-2DF3-77A9-9A80-AF43DEBC1C09}"/>
              </a:ext>
            </a:extLst>
          </p:cNvPr>
          <p:cNvSpPr>
            <a:spLocks/>
          </p:cNvSpPr>
          <p:nvPr userDrawn="1"/>
        </p:nvSpPr>
        <p:spPr bwMode="auto">
          <a:xfrm rot="10003735">
            <a:off x="377757" y="380350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24" name="AutoShape 1">
            <a:extLst>
              <a:ext uri="{FF2B5EF4-FFF2-40B4-BE49-F238E27FC236}">
                <a16:creationId xmlns:a16="http://schemas.microsoft.com/office/drawing/2014/main" id="{C2D8F1BC-7C0E-39BB-0E44-353CB9EBE389}"/>
              </a:ext>
            </a:extLst>
          </p:cNvPr>
          <p:cNvSpPr>
            <a:spLocks/>
          </p:cNvSpPr>
          <p:nvPr userDrawn="1"/>
        </p:nvSpPr>
        <p:spPr bwMode="auto">
          <a:xfrm rot="10003905">
            <a:off x="402170"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50071"/>
            </a:solidFill>
            <a:miter lim="800000"/>
            <a:headEnd type="none" w="med" len="med"/>
            <a:tailEnd type="none" w="med" len="med"/>
          </a:ln>
        </p:spPr>
        <p:txBody>
          <a:bodyPr lIns="0" tIns="0" rIns="0" bIns="0"/>
          <a:lstStyle/>
          <a:p>
            <a:endParaRPr lang="en-US"/>
          </a:p>
        </p:txBody>
      </p:sp>
      <p:sp>
        <p:nvSpPr>
          <p:cNvPr id="25" name="ZoneTexte 24">
            <a:extLst>
              <a:ext uri="{FF2B5EF4-FFF2-40B4-BE49-F238E27FC236}">
                <a16:creationId xmlns:a16="http://schemas.microsoft.com/office/drawing/2014/main" id="{093E7862-5273-DD9A-0BB5-471DDBFE29BB}"/>
              </a:ext>
            </a:extLst>
          </p:cNvPr>
          <p:cNvSpPr txBox="1"/>
          <p:nvPr userDrawn="1"/>
        </p:nvSpPr>
        <p:spPr>
          <a:xfrm>
            <a:off x="523114" y="3980904"/>
            <a:ext cx="788985" cy="584775"/>
          </a:xfrm>
          <a:prstGeom prst="rect">
            <a:avLst/>
          </a:prstGeom>
          <a:noFill/>
        </p:spPr>
        <p:txBody>
          <a:bodyPr wrap="square" rtlCol="0">
            <a:spAutoFit/>
          </a:bodyPr>
          <a:lstStyle/>
          <a:p>
            <a:pPr algn="ctr"/>
            <a:r>
              <a:rPr lang="fr-FR" sz="3200" b="1">
                <a:solidFill>
                  <a:srgbClr val="E50071"/>
                </a:solidFill>
                <a:latin typeface="Quicksand" pitchFamily="2" charset="0"/>
              </a:rPr>
              <a:t>04</a:t>
            </a:r>
          </a:p>
        </p:txBody>
      </p:sp>
      <p:pic>
        <p:nvPicPr>
          <p:cNvPr id="28" name="Graphique 27">
            <a:extLst>
              <a:ext uri="{FF2B5EF4-FFF2-40B4-BE49-F238E27FC236}">
                <a16:creationId xmlns:a16="http://schemas.microsoft.com/office/drawing/2014/main" id="{C7A211A3-401F-F840-B703-F71EEBC09ABB}"/>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8414289" y="4032151"/>
            <a:ext cx="3476625" cy="2095500"/>
          </a:xfrm>
          <a:prstGeom prst="rect">
            <a:avLst/>
          </a:prstGeom>
          <a:effectLst>
            <a:outerShdw blurRad="50800" dist="38100" dir="2700000" algn="tl" rotWithShape="0">
              <a:prstClr val="black">
                <a:alpha val="40000"/>
              </a:prstClr>
            </a:outerShdw>
          </a:effectLst>
        </p:spPr>
      </p:pic>
      <p:sp>
        <p:nvSpPr>
          <p:cNvPr id="29" name="AutoShape 1">
            <a:extLst>
              <a:ext uri="{FF2B5EF4-FFF2-40B4-BE49-F238E27FC236}">
                <a16:creationId xmlns:a16="http://schemas.microsoft.com/office/drawing/2014/main" id="{1894D04C-6277-21CB-E551-B4C5257B3DC7}"/>
              </a:ext>
            </a:extLst>
          </p:cNvPr>
          <p:cNvSpPr>
            <a:spLocks/>
          </p:cNvSpPr>
          <p:nvPr userDrawn="1"/>
        </p:nvSpPr>
        <p:spPr bwMode="auto">
          <a:xfrm rot="10003735">
            <a:off x="8125450" y="380350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30" name="AutoShape 1">
            <a:extLst>
              <a:ext uri="{FF2B5EF4-FFF2-40B4-BE49-F238E27FC236}">
                <a16:creationId xmlns:a16="http://schemas.microsoft.com/office/drawing/2014/main" id="{A04F32F7-E171-1158-436B-B9C3F544ACF0}"/>
              </a:ext>
            </a:extLst>
          </p:cNvPr>
          <p:cNvSpPr>
            <a:spLocks/>
          </p:cNvSpPr>
          <p:nvPr userDrawn="1"/>
        </p:nvSpPr>
        <p:spPr bwMode="auto">
          <a:xfrm rot="10003905">
            <a:off x="8149863"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97C21D"/>
            </a:solidFill>
            <a:miter lim="800000"/>
            <a:headEnd type="none" w="med" len="med"/>
            <a:tailEnd type="none" w="med" len="med"/>
          </a:ln>
        </p:spPr>
        <p:txBody>
          <a:bodyPr lIns="0" tIns="0" rIns="0" bIns="0"/>
          <a:lstStyle/>
          <a:p>
            <a:endParaRPr lang="en-US"/>
          </a:p>
        </p:txBody>
      </p:sp>
      <p:sp>
        <p:nvSpPr>
          <p:cNvPr id="31" name="ZoneTexte 30">
            <a:extLst>
              <a:ext uri="{FF2B5EF4-FFF2-40B4-BE49-F238E27FC236}">
                <a16:creationId xmlns:a16="http://schemas.microsoft.com/office/drawing/2014/main" id="{8741E473-E8E0-5160-DF58-F30E6AFA4C4F}"/>
              </a:ext>
            </a:extLst>
          </p:cNvPr>
          <p:cNvSpPr txBox="1"/>
          <p:nvPr userDrawn="1"/>
        </p:nvSpPr>
        <p:spPr>
          <a:xfrm>
            <a:off x="8270807" y="3980904"/>
            <a:ext cx="788985" cy="584775"/>
          </a:xfrm>
          <a:prstGeom prst="rect">
            <a:avLst/>
          </a:prstGeom>
          <a:noFill/>
        </p:spPr>
        <p:txBody>
          <a:bodyPr wrap="square" rtlCol="0">
            <a:spAutoFit/>
          </a:bodyPr>
          <a:lstStyle/>
          <a:p>
            <a:pPr algn="ctr"/>
            <a:r>
              <a:rPr lang="fr-FR" sz="3200" b="1">
                <a:solidFill>
                  <a:srgbClr val="97C21D"/>
                </a:solidFill>
                <a:latin typeface="Quicksand" pitchFamily="2" charset="0"/>
              </a:rPr>
              <a:t>06</a:t>
            </a:r>
          </a:p>
        </p:txBody>
      </p:sp>
      <p:pic>
        <p:nvPicPr>
          <p:cNvPr id="34" name="Graphique 33">
            <a:extLst>
              <a:ext uri="{FF2B5EF4-FFF2-40B4-BE49-F238E27FC236}">
                <a16:creationId xmlns:a16="http://schemas.microsoft.com/office/drawing/2014/main" id="{1B49CC56-DEC5-F09A-22E3-FCA18C03798C}"/>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4544639" y="4032151"/>
            <a:ext cx="3476625" cy="2095500"/>
          </a:xfrm>
          <a:prstGeom prst="rect">
            <a:avLst/>
          </a:prstGeom>
          <a:effectLst>
            <a:outerShdw blurRad="50800" dist="38100" dir="2700000" algn="tl" rotWithShape="0">
              <a:prstClr val="black">
                <a:alpha val="40000"/>
              </a:prstClr>
            </a:outerShdw>
          </a:effectLst>
        </p:spPr>
      </p:pic>
      <p:sp>
        <p:nvSpPr>
          <p:cNvPr id="35" name="AutoShape 1">
            <a:extLst>
              <a:ext uri="{FF2B5EF4-FFF2-40B4-BE49-F238E27FC236}">
                <a16:creationId xmlns:a16="http://schemas.microsoft.com/office/drawing/2014/main" id="{6BC1970E-8A4E-0AAD-20ED-EEC77B9A6BAF}"/>
              </a:ext>
            </a:extLst>
          </p:cNvPr>
          <p:cNvSpPr>
            <a:spLocks/>
          </p:cNvSpPr>
          <p:nvPr userDrawn="1"/>
        </p:nvSpPr>
        <p:spPr bwMode="auto">
          <a:xfrm rot="10003735">
            <a:off x="4255800" y="380350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36" name="AutoShape 1">
            <a:extLst>
              <a:ext uri="{FF2B5EF4-FFF2-40B4-BE49-F238E27FC236}">
                <a16:creationId xmlns:a16="http://schemas.microsoft.com/office/drawing/2014/main" id="{01F33206-45C3-A97F-0502-47215168C40E}"/>
              </a:ext>
            </a:extLst>
          </p:cNvPr>
          <p:cNvSpPr>
            <a:spLocks/>
          </p:cNvSpPr>
          <p:nvPr userDrawn="1"/>
        </p:nvSpPr>
        <p:spPr bwMode="auto">
          <a:xfrm rot="10003905">
            <a:off x="4280213"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0060A8"/>
            </a:solidFill>
            <a:miter lim="800000"/>
            <a:headEnd type="none" w="med" len="med"/>
            <a:tailEnd type="none" w="med" len="med"/>
          </a:ln>
        </p:spPr>
        <p:txBody>
          <a:bodyPr lIns="0" tIns="0" rIns="0" bIns="0"/>
          <a:lstStyle/>
          <a:p>
            <a:endParaRPr lang="en-US"/>
          </a:p>
        </p:txBody>
      </p:sp>
      <p:sp>
        <p:nvSpPr>
          <p:cNvPr id="37" name="ZoneTexte 36">
            <a:extLst>
              <a:ext uri="{FF2B5EF4-FFF2-40B4-BE49-F238E27FC236}">
                <a16:creationId xmlns:a16="http://schemas.microsoft.com/office/drawing/2014/main" id="{620EB791-CECB-0FCE-42A8-4C99A99A3953}"/>
              </a:ext>
            </a:extLst>
          </p:cNvPr>
          <p:cNvSpPr txBox="1"/>
          <p:nvPr userDrawn="1"/>
        </p:nvSpPr>
        <p:spPr>
          <a:xfrm>
            <a:off x="4401157" y="3980904"/>
            <a:ext cx="788985" cy="584775"/>
          </a:xfrm>
          <a:prstGeom prst="rect">
            <a:avLst/>
          </a:prstGeom>
          <a:noFill/>
        </p:spPr>
        <p:txBody>
          <a:bodyPr wrap="square" rtlCol="0">
            <a:spAutoFit/>
          </a:bodyPr>
          <a:lstStyle/>
          <a:p>
            <a:pPr algn="ctr"/>
            <a:r>
              <a:rPr lang="fr-FR" sz="3200" b="1">
                <a:solidFill>
                  <a:srgbClr val="0060A8"/>
                </a:solidFill>
                <a:latin typeface="Quicksand" pitchFamily="2" charset="0"/>
              </a:rPr>
              <a:t>05</a:t>
            </a:r>
          </a:p>
        </p:txBody>
      </p:sp>
      <p:sp>
        <p:nvSpPr>
          <p:cNvPr id="61" name="Espace réservé du texte 60">
            <a:extLst>
              <a:ext uri="{FF2B5EF4-FFF2-40B4-BE49-F238E27FC236}">
                <a16:creationId xmlns:a16="http://schemas.microsoft.com/office/drawing/2014/main" id="{50F52423-116A-6695-DB5D-5A131F51965E}"/>
              </a:ext>
            </a:extLst>
          </p:cNvPr>
          <p:cNvSpPr>
            <a:spLocks noGrp="1"/>
          </p:cNvSpPr>
          <p:nvPr>
            <p:ph type="body" sz="quarter" idx="10" hasCustomPrompt="1"/>
          </p:nvPr>
        </p:nvSpPr>
        <p:spPr>
          <a:xfrm>
            <a:off x="1452098" y="1944254"/>
            <a:ext cx="2360612" cy="294880"/>
          </a:xfrm>
          <a:prstGeom prst="rect">
            <a:avLst/>
          </a:prstGeom>
        </p:spPr>
        <p:txBody>
          <a:bodyPr/>
          <a:lstStyle>
            <a:lvl1pPr marL="0" indent="0">
              <a:buNone/>
              <a:defRPr sz="1800" b="1">
                <a:solidFill>
                  <a:srgbClr val="38BADB"/>
                </a:solidFill>
                <a:latin typeface="Quicksand" pitchFamily="2" charset="0"/>
              </a:defRPr>
            </a:lvl1pPr>
          </a:lstStyle>
          <a:p>
            <a:pPr lvl="0"/>
            <a:r>
              <a:rPr lang="fr-FR"/>
              <a:t>Titre</a:t>
            </a:r>
          </a:p>
        </p:txBody>
      </p:sp>
      <p:sp>
        <p:nvSpPr>
          <p:cNvPr id="63" name="Espace réservé du texte 62">
            <a:extLst>
              <a:ext uri="{FF2B5EF4-FFF2-40B4-BE49-F238E27FC236}">
                <a16:creationId xmlns:a16="http://schemas.microsoft.com/office/drawing/2014/main" id="{9DAE9512-3F0C-BB5E-22EA-E001CFF4EA59}"/>
              </a:ext>
            </a:extLst>
          </p:cNvPr>
          <p:cNvSpPr>
            <a:spLocks noGrp="1"/>
          </p:cNvSpPr>
          <p:nvPr>
            <p:ph type="body" sz="quarter" idx="11" hasCustomPrompt="1"/>
          </p:nvPr>
        </p:nvSpPr>
        <p:spPr>
          <a:xfrm>
            <a:off x="1452098" y="2239528"/>
            <a:ext cx="2355850" cy="1113511"/>
          </a:xfrm>
          <a:prstGeom prst="rect">
            <a:avLst/>
          </a:prstGeom>
        </p:spPr>
        <p:txBody>
          <a:bodyPr/>
          <a:lstStyle>
            <a:lvl1pPr marL="0" indent="0" algn="l">
              <a:lnSpc>
                <a:spcPct val="150000"/>
              </a:lnSpc>
              <a:spcBef>
                <a:spcPts val="0"/>
              </a:spcBef>
              <a:spcAft>
                <a:spcPts val="0"/>
              </a:spcAft>
              <a:buFontTx/>
              <a:buNone/>
              <a:defRPr sz="1200">
                <a:solidFill>
                  <a:srgbClr val="C8C8C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67" name="Espace réservé du texte 60">
            <a:extLst>
              <a:ext uri="{FF2B5EF4-FFF2-40B4-BE49-F238E27FC236}">
                <a16:creationId xmlns:a16="http://schemas.microsoft.com/office/drawing/2014/main" id="{54F7BA04-12FB-8D7C-D869-23330287E0FB}"/>
              </a:ext>
            </a:extLst>
          </p:cNvPr>
          <p:cNvSpPr>
            <a:spLocks noGrp="1"/>
          </p:cNvSpPr>
          <p:nvPr>
            <p:ph type="body" sz="quarter" idx="12" hasCustomPrompt="1"/>
          </p:nvPr>
        </p:nvSpPr>
        <p:spPr>
          <a:xfrm>
            <a:off x="5333624" y="1944254"/>
            <a:ext cx="2360612" cy="294880"/>
          </a:xfrm>
          <a:prstGeom prst="rect">
            <a:avLst/>
          </a:prstGeom>
        </p:spPr>
        <p:txBody>
          <a:bodyPr/>
          <a:lstStyle>
            <a:lvl1pPr marL="0" indent="0">
              <a:buNone/>
              <a:defRPr sz="1800" b="1">
                <a:solidFill>
                  <a:srgbClr val="FAB500"/>
                </a:solidFill>
                <a:latin typeface="Quicksand" pitchFamily="2" charset="0"/>
              </a:defRPr>
            </a:lvl1pPr>
          </a:lstStyle>
          <a:p>
            <a:pPr lvl="0"/>
            <a:r>
              <a:rPr lang="fr-FR"/>
              <a:t>Titre</a:t>
            </a:r>
          </a:p>
        </p:txBody>
      </p:sp>
      <p:sp>
        <p:nvSpPr>
          <p:cNvPr id="68" name="Espace réservé du texte 62">
            <a:extLst>
              <a:ext uri="{FF2B5EF4-FFF2-40B4-BE49-F238E27FC236}">
                <a16:creationId xmlns:a16="http://schemas.microsoft.com/office/drawing/2014/main" id="{2A06E7EB-7114-7AF9-C84A-A09EE9673936}"/>
              </a:ext>
            </a:extLst>
          </p:cNvPr>
          <p:cNvSpPr>
            <a:spLocks noGrp="1"/>
          </p:cNvSpPr>
          <p:nvPr>
            <p:ph type="body" sz="quarter" idx="13" hasCustomPrompt="1"/>
          </p:nvPr>
        </p:nvSpPr>
        <p:spPr>
          <a:xfrm>
            <a:off x="5333624" y="2239528"/>
            <a:ext cx="2355850" cy="1113511"/>
          </a:xfrm>
          <a:prstGeom prst="rect">
            <a:avLst/>
          </a:prstGeom>
        </p:spPr>
        <p:txBody>
          <a:bodyPr/>
          <a:lstStyle>
            <a:lvl1pPr marL="0" indent="0" algn="l">
              <a:lnSpc>
                <a:spcPct val="150000"/>
              </a:lnSpc>
              <a:spcBef>
                <a:spcPts val="0"/>
              </a:spcBef>
              <a:spcAft>
                <a:spcPts val="0"/>
              </a:spcAft>
              <a:buFontTx/>
              <a:buNone/>
              <a:defRPr sz="1200">
                <a:solidFill>
                  <a:srgbClr val="C8C8C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69" name="Espace réservé du texte 60">
            <a:extLst>
              <a:ext uri="{FF2B5EF4-FFF2-40B4-BE49-F238E27FC236}">
                <a16:creationId xmlns:a16="http://schemas.microsoft.com/office/drawing/2014/main" id="{0273FFE9-DF0A-4BF7-21EA-5CDEE105F9E8}"/>
              </a:ext>
            </a:extLst>
          </p:cNvPr>
          <p:cNvSpPr>
            <a:spLocks noGrp="1"/>
          </p:cNvSpPr>
          <p:nvPr>
            <p:ph type="body" sz="quarter" idx="14" hasCustomPrompt="1"/>
          </p:nvPr>
        </p:nvSpPr>
        <p:spPr>
          <a:xfrm>
            <a:off x="9203274" y="1944254"/>
            <a:ext cx="2360612" cy="294880"/>
          </a:xfrm>
          <a:prstGeom prst="rect">
            <a:avLst/>
          </a:prstGeom>
        </p:spPr>
        <p:txBody>
          <a:bodyPr/>
          <a:lstStyle>
            <a:lvl1pPr marL="0" indent="0">
              <a:buNone/>
              <a:defRPr sz="1800" b="1">
                <a:solidFill>
                  <a:srgbClr val="ED6C4D"/>
                </a:solidFill>
                <a:latin typeface="Quicksand" pitchFamily="2" charset="0"/>
              </a:defRPr>
            </a:lvl1pPr>
          </a:lstStyle>
          <a:p>
            <a:pPr lvl="0"/>
            <a:r>
              <a:rPr lang="fr-FR"/>
              <a:t>Titre</a:t>
            </a:r>
          </a:p>
        </p:txBody>
      </p:sp>
      <p:sp>
        <p:nvSpPr>
          <p:cNvPr id="70" name="Espace réservé du texte 62">
            <a:extLst>
              <a:ext uri="{FF2B5EF4-FFF2-40B4-BE49-F238E27FC236}">
                <a16:creationId xmlns:a16="http://schemas.microsoft.com/office/drawing/2014/main" id="{90DFA136-ED26-F5F7-9B4B-8956B9E3F5B6}"/>
              </a:ext>
            </a:extLst>
          </p:cNvPr>
          <p:cNvSpPr>
            <a:spLocks noGrp="1"/>
          </p:cNvSpPr>
          <p:nvPr>
            <p:ph type="body" sz="quarter" idx="15" hasCustomPrompt="1"/>
          </p:nvPr>
        </p:nvSpPr>
        <p:spPr>
          <a:xfrm>
            <a:off x="9203274" y="2239528"/>
            <a:ext cx="2355850" cy="1113511"/>
          </a:xfrm>
          <a:prstGeom prst="rect">
            <a:avLst/>
          </a:prstGeom>
        </p:spPr>
        <p:txBody>
          <a:bodyPr/>
          <a:lstStyle>
            <a:lvl1pPr marL="0" indent="0" algn="l">
              <a:lnSpc>
                <a:spcPct val="150000"/>
              </a:lnSpc>
              <a:spcBef>
                <a:spcPts val="0"/>
              </a:spcBef>
              <a:spcAft>
                <a:spcPts val="0"/>
              </a:spcAft>
              <a:buFontTx/>
              <a:buNone/>
              <a:defRPr sz="1200">
                <a:solidFill>
                  <a:srgbClr val="C8C8C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71" name="Espace réservé du texte 60">
            <a:extLst>
              <a:ext uri="{FF2B5EF4-FFF2-40B4-BE49-F238E27FC236}">
                <a16:creationId xmlns:a16="http://schemas.microsoft.com/office/drawing/2014/main" id="{0F93A103-E582-0C5C-8D9F-940B3A004650}"/>
              </a:ext>
            </a:extLst>
          </p:cNvPr>
          <p:cNvSpPr>
            <a:spLocks noGrp="1"/>
          </p:cNvSpPr>
          <p:nvPr>
            <p:ph type="body" sz="quarter" idx="16" hasCustomPrompt="1"/>
          </p:nvPr>
        </p:nvSpPr>
        <p:spPr>
          <a:xfrm>
            <a:off x="1452098" y="4457389"/>
            <a:ext cx="2360612" cy="294880"/>
          </a:xfrm>
          <a:prstGeom prst="rect">
            <a:avLst/>
          </a:prstGeom>
        </p:spPr>
        <p:txBody>
          <a:bodyPr/>
          <a:lstStyle>
            <a:lvl1pPr marL="0" indent="0">
              <a:buNone/>
              <a:defRPr sz="1800" b="1">
                <a:solidFill>
                  <a:srgbClr val="E50071"/>
                </a:solidFill>
                <a:latin typeface="Quicksand" pitchFamily="2" charset="0"/>
              </a:defRPr>
            </a:lvl1pPr>
          </a:lstStyle>
          <a:p>
            <a:pPr lvl="0"/>
            <a:r>
              <a:rPr lang="fr-FR"/>
              <a:t>Titre</a:t>
            </a:r>
          </a:p>
        </p:txBody>
      </p:sp>
      <p:sp>
        <p:nvSpPr>
          <p:cNvPr id="72" name="Espace réservé du texte 62">
            <a:extLst>
              <a:ext uri="{FF2B5EF4-FFF2-40B4-BE49-F238E27FC236}">
                <a16:creationId xmlns:a16="http://schemas.microsoft.com/office/drawing/2014/main" id="{5A6D56B6-C00D-EBE1-AA46-A34DF7BF65BD}"/>
              </a:ext>
            </a:extLst>
          </p:cNvPr>
          <p:cNvSpPr>
            <a:spLocks noGrp="1"/>
          </p:cNvSpPr>
          <p:nvPr>
            <p:ph type="body" sz="quarter" idx="17" hasCustomPrompt="1"/>
          </p:nvPr>
        </p:nvSpPr>
        <p:spPr>
          <a:xfrm>
            <a:off x="1452098" y="4752663"/>
            <a:ext cx="2355850" cy="1113511"/>
          </a:xfrm>
          <a:prstGeom prst="rect">
            <a:avLst/>
          </a:prstGeom>
        </p:spPr>
        <p:txBody>
          <a:bodyPr/>
          <a:lstStyle>
            <a:lvl1pPr marL="0" indent="0" algn="l">
              <a:lnSpc>
                <a:spcPct val="150000"/>
              </a:lnSpc>
              <a:spcBef>
                <a:spcPts val="0"/>
              </a:spcBef>
              <a:spcAft>
                <a:spcPts val="0"/>
              </a:spcAft>
              <a:buFontTx/>
              <a:buNone/>
              <a:defRPr sz="1200">
                <a:solidFill>
                  <a:srgbClr val="C8C8C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73" name="Espace réservé du texte 60">
            <a:extLst>
              <a:ext uri="{FF2B5EF4-FFF2-40B4-BE49-F238E27FC236}">
                <a16:creationId xmlns:a16="http://schemas.microsoft.com/office/drawing/2014/main" id="{1293ECEA-B6E8-1A91-4819-596DC950CC07}"/>
              </a:ext>
            </a:extLst>
          </p:cNvPr>
          <p:cNvSpPr>
            <a:spLocks noGrp="1"/>
          </p:cNvSpPr>
          <p:nvPr>
            <p:ph type="body" sz="quarter" idx="18" hasCustomPrompt="1"/>
          </p:nvPr>
        </p:nvSpPr>
        <p:spPr>
          <a:xfrm>
            <a:off x="5333624" y="4457389"/>
            <a:ext cx="2360612" cy="294880"/>
          </a:xfrm>
          <a:prstGeom prst="rect">
            <a:avLst/>
          </a:prstGeom>
        </p:spPr>
        <p:txBody>
          <a:bodyPr/>
          <a:lstStyle>
            <a:lvl1pPr marL="0" indent="0">
              <a:buNone/>
              <a:defRPr sz="1800" b="1">
                <a:solidFill>
                  <a:srgbClr val="0060A8"/>
                </a:solidFill>
                <a:latin typeface="Quicksand" pitchFamily="2" charset="0"/>
              </a:defRPr>
            </a:lvl1pPr>
          </a:lstStyle>
          <a:p>
            <a:pPr lvl="0"/>
            <a:r>
              <a:rPr lang="fr-FR"/>
              <a:t>Titre</a:t>
            </a:r>
          </a:p>
        </p:txBody>
      </p:sp>
      <p:sp>
        <p:nvSpPr>
          <p:cNvPr id="74" name="Espace réservé du texte 62">
            <a:extLst>
              <a:ext uri="{FF2B5EF4-FFF2-40B4-BE49-F238E27FC236}">
                <a16:creationId xmlns:a16="http://schemas.microsoft.com/office/drawing/2014/main" id="{CF08BA4F-21D1-6203-2F3E-46B7454BFF02}"/>
              </a:ext>
            </a:extLst>
          </p:cNvPr>
          <p:cNvSpPr>
            <a:spLocks noGrp="1"/>
          </p:cNvSpPr>
          <p:nvPr>
            <p:ph type="body" sz="quarter" idx="19" hasCustomPrompt="1"/>
          </p:nvPr>
        </p:nvSpPr>
        <p:spPr>
          <a:xfrm>
            <a:off x="5333624" y="4752663"/>
            <a:ext cx="2355850" cy="1113511"/>
          </a:xfrm>
          <a:prstGeom prst="rect">
            <a:avLst/>
          </a:prstGeom>
        </p:spPr>
        <p:txBody>
          <a:bodyPr/>
          <a:lstStyle>
            <a:lvl1pPr marL="0" indent="0" algn="l">
              <a:lnSpc>
                <a:spcPct val="150000"/>
              </a:lnSpc>
              <a:spcBef>
                <a:spcPts val="0"/>
              </a:spcBef>
              <a:spcAft>
                <a:spcPts val="0"/>
              </a:spcAft>
              <a:buFontTx/>
              <a:buNone/>
              <a:defRPr sz="1200">
                <a:solidFill>
                  <a:srgbClr val="C8C8C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75" name="Espace réservé du texte 60">
            <a:extLst>
              <a:ext uri="{FF2B5EF4-FFF2-40B4-BE49-F238E27FC236}">
                <a16:creationId xmlns:a16="http://schemas.microsoft.com/office/drawing/2014/main" id="{B80CEDBC-E4BA-DD67-B606-AC0C6247A85C}"/>
              </a:ext>
            </a:extLst>
          </p:cNvPr>
          <p:cNvSpPr>
            <a:spLocks noGrp="1"/>
          </p:cNvSpPr>
          <p:nvPr>
            <p:ph type="body" sz="quarter" idx="20" hasCustomPrompt="1"/>
          </p:nvPr>
        </p:nvSpPr>
        <p:spPr>
          <a:xfrm>
            <a:off x="9203274" y="4457389"/>
            <a:ext cx="2360612" cy="294880"/>
          </a:xfrm>
          <a:prstGeom prst="rect">
            <a:avLst/>
          </a:prstGeom>
        </p:spPr>
        <p:txBody>
          <a:bodyPr/>
          <a:lstStyle>
            <a:lvl1pPr marL="0" indent="0">
              <a:buNone/>
              <a:defRPr sz="1800" b="1">
                <a:solidFill>
                  <a:srgbClr val="97C21D"/>
                </a:solidFill>
                <a:latin typeface="Quicksand" pitchFamily="2" charset="0"/>
              </a:defRPr>
            </a:lvl1pPr>
          </a:lstStyle>
          <a:p>
            <a:pPr lvl="0"/>
            <a:r>
              <a:rPr lang="fr-FR"/>
              <a:t>Titre</a:t>
            </a:r>
          </a:p>
        </p:txBody>
      </p:sp>
      <p:sp>
        <p:nvSpPr>
          <p:cNvPr id="76" name="Espace réservé du texte 62">
            <a:extLst>
              <a:ext uri="{FF2B5EF4-FFF2-40B4-BE49-F238E27FC236}">
                <a16:creationId xmlns:a16="http://schemas.microsoft.com/office/drawing/2014/main" id="{B3AED151-0807-7C87-FF0F-AEA03E7F5F7A}"/>
              </a:ext>
            </a:extLst>
          </p:cNvPr>
          <p:cNvSpPr>
            <a:spLocks noGrp="1"/>
          </p:cNvSpPr>
          <p:nvPr>
            <p:ph type="body" sz="quarter" idx="21" hasCustomPrompt="1"/>
          </p:nvPr>
        </p:nvSpPr>
        <p:spPr>
          <a:xfrm>
            <a:off x="9203274" y="4752663"/>
            <a:ext cx="2355850" cy="1113511"/>
          </a:xfrm>
          <a:prstGeom prst="rect">
            <a:avLst/>
          </a:prstGeom>
        </p:spPr>
        <p:txBody>
          <a:bodyPr/>
          <a:lstStyle>
            <a:lvl1pPr marL="0" indent="0" algn="l">
              <a:lnSpc>
                <a:spcPct val="150000"/>
              </a:lnSpc>
              <a:spcBef>
                <a:spcPts val="0"/>
              </a:spcBef>
              <a:spcAft>
                <a:spcPts val="0"/>
              </a:spcAft>
              <a:buFontTx/>
              <a:buNone/>
              <a:defRPr sz="1200">
                <a:solidFill>
                  <a:srgbClr val="C8C8C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Tree>
    <p:extLst>
      <p:ext uri="{BB962C8B-B14F-4D97-AF65-F5344CB8AC3E}">
        <p14:creationId xmlns:p14="http://schemas.microsoft.com/office/powerpoint/2010/main" val="915282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38BADB"/>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38BADB"/>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38BADB"/>
                </a:solidFill>
                <a:latin typeface="Quicksand" pitchFamily="2" charset="0"/>
              </a:rPr>
              <a:t>01</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38BADB"/>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45707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FAB500"/>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FAB500"/>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FAB500"/>
                </a:solidFill>
                <a:latin typeface="Quicksand" pitchFamily="2" charset="0"/>
              </a:rPr>
              <a:t>02</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FAB500"/>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ED6C4D"/>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FAB500"/>
                </a:gs>
                <a:gs pos="100000">
                  <a:srgbClr val="ED6C4D"/>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68521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ED6C4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ED6C4D"/>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ED6C4D"/>
                </a:solidFill>
                <a:latin typeface="Quicksand" pitchFamily="2" charset="0"/>
              </a:rPr>
              <a:t>03</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ED6C4D"/>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FAB500"/>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ED6C4D"/>
                </a:gs>
                <a:gs pos="100000">
                  <a:srgbClr val="FAB500"/>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57789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E50071"/>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E50071"/>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E50071"/>
                </a:solidFill>
                <a:latin typeface="Quicksand" pitchFamily="2" charset="0"/>
              </a:rPr>
              <a:t>04</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E50071"/>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EF85B4"/>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E50071"/>
                </a:gs>
                <a:gs pos="100000">
                  <a:srgbClr val="EF85B4"/>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618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0060A8"/>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0060A8"/>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0060A8"/>
                </a:solidFill>
                <a:latin typeface="Quicksand" pitchFamily="2" charset="0"/>
              </a:rPr>
              <a:t>05</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0060A8"/>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38BADB"/>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38BADB"/>
                </a:gs>
                <a:gs pos="100000">
                  <a:srgbClr val="0060A8"/>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00976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97C21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97C21D"/>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97C21D"/>
                </a:solidFill>
                <a:latin typeface="Quicksand" pitchFamily="2" charset="0"/>
              </a:rPr>
              <a:t>06</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97C21D"/>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E0E15A"/>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97C21D"/>
                </a:gs>
                <a:gs pos="100000">
                  <a:srgbClr val="E0E15A"/>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28350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38BADB"/>
          </a:solidFill>
          <a:ln w="254000" cap="flat">
            <a:solidFill>
              <a:srgbClr val="38BADB"/>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38BADB"/>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
        <p:nvSpPr>
          <p:cNvPr id="3" name="Espace réservé du texte 2">
            <a:extLst>
              <a:ext uri="{FF2B5EF4-FFF2-40B4-BE49-F238E27FC236}">
                <a16:creationId xmlns:a16="http://schemas.microsoft.com/office/drawing/2014/main" id="{663B5C35-41E2-37F9-2F75-D2DBEFD83B0C}"/>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XX</a:t>
            </a:r>
          </a:p>
        </p:txBody>
      </p:sp>
    </p:spTree>
    <p:extLst>
      <p:ext uri="{BB962C8B-B14F-4D97-AF65-F5344CB8AC3E}">
        <p14:creationId xmlns:p14="http://schemas.microsoft.com/office/powerpoint/2010/main" val="4053328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FAB500"/>
          </a:solidFill>
          <a:ln w="254000" cap="flat">
            <a:solidFill>
              <a:srgbClr val="FAB500"/>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FAB500"/>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rgbClr val="ED6C4D"/>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FAB500"/>
                </a:gs>
                <a:gs pos="100000">
                  <a:srgbClr val="ED6C4D"/>
                </a:gs>
              </a:gsLst>
              <a:lin ang="2700000" scaled="0"/>
            </a:gradFill>
          </a:ln>
        </p:spPr>
        <p:style>
          <a:lnRef idx="1">
            <a:schemeClr val="accent1"/>
          </a:lnRef>
          <a:fillRef idx="0">
            <a:schemeClr val="accent1"/>
          </a:fillRef>
          <a:effectRef idx="0">
            <a:schemeClr val="accent1"/>
          </a:effectRef>
          <a:fontRef idx="minor">
            <a:schemeClr val="tx1"/>
          </a:fontRef>
        </p:style>
      </p:cxnSp>
      <p:sp>
        <p:nvSpPr>
          <p:cNvPr id="2" name="Espace réservé du texte 2">
            <a:extLst>
              <a:ext uri="{FF2B5EF4-FFF2-40B4-BE49-F238E27FC236}">
                <a16:creationId xmlns:a16="http://schemas.microsoft.com/office/drawing/2014/main" id="{2A0034A9-C5BC-683A-9AF2-BEC83A9B8425}"/>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XX</a:t>
            </a:r>
          </a:p>
        </p:txBody>
      </p:sp>
    </p:spTree>
    <p:extLst>
      <p:ext uri="{BB962C8B-B14F-4D97-AF65-F5344CB8AC3E}">
        <p14:creationId xmlns:p14="http://schemas.microsoft.com/office/powerpoint/2010/main" val="27454657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ED6C4D"/>
          </a:solidFill>
          <a:ln w="254000" cap="flat">
            <a:solidFill>
              <a:srgbClr val="ED6C4D"/>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ED6C4D"/>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rgbClr val="FAB500"/>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ED6C4D"/>
                </a:gs>
                <a:gs pos="100000">
                  <a:srgbClr val="FAB500"/>
                </a:gs>
              </a:gsLst>
              <a:lin ang="2700000" scaled="0"/>
            </a:gradFill>
          </a:ln>
        </p:spPr>
        <p:style>
          <a:lnRef idx="1">
            <a:schemeClr val="accent1"/>
          </a:lnRef>
          <a:fillRef idx="0">
            <a:schemeClr val="accent1"/>
          </a:fillRef>
          <a:effectRef idx="0">
            <a:schemeClr val="accent1"/>
          </a:effectRef>
          <a:fontRef idx="minor">
            <a:schemeClr val="tx1"/>
          </a:fontRef>
        </p:style>
      </p:cxnSp>
      <p:sp>
        <p:nvSpPr>
          <p:cNvPr id="2" name="Espace réservé du texte 2">
            <a:extLst>
              <a:ext uri="{FF2B5EF4-FFF2-40B4-BE49-F238E27FC236}">
                <a16:creationId xmlns:a16="http://schemas.microsoft.com/office/drawing/2014/main" id="{07B49615-37AF-F431-35B6-B47070F5DED7}"/>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XX</a:t>
            </a:r>
          </a:p>
        </p:txBody>
      </p:sp>
    </p:spTree>
    <p:extLst>
      <p:ext uri="{BB962C8B-B14F-4D97-AF65-F5344CB8AC3E}">
        <p14:creationId xmlns:p14="http://schemas.microsoft.com/office/powerpoint/2010/main" val="27011835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E50071"/>
          </a:solidFill>
          <a:ln w="254000" cap="flat">
            <a:solidFill>
              <a:srgbClr val="E50071"/>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E50071"/>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rgbClr val="EF85B4"/>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E50071"/>
                </a:gs>
                <a:gs pos="100000">
                  <a:srgbClr val="EF85B4"/>
                </a:gs>
              </a:gsLst>
              <a:lin ang="2700000" scaled="0"/>
            </a:gradFill>
          </a:ln>
        </p:spPr>
        <p:style>
          <a:lnRef idx="1">
            <a:schemeClr val="accent1"/>
          </a:lnRef>
          <a:fillRef idx="0">
            <a:schemeClr val="accent1"/>
          </a:fillRef>
          <a:effectRef idx="0">
            <a:schemeClr val="accent1"/>
          </a:effectRef>
          <a:fontRef idx="minor">
            <a:schemeClr val="tx1"/>
          </a:fontRef>
        </p:style>
      </p:cxnSp>
      <p:sp>
        <p:nvSpPr>
          <p:cNvPr id="2" name="Espace réservé du texte 2">
            <a:extLst>
              <a:ext uri="{FF2B5EF4-FFF2-40B4-BE49-F238E27FC236}">
                <a16:creationId xmlns:a16="http://schemas.microsoft.com/office/drawing/2014/main" id="{013CDE64-07DE-5D5D-C04D-31776088E705}"/>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XX</a:t>
            </a:r>
          </a:p>
        </p:txBody>
      </p:sp>
    </p:spTree>
    <p:extLst>
      <p:ext uri="{BB962C8B-B14F-4D97-AF65-F5344CB8AC3E}">
        <p14:creationId xmlns:p14="http://schemas.microsoft.com/office/powerpoint/2010/main" val="4810415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0060A8"/>
          </a:solidFill>
          <a:ln w="254000" cap="flat">
            <a:solidFill>
              <a:srgbClr val="0060A8"/>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0060A8"/>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rgbClr val="38BADB"/>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38BADB"/>
                </a:gs>
                <a:gs pos="100000">
                  <a:srgbClr val="0060A8"/>
                </a:gs>
              </a:gsLst>
              <a:lin ang="2700000" scaled="0"/>
            </a:gradFill>
          </a:ln>
        </p:spPr>
        <p:style>
          <a:lnRef idx="1">
            <a:schemeClr val="accent1"/>
          </a:lnRef>
          <a:fillRef idx="0">
            <a:schemeClr val="accent1"/>
          </a:fillRef>
          <a:effectRef idx="0">
            <a:schemeClr val="accent1"/>
          </a:effectRef>
          <a:fontRef idx="minor">
            <a:schemeClr val="tx1"/>
          </a:fontRef>
        </p:style>
      </p:cxnSp>
      <p:sp>
        <p:nvSpPr>
          <p:cNvPr id="3" name="Espace réservé du texte 2">
            <a:extLst>
              <a:ext uri="{FF2B5EF4-FFF2-40B4-BE49-F238E27FC236}">
                <a16:creationId xmlns:a16="http://schemas.microsoft.com/office/drawing/2014/main" id="{A0618C9D-9E01-2517-2223-BC9C9384D693}"/>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XX</a:t>
            </a:r>
          </a:p>
        </p:txBody>
      </p:sp>
    </p:spTree>
    <p:extLst>
      <p:ext uri="{BB962C8B-B14F-4D97-AF65-F5344CB8AC3E}">
        <p14:creationId xmlns:p14="http://schemas.microsoft.com/office/powerpoint/2010/main" val="36478456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Sli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97C21D"/>
          </a:solidFill>
          <a:ln w="254000" cap="flat">
            <a:solidFill>
              <a:srgbClr val="97C21D"/>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97C21D"/>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rgbClr val="E0E15A"/>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97C21D"/>
                </a:gs>
                <a:gs pos="100000">
                  <a:srgbClr val="E0E15A"/>
                </a:gs>
              </a:gsLst>
              <a:lin ang="2700000" scaled="0"/>
            </a:gradFill>
          </a:ln>
        </p:spPr>
        <p:style>
          <a:lnRef idx="1">
            <a:schemeClr val="accent1"/>
          </a:lnRef>
          <a:fillRef idx="0">
            <a:schemeClr val="accent1"/>
          </a:fillRef>
          <a:effectRef idx="0">
            <a:schemeClr val="accent1"/>
          </a:effectRef>
          <a:fontRef idx="minor">
            <a:schemeClr val="tx1"/>
          </a:fontRef>
        </p:style>
      </p:cxnSp>
      <p:sp>
        <p:nvSpPr>
          <p:cNvPr id="4" name="Espace réservé du texte 2">
            <a:extLst>
              <a:ext uri="{FF2B5EF4-FFF2-40B4-BE49-F238E27FC236}">
                <a16:creationId xmlns:a16="http://schemas.microsoft.com/office/drawing/2014/main" id="{DD8E207D-C711-1DBE-EF7E-5EE902C66161}"/>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XX</a:t>
            </a:r>
          </a:p>
        </p:txBody>
      </p:sp>
    </p:spTree>
    <p:extLst>
      <p:ext uri="{BB962C8B-B14F-4D97-AF65-F5344CB8AC3E}">
        <p14:creationId xmlns:p14="http://schemas.microsoft.com/office/powerpoint/2010/main" val="39453331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66D99AF2-3FC8-FE85-05FA-F017EDAFA60D}"/>
              </a:ext>
            </a:extLst>
          </p:cNvPr>
          <p:cNvSpPr>
            <a:spLocks/>
          </p:cNvSpPr>
          <p:nvPr userDrawn="1"/>
        </p:nvSpPr>
        <p:spPr bwMode="auto">
          <a:xfrm rot="6754542">
            <a:off x="6025616" y="365757"/>
            <a:ext cx="7123414" cy="6939023"/>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38BADB"/>
            </a:solidFill>
            <a:miter lim="800000"/>
            <a:headEnd type="none" w="med" len="med"/>
            <a:tailEnd type="none" w="med" len="med"/>
          </a:ln>
        </p:spPr>
        <p:txBody>
          <a:bodyPr lIns="0" tIns="0" rIns="0" bIns="0"/>
          <a:lstStyle/>
          <a:p>
            <a:endParaRPr lang="en-US"/>
          </a:p>
        </p:txBody>
      </p:sp>
      <p:pic>
        <p:nvPicPr>
          <p:cNvPr id="5" name="Image 4">
            <a:extLst>
              <a:ext uri="{FF2B5EF4-FFF2-40B4-BE49-F238E27FC236}">
                <a16:creationId xmlns:a16="http://schemas.microsoft.com/office/drawing/2014/main" id="{E0EAD149-F17D-BA3B-76CF-3063919D28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9691" y="5981700"/>
            <a:ext cx="1575138" cy="495300"/>
          </a:xfrm>
          <a:prstGeom prst="rect">
            <a:avLst/>
          </a:prstGeom>
        </p:spPr>
      </p:pic>
      <p:sp>
        <p:nvSpPr>
          <p:cNvPr id="6" name="Titre 1">
            <a:extLst>
              <a:ext uri="{FF2B5EF4-FFF2-40B4-BE49-F238E27FC236}">
                <a16:creationId xmlns:a16="http://schemas.microsoft.com/office/drawing/2014/main" id="{5781203C-7E43-AFB1-D194-F51ADD9D7419}"/>
              </a:ext>
            </a:extLst>
          </p:cNvPr>
          <p:cNvSpPr>
            <a:spLocks noGrp="1"/>
          </p:cNvSpPr>
          <p:nvPr>
            <p:ph type="title" hasCustomPrompt="1"/>
          </p:nvPr>
        </p:nvSpPr>
        <p:spPr>
          <a:xfrm>
            <a:off x="409691" y="1583525"/>
            <a:ext cx="5582575" cy="1210508"/>
          </a:xfrm>
          <a:prstGeom prst="rect">
            <a:avLst/>
          </a:prstGeom>
        </p:spPr>
        <p:txBody>
          <a:bodyPr/>
          <a:lstStyle>
            <a:lvl1pPr>
              <a:defRPr sz="4000" b="1" i="0">
                <a:solidFill>
                  <a:srgbClr val="38BADB"/>
                </a:solidFill>
                <a:latin typeface="Quicksand" pitchFamily="2" charset="0"/>
                <a:ea typeface="Open Sans" charset="0"/>
                <a:cs typeface="Open Sans" charset="0"/>
              </a:defRPr>
            </a:lvl1pPr>
          </a:lstStyle>
          <a:p>
            <a:r>
              <a:rPr lang="fr-FR"/>
              <a:t>Merci pour</a:t>
            </a:r>
            <a:br>
              <a:rPr lang="fr-FR"/>
            </a:br>
            <a:r>
              <a:rPr lang="fr-FR"/>
              <a:t>votre attention</a:t>
            </a:r>
          </a:p>
        </p:txBody>
      </p:sp>
      <p:sp>
        <p:nvSpPr>
          <p:cNvPr id="7" name="Espace réservé du texte 25">
            <a:extLst>
              <a:ext uri="{FF2B5EF4-FFF2-40B4-BE49-F238E27FC236}">
                <a16:creationId xmlns:a16="http://schemas.microsoft.com/office/drawing/2014/main" id="{514BC62A-622B-C476-909E-01E8E2EA9337}"/>
              </a:ext>
            </a:extLst>
          </p:cNvPr>
          <p:cNvSpPr>
            <a:spLocks noGrp="1"/>
          </p:cNvSpPr>
          <p:nvPr>
            <p:ph type="body" sz="quarter" idx="13" hasCustomPrompt="1"/>
          </p:nvPr>
        </p:nvSpPr>
        <p:spPr>
          <a:xfrm>
            <a:off x="409691" y="3079650"/>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Avez-vous des questions ?</a:t>
            </a:r>
          </a:p>
        </p:txBody>
      </p:sp>
      <p:cxnSp>
        <p:nvCxnSpPr>
          <p:cNvPr id="8" name="Straight Connector 8">
            <a:extLst>
              <a:ext uri="{FF2B5EF4-FFF2-40B4-BE49-F238E27FC236}">
                <a16:creationId xmlns:a16="http://schemas.microsoft.com/office/drawing/2014/main" id="{DF2CFE3A-A219-7B4F-8DA7-5EDFC702E69D}"/>
              </a:ext>
            </a:extLst>
          </p:cNvPr>
          <p:cNvCxnSpPr>
            <a:cxnSpLocks/>
          </p:cNvCxnSpPr>
          <p:nvPr userDrawn="1"/>
        </p:nvCxnSpPr>
        <p:spPr>
          <a:xfrm>
            <a:off x="498591" y="2922814"/>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
        <p:nvSpPr>
          <p:cNvPr id="13" name="AutoShape 1">
            <a:extLst>
              <a:ext uri="{FF2B5EF4-FFF2-40B4-BE49-F238E27FC236}">
                <a16:creationId xmlns:a16="http://schemas.microsoft.com/office/drawing/2014/main" id="{6B100DF9-B44E-AAB2-FDEC-EBDC06832A6A}"/>
              </a:ext>
            </a:extLst>
          </p:cNvPr>
          <p:cNvSpPr>
            <a:spLocks/>
          </p:cNvSpPr>
          <p:nvPr userDrawn="1"/>
        </p:nvSpPr>
        <p:spPr bwMode="auto">
          <a:xfrm>
            <a:off x="6390180" y="465514"/>
            <a:ext cx="6406989" cy="6241143"/>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blipFill dpi="0" rotWithShape="1">
            <a:blip r:embed="rId3">
              <a:extLst>
                <a:ext uri="{28A0092B-C50C-407E-A947-70E740481C1C}">
                  <a14:useLocalDpi xmlns:a14="http://schemas.microsoft.com/office/drawing/2010/main" val="0"/>
                </a:ext>
              </a:extLst>
            </a:blip>
            <a:srcRect/>
            <a:stretch>
              <a:fillRect l="-95044" r="-6096"/>
            </a:stretch>
          </a:blipFill>
          <a:ln w="381000" cap="flat">
            <a:noFill/>
            <a:miter lim="800000"/>
            <a:headEnd type="none" w="med" len="med"/>
            <a:tailEnd type="none" w="med" len="med"/>
          </a:ln>
        </p:spPr>
        <p:txBody>
          <a:bodyPr lIns="0" tIns="0" rIns="0" bIns="0"/>
          <a:lstStyle/>
          <a:p>
            <a:endParaRPr lang="en-US"/>
          </a:p>
        </p:txBody>
      </p:sp>
    </p:spTree>
    <p:extLst>
      <p:ext uri="{BB962C8B-B14F-4D97-AF65-F5344CB8AC3E}">
        <p14:creationId xmlns:p14="http://schemas.microsoft.com/office/powerpoint/2010/main" val="2940682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Sous-chapitre turquoise">
    <p:bg>
      <p:bgRef idx="1001">
        <a:schemeClr val="bg1"/>
      </p:bgRef>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38BADB"/>
          </a:solidFill>
          <a:ln w="254000" cap="flat">
            <a:solidFill>
              <a:srgbClr val="38BADB"/>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504997" y="2670845"/>
            <a:ext cx="7886700" cy="746117"/>
          </a:xfrm>
          <a:prstGeom prst="rect">
            <a:avLst/>
          </a:prstGeom>
        </p:spPr>
        <p:txBody>
          <a:bodyPr/>
          <a:lstStyle>
            <a:lvl1pPr marL="0" indent="0">
              <a:buNone/>
              <a:defRPr sz="4000" b="1">
                <a:solidFill>
                  <a:srgbClr val="38BADB"/>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530211" y="373063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sp>
        <p:nvSpPr>
          <p:cNvPr id="2" name="Espace réservé du texte 2">
            <a:extLst>
              <a:ext uri="{FF2B5EF4-FFF2-40B4-BE49-F238E27FC236}">
                <a16:creationId xmlns:a16="http://schemas.microsoft.com/office/drawing/2014/main" id="{07B49615-37AF-F431-35B6-B47070F5DED7}"/>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XX</a:t>
            </a:r>
          </a:p>
        </p:txBody>
      </p:sp>
      <p:cxnSp>
        <p:nvCxnSpPr>
          <p:cNvPr id="4" name="Straight Connector 8">
            <a:extLst>
              <a:ext uri="{FF2B5EF4-FFF2-40B4-BE49-F238E27FC236}">
                <a16:creationId xmlns:a16="http://schemas.microsoft.com/office/drawing/2014/main" id="{754630D0-79AD-4B44-3314-9FAC7D6DE237}"/>
              </a:ext>
            </a:extLst>
          </p:cNvPr>
          <p:cNvCxnSpPr>
            <a:cxnSpLocks/>
          </p:cNvCxnSpPr>
          <p:nvPr/>
        </p:nvCxnSpPr>
        <p:spPr>
          <a:xfrm>
            <a:off x="3619297" y="357379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06091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01 calque personnalisé">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1371526" y="0"/>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rgbClr val="38BAD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0" name="Picture Placeholder 39">
            <a:extLst>
              <a:ext uri="{FF2B5EF4-FFF2-40B4-BE49-F238E27FC236}">
                <a16:creationId xmlns:a16="http://schemas.microsoft.com/office/drawing/2014/main" id="{8565C359-2C01-499C-B320-74C80B77F39D}"/>
              </a:ext>
            </a:extLst>
          </p:cNvPr>
          <p:cNvSpPr>
            <a:spLocks noGrp="1"/>
          </p:cNvSpPr>
          <p:nvPr>
            <p:ph type="pic" sz="quarter" idx="10" hasCustomPrompt="1"/>
          </p:nvPr>
        </p:nvSpPr>
        <p:spPr>
          <a:xfrm>
            <a:off x="550273" y="1214437"/>
            <a:ext cx="6129349" cy="4328444"/>
          </a:xfrm>
          <a:custGeom>
            <a:avLst/>
            <a:gdLst>
              <a:gd name="connsiteX0" fmla="*/ 3059749 w 6129349"/>
              <a:gd name="connsiteY0" fmla="*/ 3378420 h 4328444"/>
              <a:gd name="connsiteX1" fmla="*/ 5290344 w 6129349"/>
              <a:gd name="connsiteY1" fmla="*/ 3378420 h 4328444"/>
              <a:gd name="connsiteX2" fmla="*/ 5315140 w 6129349"/>
              <a:gd name="connsiteY2" fmla="*/ 3379453 h 4328444"/>
              <a:gd name="connsiteX3" fmla="*/ 5338902 w 6129349"/>
              <a:gd name="connsiteY3" fmla="*/ 3380831 h 4328444"/>
              <a:gd name="connsiteX4" fmla="*/ 5362664 w 6129349"/>
              <a:gd name="connsiteY4" fmla="*/ 3383931 h 4328444"/>
              <a:gd name="connsiteX5" fmla="*/ 5385739 w 6129349"/>
              <a:gd name="connsiteY5" fmla="*/ 3388065 h 4328444"/>
              <a:gd name="connsiteX6" fmla="*/ 5408812 w 6129349"/>
              <a:gd name="connsiteY6" fmla="*/ 3393576 h 4328444"/>
              <a:gd name="connsiteX7" fmla="*/ 5431542 w 6129349"/>
              <a:gd name="connsiteY7" fmla="*/ 3400120 h 4328444"/>
              <a:gd name="connsiteX8" fmla="*/ 5453583 w 6129349"/>
              <a:gd name="connsiteY8" fmla="*/ 3407354 h 4328444"/>
              <a:gd name="connsiteX9" fmla="*/ 5474935 w 6129349"/>
              <a:gd name="connsiteY9" fmla="*/ 3415966 h 4328444"/>
              <a:gd name="connsiteX10" fmla="*/ 5496287 w 6129349"/>
              <a:gd name="connsiteY10" fmla="*/ 3425611 h 4328444"/>
              <a:gd name="connsiteX11" fmla="*/ 5516605 w 6129349"/>
              <a:gd name="connsiteY11" fmla="*/ 3436289 h 4328444"/>
              <a:gd name="connsiteX12" fmla="*/ 5536236 w 6129349"/>
              <a:gd name="connsiteY12" fmla="*/ 3447312 h 4328444"/>
              <a:gd name="connsiteX13" fmla="*/ 5555866 w 6129349"/>
              <a:gd name="connsiteY13" fmla="*/ 3460057 h 4328444"/>
              <a:gd name="connsiteX14" fmla="*/ 5574119 w 6129349"/>
              <a:gd name="connsiteY14" fmla="*/ 3473146 h 4328444"/>
              <a:gd name="connsiteX15" fmla="*/ 5592371 w 6129349"/>
              <a:gd name="connsiteY15" fmla="*/ 3487269 h 4328444"/>
              <a:gd name="connsiteX16" fmla="*/ 5609590 w 6129349"/>
              <a:gd name="connsiteY16" fmla="*/ 3502426 h 4328444"/>
              <a:gd name="connsiteX17" fmla="*/ 5626121 w 6129349"/>
              <a:gd name="connsiteY17" fmla="*/ 3518271 h 4328444"/>
              <a:gd name="connsiteX18" fmla="*/ 5641963 w 6129349"/>
              <a:gd name="connsiteY18" fmla="*/ 3534806 h 4328444"/>
              <a:gd name="connsiteX19" fmla="*/ 5656427 w 6129349"/>
              <a:gd name="connsiteY19" fmla="*/ 3552028 h 4328444"/>
              <a:gd name="connsiteX20" fmla="*/ 5670548 w 6129349"/>
              <a:gd name="connsiteY20" fmla="*/ 3569596 h 4328444"/>
              <a:gd name="connsiteX21" fmla="*/ 5683978 w 6129349"/>
              <a:gd name="connsiteY21" fmla="*/ 3588541 h 4328444"/>
              <a:gd name="connsiteX22" fmla="*/ 5696376 w 6129349"/>
              <a:gd name="connsiteY22" fmla="*/ 3607831 h 4328444"/>
              <a:gd name="connsiteX23" fmla="*/ 5708085 w 6129349"/>
              <a:gd name="connsiteY23" fmla="*/ 3627810 h 4328444"/>
              <a:gd name="connsiteX24" fmla="*/ 5718417 w 6129349"/>
              <a:gd name="connsiteY24" fmla="*/ 3648133 h 4328444"/>
              <a:gd name="connsiteX25" fmla="*/ 5728060 w 6129349"/>
              <a:gd name="connsiteY25" fmla="*/ 3668800 h 4328444"/>
              <a:gd name="connsiteX26" fmla="*/ 5736325 w 6129349"/>
              <a:gd name="connsiteY26" fmla="*/ 3690846 h 4328444"/>
              <a:gd name="connsiteX27" fmla="*/ 5744246 w 6129349"/>
              <a:gd name="connsiteY27" fmla="*/ 3712547 h 4328444"/>
              <a:gd name="connsiteX28" fmla="*/ 5750445 w 6129349"/>
              <a:gd name="connsiteY28" fmla="*/ 3734937 h 4328444"/>
              <a:gd name="connsiteX29" fmla="*/ 5755611 w 6129349"/>
              <a:gd name="connsiteY29" fmla="*/ 3758016 h 4328444"/>
              <a:gd name="connsiteX30" fmla="*/ 5759744 w 6129349"/>
              <a:gd name="connsiteY30" fmla="*/ 3781440 h 4328444"/>
              <a:gd name="connsiteX31" fmla="*/ 5762842 w 6129349"/>
              <a:gd name="connsiteY31" fmla="*/ 3804863 h 4328444"/>
              <a:gd name="connsiteX32" fmla="*/ 5764909 w 6129349"/>
              <a:gd name="connsiteY32" fmla="*/ 3829319 h 4328444"/>
              <a:gd name="connsiteX33" fmla="*/ 5765254 w 6129349"/>
              <a:gd name="connsiteY33" fmla="*/ 3853432 h 4328444"/>
              <a:gd name="connsiteX34" fmla="*/ 5764909 w 6129349"/>
              <a:gd name="connsiteY34" fmla="*/ 3877545 h 4328444"/>
              <a:gd name="connsiteX35" fmla="*/ 5762842 w 6129349"/>
              <a:gd name="connsiteY35" fmla="*/ 3902001 h 4328444"/>
              <a:gd name="connsiteX36" fmla="*/ 5759744 w 6129349"/>
              <a:gd name="connsiteY36" fmla="*/ 3925424 h 4328444"/>
              <a:gd name="connsiteX37" fmla="*/ 5755611 w 6129349"/>
              <a:gd name="connsiteY37" fmla="*/ 3948848 h 4328444"/>
              <a:gd name="connsiteX38" fmla="*/ 5750445 w 6129349"/>
              <a:gd name="connsiteY38" fmla="*/ 3971927 h 4328444"/>
              <a:gd name="connsiteX39" fmla="*/ 5744246 w 6129349"/>
              <a:gd name="connsiteY39" fmla="*/ 3993973 h 4328444"/>
              <a:gd name="connsiteX40" fmla="*/ 5736325 w 6129349"/>
              <a:gd name="connsiteY40" fmla="*/ 4016363 h 4328444"/>
              <a:gd name="connsiteX41" fmla="*/ 5728060 w 6129349"/>
              <a:gd name="connsiteY41" fmla="*/ 4038064 h 4328444"/>
              <a:gd name="connsiteX42" fmla="*/ 5718417 w 6129349"/>
              <a:gd name="connsiteY42" fmla="*/ 4058731 h 4328444"/>
              <a:gd name="connsiteX43" fmla="*/ 5708085 w 6129349"/>
              <a:gd name="connsiteY43" fmla="*/ 4079054 h 4328444"/>
              <a:gd name="connsiteX44" fmla="*/ 5696376 w 6129349"/>
              <a:gd name="connsiteY44" fmla="*/ 4099033 h 4328444"/>
              <a:gd name="connsiteX45" fmla="*/ 5683978 w 6129349"/>
              <a:gd name="connsiteY45" fmla="*/ 4118323 h 4328444"/>
              <a:gd name="connsiteX46" fmla="*/ 5670548 w 6129349"/>
              <a:gd name="connsiteY46" fmla="*/ 4137268 h 4328444"/>
              <a:gd name="connsiteX47" fmla="*/ 5656427 w 6129349"/>
              <a:gd name="connsiteY47" fmla="*/ 4154836 h 4328444"/>
              <a:gd name="connsiteX48" fmla="*/ 5641963 w 6129349"/>
              <a:gd name="connsiteY48" fmla="*/ 4172058 h 4328444"/>
              <a:gd name="connsiteX49" fmla="*/ 5626121 w 6129349"/>
              <a:gd name="connsiteY49" fmla="*/ 4188593 h 4328444"/>
              <a:gd name="connsiteX50" fmla="*/ 5609590 w 6129349"/>
              <a:gd name="connsiteY50" fmla="*/ 4204438 h 4328444"/>
              <a:gd name="connsiteX51" fmla="*/ 5592371 w 6129349"/>
              <a:gd name="connsiteY51" fmla="*/ 4219595 h 4328444"/>
              <a:gd name="connsiteX52" fmla="*/ 5574119 w 6129349"/>
              <a:gd name="connsiteY52" fmla="*/ 4233718 h 4328444"/>
              <a:gd name="connsiteX53" fmla="*/ 5555866 w 6129349"/>
              <a:gd name="connsiteY53" fmla="*/ 4246807 h 4328444"/>
              <a:gd name="connsiteX54" fmla="*/ 5536236 w 6129349"/>
              <a:gd name="connsiteY54" fmla="*/ 4259552 h 4328444"/>
              <a:gd name="connsiteX55" fmla="*/ 5516605 w 6129349"/>
              <a:gd name="connsiteY55" fmla="*/ 4270575 h 4328444"/>
              <a:gd name="connsiteX56" fmla="*/ 5496287 w 6129349"/>
              <a:gd name="connsiteY56" fmla="*/ 4281254 h 4328444"/>
              <a:gd name="connsiteX57" fmla="*/ 5474935 w 6129349"/>
              <a:gd name="connsiteY57" fmla="*/ 4290898 h 4328444"/>
              <a:gd name="connsiteX58" fmla="*/ 5453583 w 6129349"/>
              <a:gd name="connsiteY58" fmla="*/ 4299510 h 4328444"/>
              <a:gd name="connsiteX59" fmla="*/ 5431542 w 6129349"/>
              <a:gd name="connsiteY59" fmla="*/ 4306743 h 4328444"/>
              <a:gd name="connsiteX60" fmla="*/ 5408812 w 6129349"/>
              <a:gd name="connsiteY60" fmla="*/ 4313288 h 4328444"/>
              <a:gd name="connsiteX61" fmla="*/ 5385739 w 6129349"/>
              <a:gd name="connsiteY61" fmla="*/ 4318799 h 4328444"/>
              <a:gd name="connsiteX62" fmla="*/ 5362664 w 6129349"/>
              <a:gd name="connsiteY62" fmla="*/ 4322933 h 4328444"/>
              <a:gd name="connsiteX63" fmla="*/ 5338902 w 6129349"/>
              <a:gd name="connsiteY63" fmla="*/ 4326033 h 4328444"/>
              <a:gd name="connsiteX64" fmla="*/ 5315140 w 6129349"/>
              <a:gd name="connsiteY64" fmla="*/ 4327411 h 4328444"/>
              <a:gd name="connsiteX65" fmla="*/ 5290344 w 6129349"/>
              <a:gd name="connsiteY65" fmla="*/ 4328444 h 4328444"/>
              <a:gd name="connsiteX66" fmla="*/ 3059749 w 6129349"/>
              <a:gd name="connsiteY66" fmla="*/ 4328444 h 4328444"/>
              <a:gd name="connsiteX67" fmla="*/ 3035297 w 6129349"/>
              <a:gd name="connsiteY67" fmla="*/ 4327411 h 4328444"/>
              <a:gd name="connsiteX68" fmla="*/ 3011534 w 6129349"/>
              <a:gd name="connsiteY68" fmla="*/ 4326033 h 4328444"/>
              <a:gd name="connsiteX69" fmla="*/ 2987427 w 6129349"/>
              <a:gd name="connsiteY69" fmla="*/ 4322933 h 4328444"/>
              <a:gd name="connsiteX70" fmla="*/ 2964354 w 6129349"/>
              <a:gd name="connsiteY70" fmla="*/ 4318799 h 4328444"/>
              <a:gd name="connsiteX71" fmla="*/ 2941279 w 6129349"/>
              <a:gd name="connsiteY71" fmla="*/ 4313288 h 4328444"/>
              <a:gd name="connsiteX72" fmla="*/ 2918894 w 6129349"/>
              <a:gd name="connsiteY72" fmla="*/ 4306743 h 4328444"/>
              <a:gd name="connsiteX73" fmla="*/ 2896854 w 6129349"/>
              <a:gd name="connsiteY73" fmla="*/ 4299510 h 4328444"/>
              <a:gd name="connsiteX74" fmla="*/ 2875157 w 6129349"/>
              <a:gd name="connsiteY74" fmla="*/ 4290898 h 4328444"/>
              <a:gd name="connsiteX75" fmla="*/ 2854149 w 6129349"/>
              <a:gd name="connsiteY75" fmla="*/ 4281254 h 4328444"/>
              <a:gd name="connsiteX76" fmla="*/ 2833830 w 6129349"/>
              <a:gd name="connsiteY76" fmla="*/ 4270575 h 4328444"/>
              <a:gd name="connsiteX77" fmla="*/ 2813857 w 6129349"/>
              <a:gd name="connsiteY77" fmla="*/ 4259552 h 4328444"/>
              <a:gd name="connsiteX78" fmla="*/ 2794571 w 6129349"/>
              <a:gd name="connsiteY78" fmla="*/ 4246807 h 4328444"/>
              <a:gd name="connsiteX79" fmla="*/ 2775974 w 6129349"/>
              <a:gd name="connsiteY79" fmla="*/ 4233718 h 4328444"/>
              <a:gd name="connsiteX80" fmla="*/ 2758066 w 6129349"/>
              <a:gd name="connsiteY80" fmla="*/ 4219595 h 4328444"/>
              <a:gd name="connsiteX81" fmla="*/ 2740846 w 6129349"/>
              <a:gd name="connsiteY81" fmla="*/ 4204438 h 4328444"/>
              <a:gd name="connsiteX82" fmla="*/ 2724316 w 6129349"/>
              <a:gd name="connsiteY82" fmla="*/ 4188593 h 4328444"/>
              <a:gd name="connsiteX83" fmla="*/ 2708474 w 6129349"/>
              <a:gd name="connsiteY83" fmla="*/ 4172058 h 4328444"/>
              <a:gd name="connsiteX84" fmla="*/ 2693321 w 6129349"/>
              <a:gd name="connsiteY84" fmla="*/ 4154836 h 4328444"/>
              <a:gd name="connsiteX85" fmla="*/ 2679545 w 6129349"/>
              <a:gd name="connsiteY85" fmla="*/ 4137268 h 4328444"/>
              <a:gd name="connsiteX86" fmla="*/ 2666115 w 6129349"/>
              <a:gd name="connsiteY86" fmla="*/ 4118323 h 4328444"/>
              <a:gd name="connsiteX87" fmla="*/ 2653717 w 6129349"/>
              <a:gd name="connsiteY87" fmla="*/ 4099033 h 4328444"/>
              <a:gd name="connsiteX88" fmla="*/ 2642351 w 6129349"/>
              <a:gd name="connsiteY88" fmla="*/ 4079054 h 4328444"/>
              <a:gd name="connsiteX89" fmla="*/ 2632020 w 6129349"/>
              <a:gd name="connsiteY89" fmla="*/ 4058731 h 4328444"/>
              <a:gd name="connsiteX90" fmla="*/ 2622377 w 6129349"/>
              <a:gd name="connsiteY90" fmla="*/ 4038064 h 4328444"/>
              <a:gd name="connsiteX91" fmla="*/ 2613767 w 6129349"/>
              <a:gd name="connsiteY91" fmla="*/ 4016363 h 4328444"/>
              <a:gd name="connsiteX92" fmla="*/ 2606191 w 6129349"/>
              <a:gd name="connsiteY92" fmla="*/ 3993973 h 4328444"/>
              <a:gd name="connsiteX93" fmla="*/ 2599992 w 6129349"/>
              <a:gd name="connsiteY93" fmla="*/ 3971927 h 4328444"/>
              <a:gd name="connsiteX94" fmla="*/ 2594482 w 6129349"/>
              <a:gd name="connsiteY94" fmla="*/ 3948848 h 4328444"/>
              <a:gd name="connsiteX95" fmla="*/ 2590349 w 6129349"/>
              <a:gd name="connsiteY95" fmla="*/ 3925424 h 4328444"/>
              <a:gd name="connsiteX96" fmla="*/ 2587249 w 6129349"/>
              <a:gd name="connsiteY96" fmla="*/ 3902001 h 4328444"/>
              <a:gd name="connsiteX97" fmla="*/ 2585528 w 6129349"/>
              <a:gd name="connsiteY97" fmla="*/ 3877545 h 4328444"/>
              <a:gd name="connsiteX98" fmla="*/ 2584839 w 6129349"/>
              <a:gd name="connsiteY98" fmla="*/ 3853432 h 4328444"/>
              <a:gd name="connsiteX99" fmla="*/ 2585528 w 6129349"/>
              <a:gd name="connsiteY99" fmla="*/ 3829319 h 4328444"/>
              <a:gd name="connsiteX100" fmla="*/ 2587249 w 6129349"/>
              <a:gd name="connsiteY100" fmla="*/ 3804863 h 4328444"/>
              <a:gd name="connsiteX101" fmla="*/ 2590349 w 6129349"/>
              <a:gd name="connsiteY101" fmla="*/ 3781440 h 4328444"/>
              <a:gd name="connsiteX102" fmla="*/ 2594482 w 6129349"/>
              <a:gd name="connsiteY102" fmla="*/ 3758016 h 4328444"/>
              <a:gd name="connsiteX103" fmla="*/ 2599992 w 6129349"/>
              <a:gd name="connsiteY103" fmla="*/ 3734937 h 4328444"/>
              <a:gd name="connsiteX104" fmla="*/ 2606191 w 6129349"/>
              <a:gd name="connsiteY104" fmla="*/ 3712547 h 4328444"/>
              <a:gd name="connsiteX105" fmla="*/ 2613767 w 6129349"/>
              <a:gd name="connsiteY105" fmla="*/ 3690846 h 4328444"/>
              <a:gd name="connsiteX106" fmla="*/ 2622377 w 6129349"/>
              <a:gd name="connsiteY106" fmla="*/ 3668800 h 4328444"/>
              <a:gd name="connsiteX107" fmla="*/ 2632020 w 6129349"/>
              <a:gd name="connsiteY107" fmla="*/ 3648133 h 4328444"/>
              <a:gd name="connsiteX108" fmla="*/ 2642351 w 6129349"/>
              <a:gd name="connsiteY108" fmla="*/ 3627810 h 4328444"/>
              <a:gd name="connsiteX109" fmla="*/ 2653717 w 6129349"/>
              <a:gd name="connsiteY109" fmla="*/ 3607831 h 4328444"/>
              <a:gd name="connsiteX110" fmla="*/ 2666115 w 6129349"/>
              <a:gd name="connsiteY110" fmla="*/ 3588541 h 4328444"/>
              <a:gd name="connsiteX111" fmla="*/ 2679545 w 6129349"/>
              <a:gd name="connsiteY111" fmla="*/ 3569596 h 4328444"/>
              <a:gd name="connsiteX112" fmla="*/ 2693321 w 6129349"/>
              <a:gd name="connsiteY112" fmla="*/ 3552028 h 4328444"/>
              <a:gd name="connsiteX113" fmla="*/ 2708474 w 6129349"/>
              <a:gd name="connsiteY113" fmla="*/ 3534806 h 4328444"/>
              <a:gd name="connsiteX114" fmla="*/ 2724316 w 6129349"/>
              <a:gd name="connsiteY114" fmla="*/ 3518271 h 4328444"/>
              <a:gd name="connsiteX115" fmla="*/ 2740846 w 6129349"/>
              <a:gd name="connsiteY115" fmla="*/ 3502426 h 4328444"/>
              <a:gd name="connsiteX116" fmla="*/ 2758066 w 6129349"/>
              <a:gd name="connsiteY116" fmla="*/ 3487269 h 4328444"/>
              <a:gd name="connsiteX117" fmla="*/ 2775974 w 6129349"/>
              <a:gd name="connsiteY117" fmla="*/ 3473146 h 4328444"/>
              <a:gd name="connsiteX118" fmla="*/ 2794571 w 6129349"/>
              <a:gd name="connsiteY118" fmla="*/ 3460057 h 4328444"/>
              <a:gd name="connsiteX119" fmla="*/ 2813857 w 6129349"/>
              <a:gd name="connsiteY119" fmla="*/ 3447312 h 4328444"/>
              <a:gd name="connsiteX120" fmla="*/ 2833830 w 6129349"/>
              <a:gd name="connsiteY120" fmla="*/ 3436289 h 4328444"/>
              <a:gd name="connsiteX121" fmla="*/ 2854149 w 6129349"/>
              <a:gd name="connsiteY121" fmla="*/ 3425611 h 4328444"/>
              <a:gd name="connsiteX122" fmla="*/ 2875157 w 6129349"/>
              <a:gd name="connsiteY122" fmla="*/ 3415966 h 4328444"/>
              <a:gd name="connsiteX123" fmla="*/ 2896854 w 6129349"/>
              <a:gd name="connsiteY123" fmla="*/ 3407354 h 4328444"/>
              <a:gd name="connsiteX124" fmla="*/ 2918894 w 6129349"/>
              <a:gd name="connsiteY124" fmla="*/ 3400120 h 4328444"/>
              <a:gd name="connsiteX125" fmla="*/ 2941279 w 6129349"/>
              <a:gd name="connsiteY125" fmla="*/ 3393576 h 4328444"/>
              <a:gd name="connsiteX126" fmla="*/ 2964354 w 6129349"/>
              <a:gd name="connsiteY126" fmla="*/ 3388065 h 4328444"/>
              <a:gd name="connsiteX127" fmla="*/ 2987427 w 6129349"/>
              <a:gd name="connsiteY127" fmla="*/ 3383931 h 4328444"/>
              <a:gd name="connsiteX128" fmla="*/ 3011534 w 6129349"/>
              <a:gd name="connsiteY128" fmla="*/ 3380831 h 4328444"/>
              <a:gd name="connsiteX129" fmla="*/ 3035297 w 6129349"/>
              <a:gd name="connsiteY129" fmla="*/ 3379453 h 4328444"/>
              <a:gd name="connsiteX130" fmla="*/ 1367723 w 6129349"/>
              <a:gd name="connsiteY130" fmla="*/ 3378420 h 4328444"/>
              <a:gd name="connsiteX131" fmla="*/ 1887435 w 6129349"/>
              <a:gd name="connsiteY131" fmla="*/ 3378420 h 4328444"/>
              <a:gd name="connsiteX132" fmla="*/ 1911921 w 6129349"/>
              <a:gd name="connsiteY132" fmla="*/ 3379453 h 4328444"/>
              <a:gd name="connsiteX133" fmla="*/ 1935717 w 6129349"/>
              <a:gd name="connsiteY133" fmla="*/ 3380831 h 4328444"/>
              <a:gd name="connsiteX134" fmla="*/ 1959512 w 6129349"/>
              <a:gd name="connsiteY134" fmla="*/ 3383931 h 4328444"/>
              <a:gd name="connsiteX135" fmla="*/ 1982963 w 6129349"/>
              <a:gd name="connsiteY135" fmla="*/ 3388065 h 4328444"/>
              <a:gd name="connsiteX136" fmla="*/ 2005724 w 6129349"/>
              <a:gd name="connsiteY136" fmla="*/ 3393576 h 4328444"/>
              <a:gd name="connsiteX137" fmla="*/ 2028485 w 6129349"/>
              <a:gd name="connsiteY137" fmla="*/ 3400120 h 4328444"/>
              <a:gd name="connsiteX138" fmla="*/ 2050557 w 6129349"/>
              <a:gd name="connsiteY138" fmla="*/ 3407354 h 4328444"/>
              <a:gd name="connsiteX139" fmla="*/ 2071939 w 6129349"/>
              <a:gd name="connsiteY139" fmla="*/ 3415966 h 4328444"/>
              <a:gd name="connsiteX140" fmla="*/ 2092975 w 6129349"/>
              <a:gd name="connsiteY140" fmla="*/ 3425611 h 4328444"/>
              <a:gd name="connsiteX141" fmla="*/ 2113668 w 6129349"/>
              <a:gd name="connsiteY141" fmla="*/ 3436289 h 4328444"/>
              <a:gd name="connsiteX142" fmla="*/ 2133669 w 6129349"/>
              <a:gd name="connsiteY142" fmla="*/ 3447312 h 4328444"/>
              <a:gd name="connsiteX143" fmla="*/ 2152982 w 6129349"/>
              <a:gd name="connsiteY143" fmla="*/ 3460057 h 4328444"/>
              <a:gd name="connsiteX144" fmla="*/ 2171260 w 6129349"/>
              <a:gd name="connsiteY144" fmla="*/ 3473146 h 4328444"/>
              <a:gd name="connsiteX145" fmla="*/ 2189538 w 6129349"/>
              <a:gd name="connsiteY145" fmla="*/ 3487269 h 4328444"/>
              <a:gd name="connsiteX146" fmla="*/ 2206781 w 6129349"/>
              <a:gd name="connsiteY146" fmla="*/ 3502426 h 4328444"/>
              <a:gd name="connsiteX147" fmla="*/ 2223335 w 6129349"/>
              <a:gd name="connsiteY147" fmla="*/ 3518271 h 4328444"/>
              <a:gd name="connsiteX148" fmla="*/ 2239199 w 6129349"/>
              <a:gd name="connsiteY148" fmla="*/ 3534806 h 4328444"/>
              <a:gd name="connsiteX149" fmla="*/ 2254029 w 6129349"/>
              <a:gd name="connsiteY149" fmla="*/ 3552028 h 4328444"/>
              <a:gd name="connsiteX150" fmla="*/ 2267822 w 6129349"/>
              <a:gd name="connsiteY150" fmla="*/ 3569596 h 4328444"/>
              <a:gd name="connsiteX151" fmla="*/ 2281272 w 6129349"/>
              <a:gd name="connsiteY151" fmla="*/ 3588541 h 4328444"/>
              <a:gd name="connsiteX152" fmla="*/ 2293687 w 6129349"/>
              <a:gd name="connsiteY152" fmla="*/ 3607831 h 4328444"/>
              <a:gd name="connsiteX153" fmla="*/ 2305412 w 6129349"/>
              <a:gd name="connsiteY153" fmla="*/ 3627810 h 4328444"/>
              <a:gd name="connsiteX154" fmla="*/ 2315758 w 6129349"/>
              <a:gd name="connsiteY154" fmla="*/ 3648133 h 4328444"/>
              <a:gd name="connsiteX155" fmla="*/ 2325415 w 6129349"/>
              <a:gd name="connsiteY155" fmla="*/ 3668800 h 4328444"/>
              <a:gd name="connsiteX156" fmla="*/ 2333691 w 6129349"/>
              <a:gd name="connsiteY156" fmla="*/ 3690846 h 4328444"/>
              <a:gd name="connsiteX157" fmla="*/ 2341624 w 6129349"/>
              <a:gd name="connsiteY157" fmla="*/ 3712547 h 4328444"/>
              <a:gd name="connsiteX158" fmla="*/ 2348176 w 6129349"/>
              <a:gd name="connsiteY158" fmla="*/ 3734937 h 4328444"/>
              <a:gd name="connsiteX159" fmla="*/ 2353005 w 6129349"/>
              <a:gd name="connsiteY159" fmla="*/ 3758016 h 4328444"/>
              <a:gd name="connsiteX160" fmla="*/ 2357144 w 6129349"/>
              <a:gd name="connsiteY160" fmla="*/ 3781440 h 4328444"/>
              <a:gd name="connsiteX161" fmla="*/ 2360247 w 6129349"/>
              <a:gd name="connsiteY161" fmla="*/ 3804863 h 4328444"/>
              <a:gd name="connsiteX162" fmla="*/ 2362316 w 6129349"/>
              <a:gd name="connsiteY162" fmla="*/ 3829319 h 4328444"/>
              <a:gd name="connsiteX163" fmla="*/ 2363005 w 6129349"/>
              <a:gd name="connsiteY163" fmla="*/ 3853432 h 4328444"/>
              <a:gd name="connsiteX164" fmla="*/ 2362316 w 6129349"/>
              <a:gd name="connsiteY164" fmla="*/ 3877545 h 4328444"/>
              <a:gd name="connsiteX165" fmla="*/ 2360247 w 6129349"/>
              <a:gd name="connsiteY165" fmla="*/ 3902001 h 4328444"/>
              <a:gd name="connsiteX166" fmla="*/ 2357144 w 6129349"/>
              <a:gd name="connsiteY166" fmla="*/ 3925424 h 4328444"/>
              <a:gd name="connsiteX167" fmla="*/ 2353005 w 6129349"/>
              <a:gd name="connsiteY167" fmla="*/ 3948848 h 4328444"/>
              <a:gd name="connsiteX168" fmla="*/ 2348176 w 6129349"/>
              <a:gd name="connsiteY168" fmla="*/ 3971927 h 4328444"/>
              <a:gd name="connsiteX169" fmla="*/ 2341624 w 6129349"/>
              <a:gd name="connsiteY169" fmla="*/ 3993973 h 4328444"/>
              <a:gd name="connsiteX170" fmla="*/ 2333691 w 6129349"/>
              <a:gd name="connsiteY170" fmla="*/ 4016363 h 4328444"/>
              <a:gd name="connsiteX171" fmla="*/ 2325415 w 6129349"/>
              <a:gd name="connsiteY171" fmla="*/ 4038064 h 4328444"/>
              <a:gd name="connsiteX172" fmla="*/ 2315758 w 6129349"/>
              <a:gd name="connsiteY172" fmla="*/ 4058731 h 4328444"/>
              <a:gd name="connsiteX173" fmla="*/ 2305412 w 6129349"/>
              <a:gd name="connsiteY173" fmla="*/ 4079054 h 4328444"/>
              <a:gd name="connsiteX174" fmla="*/ 2293687 w 6129349"/>
              <a:gd name="connsiteY174" fmla="*/ 4099033 h 4328444"/>
              <a:gd name="connsiteX175" fmla="*/ 2281272 w 6129349"/>
              <a:gd name="connsiteY175" fmla="*/ 4118323 h 4328444"/>
              <a:gd name="connsiteX176" fmla="*/ 2267822 w 6129349"/>
              <a:gd name="connsiteY176" fmla="*/ 4137268 h 4328444"/>
              <a:gd name="connsiteX177" fmla="*/ 2254029 w 6129349"/>
              <a:gd name="connsiteY177" fmla="*/ 4154836 h 4328444"/>
              <a:gd name="connsiteX178" fmla="*/ 2239199 w 6129349"/>
              <a:gd name="connsiteY178" fmla="*/ 4172058 h 4328444"/>
              <a:gd name="connsiteX179" fmla="*/ 2223335 w 6129349"/>
              <a:gd name="connsiteY179" fmla="*/ 4188593 h 4328444"/>
              <a:gd name="connsiteX180" fmla="*/ 2206781 w 6129349"/>
              <a:gd name="connsiteY180" fmla="*/ 4204438 h 4328444"/>
              <a:gd name="connsiteX181" fmla="*/ 2189538 w 6129349"/>
              <a:gd name="connsiteY181" fmla="*/ 4219595 h 4328444"/>
              <a:gd name="connsiteX182" fmla="*/ 2171260 w 6129349"/>
              <a:gd name="connsiteY182" fmla="*/ 4233718 h 4328444"/>
              <a:gd name="connsiteX183" fmla="*/ 2152982 w 6129349"/>
              <a:gd name="connsiteY183" fmla="*/ 4246807 h 4328444"/>
              <a:gd name="connsiteX184" fmla="*/ 2133669 w 6129349"/>
              <a:gd name="connsiteY184" fmla="*/ 4259552 h 4328444"/>
              <a:gd name="connsiteX185" fmla="*/ 2113668 w 6129349"/>
              <a:gd name="connsiteY185" fmla="*/ 4270575 h 4328444"/>
              <a:gd name="connsiteX186" fmla="*/ 2092975 w 6129349"/>
              <a:gd name="connsiteY186" fmla="*/ 4281254 h 4328444"/>
              <a:gd name="connsiteX187" fmla="*/ 2071939 w 6129349"/>
              <a:gd name="connsiteY187" fmla="*/ 4290898 h 4328444"/>
              <a:gd name="connsiteX188" fmla="*/ 2050557 w 6129349"/>
              <a:gd name="connsiteY188" fmla="*/ 4299510 h 4328444"/>
              <a:gd name="connsiteX189" fmla="*/ 2028485 w 6129349"/>
              <a:gd name="connsiteY189" fmla="*/ 4306743 h 4328444"/>
              <a:gd name="connsiteX190" fmla="*/ 2005724 w 6129349"/>
              <a:gd name="connsiteY190" fmla="*/ 4313288 h 4328444"/>
              <a:gd name="connsiteX191" fmla="*/ 1982963 w 6129349"/>
              <a:gd name="connsiteY191" fmla="*/ 4318799 h 4328444"/>
              <a:gd name="connsiteX192" fmla="*/ 1959512 w 6129349"/>
              <a:gd name="connsiteY192" fmla="*/ 4322933 h 4328444"/>
              <a:gd name="connsiteX193" fmla="*/ 1935717 w 6129349"/>
              <a:gd name="connsiteY193" fmla="*/ 4326033 h 4328444"/>
              <a:gd name="connsiteX194" fmla="*/ 1911921 w 6129349"/>
              <a:gd name="connsiteY194" fmla="*/ 4327411 h 4328444"/>
              <a:gd name="connsiteX195" fmla="*/ 1887435 w 6129349"/>
              <a:gd name="connsiteY195" fmla="*/ 4328444 h 4328444"/>
              <a:gd name="connsiteX196" fmla="*/ 1367723 w 6129349"/>
              <a:gd name="connsiteY196" fmla="*/ 4328444 h 4328444"/>
              <a:gd name="connsiteX197" fmla="*/ 1343583 w 6129349"/>
              <a:gd name="connsiteY197" fmla="*/ 4327411 h 4328444"/>
              <a:gd name="connsiteX198" fmla="*/ 1319096 w 6129349"/>
              <a:gd name="connsiteY198" fmla="*/ 4326033 h 4328444"/>
              <a:gd name="connsiteX199" fmla="*/ 1295647 w 6129349"/>
              <a:gd name="connsiteY199" fmla="*/ 4322933 h 4328444"/>
              <a:gd name="connsiteX200" fmla="*/ 1272196 w 6129349"/>
              <a:gd name="connsiteY200" fmla="*/ 4318799 h 4328444"/>
              <a:gd name="connsiteX201" fmla="*/ 1249089 w 6129349"/>
              <a:gd name="connsiteY201" fmla="*/ 4313288 h 4328444"/>
              <a:gd name="connsiteX202" fmla="*/ 1226674 w 6129349"/>
              <a:gd name="connsiteY202" fmla="*/ 4306743 h 4328444"/>
              <a:gd name="connsiteX203" fmla="*/ 1204603 w 6129349"/>
              <a:gd name="connsiteY203" fmla="*/ 4299510 h 4328444"/>
              <a:gd name="connsiteX204" fmla="*/ 1182877 w 6129349"/>
              <a:gd name="connsiteY204" fmla="*/ 4290898 h 4328444"/>
              <a:gd name="connsiteX205" fmla="*/ 1162184 w 6129349"/>
              <a:gd name="connsiteY205" fmla="*/ 4281254 h 4328444"/>
              <a:gd name="connsiteX206" fmla="*/ 1141836 w 6129349"/>
              <a:gd name="connsiteY206" fmla="*/ 4270575 h 4328444"/>
              <a:gd name="connsiteX207" fmla="*/ 1121835 w 6129349"/>
              <a:gd name="connsiteY207" fmla="*/ 4259552 h 4328444"/>
              <a:gd name="connsiteX208" fmla="*/ 1102523 w 6129349"/>
              <a:gd name="connsiteY208" fmla="*/ 4246807 h 4328444"/>
              <a:gd name="connsiteX209" fmla="*/ 1083555 w 6129349"/>
              <a:gd name="connsiteY209" fmla="*/ 4233718 h 4328444"/>
              <a:gd name="connsiteX210" fmla="*/ 1065967 w 6129349"/>
              <a:gd name="connsiteY210" fmla="*/ 4219595 h 4328444"/>
              <a:gd name="connsiteX211" fmla="*/ 1048378 w 6129349"/>
              <a:gd name="connsiteY211" fmla="*/ 4204438 h 4328444"/>
              <a:gd name="connsiteX212" fmla="*/ 1031825 w 6129349"/>
              <a:gd name="connsiteY212" fmla="*/ 4188593 h 4328444"/>
              <a:gd name="connsiteX213" fmla="*/ 1016306 w 6129349"/>
              <a:gd name="connsiteY213" fmla="*/ 4172058 h 4328444"/>
              <a:gd name="connsiteX214" fmla="*/ 1001132 w 6129349"/>
              <a:gd name="connsiteY214" fmla="*/ 4154836 h 4328444"/>
              <a:gd name="connsiteX215" fmla="*/ 986991 w 6129349"/>
              <a:gd name="connsiteY215" fmla="*/ 4137268 h 4328444"/>
              <a:gd name="connsiteX216" fmla="*/ 973888 w 6129349"/>
              <a:gd name="connsiteY216" fmla="*/ 4118323 h 4328444"/>
              <a:gd name="connsiteX217" fmla="*/ 961127 w 6129349"/>
              <a:gd name="connsiteY217" fmla="*/ 4099033 h 4328444"/>
              <a:gd name="connsiteX218" fmla="*/ 950092 w 6129349"/>
              <a:gd name="connsiteY218" fmla="*/ 4079054 h 4328444"/>
              <a:gd name="connsiteX219" fmla="*/ 939056 w 6129349"/>
              <a:gd name="connsiteY219" fmla="*/ 4058731 h 4328444"/>
              <a:gd name="connsiteX220" fmla="*/ 929399 w 6129349"/>
              <a:gd name="connsiteY220" fmla="*/ 4038064 h 4328444"/>
              <a:gd name="connsiteX221" fmla="*/ 921122 w 6129349"/>
              <a:gd name="connsiteY221" fmla="*/ 4016363 h 4328444"/>
              <a:gd name="connsiteX222" fmla="*/ 913880 w 6129349"/>
              <a:gd name="connsiteY222" fmla="*/ 3993973 h 4328444"/>
              <a:gd name="connsiteX223" fmla="*/ 907328 w 6129349"/>
              <a:gd name="connsiteY223" fmla="*/ 3971927 h 4328444"/>
              <a:gd name="connsiteX224" fmla="*/ 901810 w 6129349"/>
              <a:gd name="connsiteY224" fmla="*/ 3948848 h 4328444"/>
              <a:gd name="connsiteX225" fmla="*/ 897673 w 6129349"/>
              <a:gd name="connsiteY225" fmla="*/ 3925424 h 4328444"/>
              <a:gd name="connsiteX226" fmla="*/ 894569 w 6129349"/>
              <a:gd name="connsiteY226" fmla="*/ 3902001 h 4328444"/>
              <a:gd name="connsiteX227" fmla="*/ 892844 w 6129349"/>
              <a:gd name="connsiteY227" fmla="*/ 3877545 h 4328444"/>
              <a:gd name="connsiteX228" fmla="*/ 892154 w 6129349"/>
              <a:gd name="connsiteY228" fmla="*/ 3853432 h 4328444"/>
              <a:gd name="connsiteX229" fmla="*/ 892844 w 6129349"/>
              <a:gd name="connsiteY229" fmla="*/ 3829319 h 4328444"/>
              <a:gd name="connsiteX230" fmla="*/ 894569 w 6129349"/>
              <a:gd name="connsiteY230" fmla="*/ 3804863 h 4328444"/>
              <a:gd name="connsiteX231" fmla="*/ 897673 w 6129349"/>
              <a:gd name="connsiteY231" fmla="*/ 3781440 h 4328444"/>
              <a:gd name="connsiteX232" fmla="*/ 901810 w 6129349"/>
              <a:gd name="connsiteY232" fmla="*/ 3758016 h 4328444"/>
              <a:gd name="connsiteX233" fmla="*/ 907328 w 6129349"/>
              <a:gd name="connsiteY233" fmla="*/ 3734937 h 4328444"/>
              <a:gd name="connsiteX234" fmla="*/ 913880 w 6129349"/>
              <a:gd name="connsiteY234" fmla="*/ 3712547 h 4328444"/>
              <a:gd name="connsiteX235" fmla="*/ 921122 w 6129349"/>
              <a:gd name="connsiteY235" fmla="*/ 3690846 h 4328444"/>
              <a:gd name="connsiteX236" fmla="*/ 929399 w 6129349"/>
              <a:gd name="connsiteY236" fmla="*/ 3668800 h 4328444"/>
              <a:gd name="connsiteX237" fmla="*/ 939056 w 6129349"/>
              <a:gd name="connsiteY237" fmla="*/ 3648133 h 4328444"/>
              <a:gd name="connsiteX238" fmla="*/ 950092 w 6129349"/>
              <a:gd name="connsiteY238" fmla="*/ 3627810 h 4328444"/>
              <a:gd name="connsiteX239" fmla="*/ 961127 w 6129349"/>
              <a:gd name="connsiteY239" fmla="*/ 3607831 h 4328444"/>
              <a:gd name="connsiteX240" fmla="*/ 973888 w 6129349"/>
              <a:gd name="connsiteY240" fmla="*/ 3588541 h 4328444"/>
              <a:gd name="connsiteX241" fmla="*/ 986991 w 6129349"/>
              <a:gd name="connsiteY241" fmla="*/ 3569596 h 4328444"/>
              <a:gd name="connsiteX242" fmla="*/ 1001132 w 6129349"/>
              <a:gd name="connsiteY242" fmla="*/ 3552028 h 4328444"/>
              <a:gd name="connsiteX243" fmla="*/ 1016306 w 6129349"/>
              <a:gd name="connsiteY243" fmla="*/ 3534806 h 4328444"/>
              <a:gd name="connsiteX244" fmla="*/ 1031825 w 6129349"/>
              <a:gd name="connsiteY244" fmla="*/ 3518271 h 4328444"/>
              <a:gd name="connsiteX245" fmla="*/ 1048378 w 6129349"/>
              <a:gd name="connsiteY245" fmla="*/ 3502426 h 4328444"/>
              <a:gd name="connsiteX246" fmla="*/ 1065967 w 6129349"/>
              <a:gd name="connsiteY246" fmla="*/ 3487269 h 4328444"/>
              <a:gd name="connsiteX247" fmla="*/ 1083555 w 6129349"/>
              <a:gd name="connsiteY247" fmla="*/ 3473146 h 4328444"/>
              <a:gd name="connsiteX248" fmla="*/ 1102523 w 6129349"/>
              <a:gd name="connsiteY248" fmla="*/ 3460057 h 4328444"/>
              <a:gd name="connsiteX249" fmla="*/ 1121835 w 6129349"/>
              <a:gd name="connsiteY249" fmla="*/ 3447312 h 4328444"/>
              <a:gd name="connsiteX250" fmla="*/ 1141836 w 6129349"/>
              <a:gd name="connsiteY250" fmla="*/ 3436289 h 4328444"/>
              <a:gd name="connsiteX251" fmla="*/ 1162184 w 6129349"/>
              <a:gd name="connsiteY251" fmla="*/ 3425611 h 4328444"/>
              <a:gd name="connsiteX252" fmla="*/ 1182877 w 6129349"/>
              <a:gd name="connsiteY252" fmla="*/ 3415966 h 4328444"/>
              <a:gd name="connsiteX253" fmla="*/ 1204603 w 6129349"/>
              <a:gd name="connsiteY253" fmla="*/ 3407354 h 4328444"/>
              <a:gd name="connsiteX254" fmla="*/ 1226674 w 6129349"/>
              <a:gd name="connsiteY254" fmla="*/ 3400120 h 4328444"/>
              <a:gd name="connsiteX255" fmla="*/ 1249089 w 6129349"/>
              <a:gd name="connsiteY255" fmla="*/ 3393576 h 4328444"/>
              <a:gd name="connsiteX256" fmla="*/ 1272196 w 6129349"/>
              <a:gd name="connsiteY256" fmla="*/ 3388065 h 4328444"/>
              <a:gd name="connsiteX257" fmla="*/ 1295647 w 6129349"/>
              <a:gd name="connsiteY257" fmla="*/ 3383931 h 4328444"/>
              <a:gd name="connsiteX258" fmla="*/ 1319096 w 6129349"/>
              <a:gd name="connsiteY258" fmla="*/ 3380831 h 4328444"/>
              <a:gd name="connsiteX259" fmla="*/ 1343583 w 6129349"/>
              <a:gd name="connsiteY259" fmla="*/ 3379453 h 4328444"/>
              <a:gd name="connsiteX260" fmla="*/ 474906 w 6129349"/>
              <a:gd name="connsiteY260" fmla="*/ 2252374 h 4328444"/>
              <a:gd name="connsiteX261" fmla="*/ 5654444 w 6129349"/>
              <a:gd name="connsiteY261" fmla="*/ 2252374 h 4328444"/>
              <a:gd name="connsiteX262" fmla="*/ 5678551 w 6129349"/>
              <a:gd name="connsiteY262" fmla="*/ 2253064 h 4328444"/>
              <a:gd name="connsiteX263" fmla="*/ 5702658 w 6129349"/>
              <a:gd name="connsiteY263" fmla="*/ 2255131 h 4328444"/>
              <a:gd name="connsiteX264" fmla="*/ 5726076 w 6129349"/>
              <a:gd name="connsiteY264" fmla="*/ 2258230 h 4328444"/>
              <a:gd name="connsiteX265" fmla="*/ 5749838 w 6129349"/>
              <a:gd name="connsiteY265" fmla="*/ 2262364 h 4328444"/>
              <a:gd name="connsiteX266" fmla="*/ 5772911 w 6129349"/>
              <a:gd name="connsiteY266" fmla="*/ 2267875 h 4328444"/>
              <a:gd name="connsiteX267" fmla="*/ 5794952 w 6129349"/>
              <a:gd name="connsiteY267" fmla="*/ 2273731 h 4328444"/>
              <a:gd name="connsiteX268" fmla="*/ 5817337 w 6129349"/>
              <a:gd name="connsiteY268" fmla="*/ 2281654 h 4328444"/>
              <a:gd name="connsiteX269" fmla="*/ 5839033 w 6129349"/>
              <a:gd name="connsiteY269" fmla="*/ 2289921 h 4328444"/>
              <a:gd name="connsiteX270" fmla="*/ 5859696 w 6129349"/>
              <a:gd name="connsiteY270" fmla="*/ 2299566 h 4328444"/>
              <a:gd name="connsiteX271" fmla="*/ 5880016 w 6129349"/>
              <a:gd name="connsiteY271" fmla="*/ 2309899 h 4328444"/>
              <a:gd name="connsiteX272" fmla="*/ 5899989 w 6129349"/>
              <a:gd name="connsiteY272" fmla="*/ 2321612 h 4328444"/>
              <a:gd name="connsiteX273" fmla="*/ 5919275 w 6129349"/>
              <a:gd name="connsiteY273" fmla="*/ 2334012 h 4328444"/>
              <a:gd name="connsiteX274" fmla="*/ 5938216 w 6129349"/>
              <a:gd name="connsiteY274" fmla="*/ 2347446 h 4328444"/>
              <a:gd name="connsiteX275" fmla="*/ 5955780 w 6129349"/>
              <a:gd name="connsiteY275" fmla="*/ 2361224 h 4328444"/>
              <a:gd name="connsiteX276" fmla="*/ 5972999 w 6129349"/>
              <a:gd name="connsiteY276" fmla="*/ 2376036 h 4328444"/>
              <a:gd name="connsiteX277" fmla="*/ 5989529 w 6129349"/>
              <a:gd name="connsiteY277" fmla="*/ 2391882 h 4328444"/>
              <a:gd name="connsiteX278" fmla="*/ 6005371 w 6129349"/>
              <a:gd name="connsiteY278" fmla="*/ 2408416 h 4328444"/>
              <a:gd name="connsiteX279" fmla="*/ 6020524 w 6129349"/>
              <a:gd name="connsiteY279" fmla="*/ 2425638 h 4328444"/>
              <a:gd name="connsiteX280" fmla="*/ 6034643 w 6129349"/>
              <a:gd name="connsiteY280" fmla="*/ 2443895 h 4328444"/>
              <a:gd name="connsiteX281" fmla="*/ 6047730 w 6129349"/>
              <a:gd name="connsiteY281" fmla="*/ 2462151 h 4328444"/>
              <a:gd name="connsiteX282" fmla="*/ 6060473 w 6129349"/>
              <a:gd name="connsiteY282" fmla="*/ 2481442 h 4328444"/>
              <a:gd name="connsiteX283" fmla="*/ 6071493 w 6129349"/>
              <a:gd name="connsiteY283" fmla="*/ 2501420 h 4328444"/>
              <a:gd name="connsiteX284" fmla="*/ 6082168 w 6129349"/>
              <a:gd name="connsiteY284" fmla="*/ 2521743 h 4328444"/>
              <a:gd name="connsiteX285" fmla="*/ 6091811 w 6129349"/>
              <a:gd name="connsiteY285" fmla="*/ 2543100 h 4328444"/>
              <a:gd name="connsiteX286" fmla="*/ 6100422 w 6129349"/>
              <a:gd name="connsiteY286" fmla="*/ 2564456 h 4328444"/>
              <a:gd name="connsiteX287" fmla="*/ 6107653 w 6129349"/>
              <a:gd name="connsiteY287" fmla="*/ 2586502 h 4328444"/>
              <a:gd name="connsiteX288" fmla="*/ 6114196 w 6129349"/>
              <a:gd name="connsiteY288" fmla="*/ 2609236 h 4328444"/>
              <a:gd name="connsiteX289" fmla="*/ 6119706 w 6129349"/>
              <a:gd name="connsiteY289" fmla="*/ 2631971 h 4328444"/>
              <a:gd name="connsiteX290" fmla="*/ 6123839 w 6129349"/>
              <a:gd name="connsiteY290" fmla="*/ 2655395 h 4328444"/>
              <a:gd name="connsiteX291" fmla="*/ 6126939 w 6129349"/>
              <a:gd name="connsiteY291" fmla="*/ 2679163 h 4328444"/>
              <a:gd name="connsiteX292" fmla="*/ 6128316 w 6129349"/>
              <a:gd name="connsiteY292" fmla="*/ 2702930 h 4328444"/>
              <a:gd name="connsiteX293" fmla="*/ 6129349 w 6129349"/>
              <a:gd name="connsiteY293" fmla="*/ 2727732 h 4328444"/>
              <a:gd name="connsiteX294" fmla="*/ 6128316 w 6129349"/>
              <a:gd name="connsiteY294" fmla="*/ 2751844 h 4328444"/>
              <a:gd name="connsiteX295" fmla="*/ 6126939 w 6129349"/>
              <a:gd name="connsiteY295" fmla="*/ 2775612 h 4328444"/>
              <a:gd name="connsiteX296" fmla="*/ 6123839 w 6129349"/>
              <a:gd name="connsiteY296" fmla="*/ 2799379 h 4328444"/>
              <a:gd name="connsiteX297" fmla="*/ 6119706 w 6129349"/>
              <a:gd name="connsiteY297" fmla="*/ 2822803 h 4328444"/>
              <a:gd name="connsiteX298" fmla="*/ 6114196 w 6129349"/>
              <a:gd name="connsiteY298" fmla="*/ 2845538 h 4328444"/>
              <a:gd name="connsiteX299" fmla="*/ 6107653 w 6129349"/>
              <a:gd name="connsiteY299" fmla="*/ 2868272 h 4328444"/>
              <a:gd name="connsiteX300" fmla="*/ 6100422 w 6129349"/>
              <a:gd name="connsiteY300" fmla="*/ 2890318 h 4328444"/>
              <a:gd name="connsiteX301" fmla="*/ 6091811 w 6129349"/>
              <a:gd name="connsiteY301" fmla="*/ 2911674 h 4328444"/>
              <a:gd name="connsiteX302" fmla="*/ 6082168 w 6129349"/>
              <a:gd name="connsiteY302" fmla="*/ 2933031 h 4328444"/>
              <a:gd name="connsiteX303" fmla="*/ 6071493 w 6129349"/>
              <a:gd name="connsiteY303" fmla="*/ 2953354 h 4328444"/>
              <a:gd name="connsiteX304" fmla="*/ 6060473 w 6129349"/>
              <a:gd name="connsiteY304" fmla="*/ 2973332 h 4328444"/>
              <a:gd name="connsiteX305" fmla="*/ 6047730 w 6129349"/>
              <a:gd name="connsiteY305" fmla="*/ 2992623 h 4328444"/>
              <a:gd name="connsiteX306" fmla="*/ 6034643 w 6129349"/>
              <a:gd name="connsiteY306" fmla="*/ 3010879 h 4328444"/>
              <a:gd name="connsiteX307" fmla="*/ 6020524 w 6129349"/>
              <a:gd name="connsiteY307" fmla="*/ 3029136 h 4328444"/>
              <a:gd name="connsiteX308" fmla="*/ 6005371 w 6129349"/>
              <a:gd name="connsiteY308" fmla="*/ 3046358 h 4328444"/>
              <a:gd name="connsiteX309" fmla="*/ 5989529 w 6129349"/>
              <a:gd name="connsiteY309" fmla="*/ 3062892 h 4328444"/>
              <a:gd name="connsiteX310" fmla="*/ 5972999 w 6129349"/>
              <a:gd name="connsiteY310" fmla="*/ 3078738 h 4328444"/>
              <a:gd name="connsiteX311" fmla="*/ 5955780 w 6129349"/>
              <a:gd name="connsiteY311" fmla="*/ 3093550 h 4328444"/>
              <a:gd name="connsiteX312" fmla="*/ 5938216 w 6129349"/>
              <a:gd name="connsiteY312" fmla="*/ 3107673 h 4328444"/>
              <a:gd name="connsiteX313" fmla="*/ 5919275 w 6129349"/>
              <a:gd name="connsiteY313" fmla="*/ 3121106 h 4328444"/>
              <a:gd name="connsiteX314" fmla="*/ 5899989 w 6129349"/>
              <a:gd name="connsiteY314" fmla="*/ 3133163 h 4328444"/>
              <a:gd name="connsiteX315" fmla="*/ 5880016 w 6129349"/>
              <a:gd name="connsiteY315" fmla="*/ 3144875 h 4328444"/>
              <a:gd name="connsiteX316" fmla="*/ 5859696 w 6129349"/>
              <a:gd name="connsiteY316" fmla="*/ 3155209 h 4328444"/>
              <a:gd name="connsiteX317" fmla="*/ 5839033 w 6129349"/>
              <a:gd name="connsiteY317" fmla="*/ 3164853 h 4328444"/>
              <a:gd name="connsiteX318" fmla="*/ 5817337 w 6129349"/>
              <a:gd name="connsiteY318" fmla="*/ 3173120 h 4328444"/>
              <a:gd name="connsiteX319" fmla="*/ 5794952 w 6129349"/>
              <a:gd name="connsiteY319" fmla="*/ 3181043 h 4328444"/>
              <a:gd name="connsiteX320" fmla="*/ 5772911 w 6129349"/>
              <a:gd name="connsiteY320" fmla="*/ 3187588 h 4328444"/>
              <a:gd name="connsiteX321" fmla="*/ 5749838 w 6129349"/>
              <a:gd name="connsiteY321" fmla="*/ 3192410 h 4328444"/>
              <a:gd name="connsiteX322" fmla="*/ 5726076 w 6129349"/>
              <a:gd name="connsiteY322" fmla="*/ 3196544 h 4328444"/>
              <a:gd name="connsiteX323" fmla="*/ 5702658 w 6129349"/>
              <a:gd name="connsiteY323" fmla="*/ 3199644 h 4328444"/>
              <a:gd name="connsiteX324" fmla="*/ 5678551 w 6129349"/>
              <a:gd name="connsiteY324" fmla="*/ 3201710 h 4328444"/>
              <a:gd name="connsiteX325" fmla="*/ 5654444 w 6129349"/>
              <a:gd name="connsiteY325" fmla="*/ 3202400 h 4328444"/>
              <a:gd name="connsiteX326" fmla="*/ 474906 w 6129349"/>
              <a:gd name="connsiteY326" fmla="*/ 3202400 h 4328444"/>
              <a:gd name="connsiteX327" fmla="*/ 450799 w 6129349"/>
              <a:gd name="connsiteY327" fmla="*/ 3201710 h 4328444"/>
              <a:gd name="connsiteX328" fmla="*/ 426692 w 6129349"/>
              <a:gd name="connsiteY328" fmla="*/ 3199644 h 4328444"/>
              <a:gd name="connsiteX329" fmla="*/ 403274 w 6129349"/>
              <a:gd name="connsiteY329" fmla="*/ 3196544 h 4328444"/>
              <a:gd name="connsiteX330" fmla="*/ 379512 w 6129349"/>
              <a:gd name="connsiteY330" fmla="*/ 3192410 h 4328444"/>
              <a:gd name="connsiteX331" fmla="*/ 356437 w 6129349"/>
              <a:gd name="connsiteY331" fmla="*/ 3187588 h 4328444"/>
              <a:gd name="connsiteX332" fmla="*/ 334397 w 6129349"/>
              <a:gd name="connsiteY332" fmla="*/ 3181043 h 4328444"/>
              <a:gd name="connsiteX333" fmla="*/ 312012 w 6129349"/>
              <a:gd name="connsiteY333" fmla="*/ 3173120 h 4328444"/>
              <a:gd name="connsiteX334" fmla="*/ 290315 w 6129349"/>
              <a:gd name="connsiteY334" fmla="*/ 3164853 h 4328444"/>
              <a:gd name="connsiteX335" fmla="*/ 269652 w 6129349"/>
              <a:gd name="connsiteY335" fmla="*/ 3155209 h 4328444"/>
              <a:gd name="connsiteX336" fmla="*/ 249334 w 6129349"/>
              <a:gd name="connsiteY336" fmla="*/ 3144875 h 4328444"/>
              <a:gd name="connsiteX337" fmla="*/ 229360 w 6129349"/>
              <a:gd name="connsiteY337" fmla="*/ 3133163 h 4328444"/>
              <a:gd name="connsiteX338" fmla="*/ 210074 w 6129349"/>
              <a:gd name="connsiteY338" fmla="*/ 3121106 h 4328444"/>
              <a:gd name="connsiteX339" fmla="*/ 191133 w 6129349"/>
              <a:gd name="connsiteY339" fmla="*/ 3107673 h 4328444"/>
              <a:gd name="connsiteX340" fmla="*/ 173569 w 6129349"/>
              <a:gd name="connsiteY340" fmla="*/ 3093550 h 4328444"/>
              <a:gd name="connsiteX341" fmla="*/ 156351 w 6129349"/>
              <a:gd name="connsiteY341" fmla="*/ 3078738 h 4328444"/>
              <a:gd name="connsiteX342" fmla="*/ 139820 w 6129349"/>
              <a:gd name="connsiteY342" fmla="*/ 3062892 h 4328444"/>
              <a:gd name="connsiteX343" fmla="*/ 123979 w 6129349"/>
              <a:gd name="connsiteY343" fmla="*/ 3046358 h 4328444"/>
              <a:gd name="connsiteX344" fmla="*/ 108826 w 6129349"/>
              <a:gd name="connsiteY344" fmla="*/ 3029136 h 4328444"/>
              <a:gd name="connsiteX345" fmla="*/ 94705 w 6129349"/>
              <a:gd name="connsiteY345" fmla="*/ 3010879 h 4328444"/>
              <a:gd name="connsiteX346" fmla="*/ 81619 w 6129349"/>
              <a:gd name="connsiteY346" fmla="*/ 2992623 h 4328444"/>
              <a:gd name="connsiteX347" fmla="*/ 68877 w 6129349"/>
              <a:gd name="connsiteY347" fmla="*/ 2973332 h 4328444"/>
              <a:gd name="connsiteX348" fmla="*/ 57857 w 6129349"/>
              <a:gd name="connsiteY348" fmla="*/ 2953354 h 4328444"/>
              <a:gd name="connsiteX349" fmla="*/ 47180 w 6129349"/>
              <a:gd name="connsiteY349" fmla="*/ 2933031 h 4328444"/>
              <a:gd name="connsiteX350" fmla="*/ 37538 w 6129349"/>
              <a:gd name="connsiteY350" fmla="*/ 2911674 h 4328444"/>
              <a:gd name="connsiteX351" fmla="*/ 28928 w 6129349"/>
              <a:gd name="connsiteY351" fmla="*/ 2890318 h 4328444"/>
              <a:gd name="connsiteX352" fmla="*/ 21697 w 6129349"/>
              <a:gd name="connsiteY352" fmla="*/ 2868272 h 4328444"/>
              <a:gd name="connsiteX353" fmla="*/ 15153 w 6129349"/>
              <a:gd name="connsiteY353" fmla="*/ 2845538 h 4328444"/>
              <a:gd name="connsiteX354" fmla="*/ 9643 w 6129349"/>
              <a:gd name="connsiteY354" fmla="*/ 2822803 h 4328444"/>
              <a:gd name="connsiteX355" fmla="*/ 5510 w 6129349"/>
              <a:gd name="connsiteY355" fmla="*/ 2799379 h 4328444"/>
              <a:gd name="connsiteX356" fmla="*/ 2411 w 6129349"/>
              <a:gd name="connsiteY356" fmla="*/ 2775612 h 4328444"/>
              <a:gd name="connsiteX357" fmla="*/ 1033 w 6129349"/>
              <a:gd name="connsiteY357" fmla="*/ 2751844 h 4328444"/>
              <a:gd name="connsiteX358" fmla="*/ 0 w 6129349"/>
              <a:gd name="connsiteY358" fmla="*/ 2727732 h 4328444"/>
              <a:gd name="connsiteX359" fmla="*/ 1033 w 6129349"/>
              <a:gd name="connsiteY359" fmla="*/ 2702930 h 4328444"/>
              <a:gd name="connsiteX360" fmla="*/ 2411 w 6129349"/>
              <a:gd name="connsiteY360" fmla="*/ 2679163 h 4328444"/>
              <a:gd name="connsiteX361" fmla="*/ 5510 w 6129349"/>
              <a:gd name="connsiteY361" fmla="*/ 2655395 h 4328444"/>
              <a:gd name="connsiteX362" fmla="*/ 9643 w 6129349"/>
              <a:gd name="connsiteY362" fmla="*/ 2631971 h 4328444"/>
              <a:gd name="connsiteX363" fmla="*/ 15153 w 6129349"/>
              <a:gd name="connsiteY363" fmla="*/ 2609236 h 4328444"/>
              <a:gd name="connsiteX364" fmla="*/ 21697 w 6129349"/>
              <a:gd name="connsiteY364" fmla="*/ 2586502 h 4328444"/>
              <a:gd name="connsiteX365" fmla="*/ 28928 w 6129349"/>
              <a:gd name="connsiteY365" fmla="*/ 2564456 h 4328444"/>
              <a:gd name="connsiteX366" fmla="*/ 37538 w 6129349"/>
              <a:gd name="connsiteY366" fmla="*/ 2543100 h 4328444"/>
              <a:gd name="connsiteX367" fmla="*/ 47180 w 6129349"/>
              <a:gd name="connsiteY367" fmla="*/ 2521743 h 4328444"/>
              <a:gd name="connsiteX368" fmla="*/ 57857 w 6129349"/>
              <a:gd name="connsiteY368" fmla="*/ 2501420 h 4328444"/>
              <a:gd name="connsiteX369" fmla="*/ 68877 w 6129349"/>
              <a:gd name="connsiteY369" fmla="*/ 2481442 h 4328444"/>
              <a:gd name="connsiteX370" fmla="*/ 81619 w 6129349"/>
              <a:gd name="connsiteY370" fmla="*/ 2462151 h 4328444"/>
              <a:gd name="connsiteX371" fmla="*/ 94705 w 6129349"/>
              <a:gd name="connsiteY371" fmla="*/ 2443895 h 4328444"/>
              <a:gd name="connsiteX372" fmla="*/ 108826 w 6129349"/>
              <a:gd name="connsiteY372" fmla="*/ 2425638 h 4328444"/>
              <a:gd name="connsiteX373" fmla="*/ 123979 w 6129349"/>
              <a:gd name="connsiteY373" fmla="*/ 2408416 h 4328444"/>
              <a:gd name="connsiteX374" fmla="*/ 139820 w 6129349"/>
              <a:gd name="connsiteY374" fmla="*/ 2391882 h 4328444"/>
              <a:gd name="connsiteX375" fmla="*/ 156351 w 6129349"/>
              <a:gd name="connsiteY375" fmla="*/ 2376036 h 4328444"/>
              <a:gd name="connsiteX376" fmla="*/ 173569 w 6129349"/>
              <a:gd name="connsiteY376" fmla="*/ 2361224 h 4328444"/>
              <a:gd name="connsiteX377" fmla="*/ 191133 w 6129349"/>
              <a:gd name="connsiteY377" fmla="*/ 2347446 h 4328444"/>
              <a:gd name="connsiteX378" fmla="*/ 210074 w 6129349"/>
              <a:gd name="connsiteY378" fmla="*/ 2334012 h 4328444"/>
              <a:gd name="connsiteX379" fmla="*/ 229360 w 6129349"/>
              <a:gd name="connsiteY379" fmla="*/ 2321612 h 4328444"/>
              <a:gd name="connsiteX380" fmla="*/ 249334 w 6129349"/>
              <a:gd name="connsiteY380" fmla="*/ 2309899 h 4328444"/>
              <a:gd name="connsiteX381" fmla="*/ 269652 w 6129349"/>
              <a:gd name="connsiteY381" fmla="*/ 2299566 h 4328444"/>
              <a:gd name="connsiteX382" fmla="*/ 290315 w 6129349"/>
              <a:gd name="connsiteY382" fmla="*/ 2289921 h 4328444"/>
              <a:gd name="connsiteX383" fmla="*/ 312012 w 6129349"/>
              <a:gd name="connsiteY383" fmla="*/ 2281654 h 4328444"/>
              <a:gd name="connsiteX384" fmla="*/ 334397 w 6129349"/>
              <a:gd name="connsiteY384" fmla="*/ 2273731 h 4328444"/>
              <a:gd name="connsiteX385" fmla="*/ 356437 w 6129349"/>
              <a:gd name="connsiteY385" fmla="*/ 2267875 h 4328444"/>
              <a:gd name="connsiteX386" fmla="*/ 379512 w 6129349"/>
              <a:gd name="connsiteY386" fmla="*/ 2262364 h 4328444"/>
              <a:gd name="connsiteX387" fmla="*/ 403274 w 6129349"/>
              <a:gd name="connsiteY387" fmla="*/ 2258230 h 4328444"/>
              <a:gd name="connsiteX388" fmla="*/ 426692 w 6129349"/>
              <a:gd name="connsiteY388" fmla="*/ 2255131 h 4328444"/>
              <a:gd name="connsiteX389" fmla="*/ 450799 w 6129349"/>
              <a:gd name="connsiteY389" fmla="*/ 2253064 h 4328444"/>
              <a:gd name="connsiteX390" fmla="*/ 1367209 w 6129349"/>
              <a:gd name="connsiteY390" fmla="*/ 1126328 h 4328444"/>
              <a:gd name="connsiteX391" fmla="*/ 4472794 w 6129349"/>
              <a:gd name="connsiteY391" fmla="*/ 1126328 h 4328444"/>
              <a:gd name="connsiteX392" fmla="*/ 4496909 w 6129349"/>
              <a:gd name="connsiteY392" fmla="*/ 1127017 h 4328444"/>
              <a:gd name="connsiteX393" fmla="*/ 4521023 w 6129349"/>
              <a:gd name="connsiteY393" fmla="*/ 1128740 h 4328444"/>
              <a:gd name="connsiteX394" fmla="*/ 4544448 w 6129349"/>
              <a:gd name="connsiteY394" fmla="*/ 1131840 h 4328444"/>
              <a:gd name="connsiteX395" fmla="*/ 4568218 w 6129349"/>
              <a:gd name="connsiteY395" fmla="*/ 1135974 h 4328444"/>
              <a:gd name="connsiteX396" fmla="*/ 4591299 w 6129349"/>
              <a:gd name="connsiteY396" fmla="*/ 1141485 h 4328444"/>
              <a:gd name="connsiteX397" fmla="*/ 4613346 w 6129349"/>
              <a:gd name="connsiteY397" fmla="*/ 1147685 h 4328444"/>
              <a:gd name="connsiteX398" fmla="*/ 4635738 w 6129349"/>
              <a:gd name="connsiteY398" fmla="*/ 1155263 h 4328444"/>
              <a:gd name="connsiteX399" fmla="*/ 4657440 w 6129349"/>
              <a:gd name="connsiteY399" fmla="*/ 1163875 h 4328444"/>
              <a:gd name="connsiteX400" fmla="*/ 4678110 w 6129349"/>
              <a:gd name="connsiteY400" fmla="*/ 1173520 h 4328444"/>
              <a:gd name="connsiteX401" fmla="*/ 4698436 w 6129349"/>
              <a:gd name="connsiteY401" fmla="*/ 1183853 h 4328444"/>
              <a:gd name="connsiteX402" fmla="*/ 4718416 w 6129349"/>
              <a:gd name="connsiteY402" fmla="*/ 1195221 h 4328444"/>
              <a:gd name="connsiteX403" fmla="*/ 4737707 w 6129349"/>
              <a:gd name="connsiteY403" fmla="*/ 1207622 h 4328444"/>
              <a:gd name="connsiteX404" fmla="*/ 4756654 w 6129349"/>
              <a:gd name="connsiteY404" fmla="*/ 1221055 h 4328444"/>
              <a:gd name="connsiteX405" fmla="*/ 4774223 w 6129349"/>
              <a:gd name="connsiteY405" fmla="*/ 1235178 h 4328444"/>
              <a:gd name="connsiteX406" fmla="*/ 4791448 w 6129349"/>
              <a:gd name="connsiteY406" fmla="*/ 1249990 h 4328444"/>
              <a:gd name="connsiteX407" fmla="*/ 4807984 w 6129349"/>
              <a:gd name="connsiteY407" fmla="*/ 1265491 h 4328444"/>
              <a:gd name="connsiteX408" fmla="*/ 4823830 w 6129349"/>
              <a:gd name="connsiteY408" fmla="*/ 1282025 h 4328444"/>
              <a:gd name="connsiteX409" fmla="*/ 4838988 w 6129349"/>
              <a:gd name="connsiteY409" fmla="*/ 1299593 h 4328444"/>
              <a:gd name="connsiteX410" fmla="*/ 4853112 w 6129349"/>
              <a:gd name="connsiteY410" fmla="*/ 1317505 h 4328444"/>
              <a:gd name="connsiteX411" fmla="*/ 4866202 w 6129349"/>
              <a:gd name="connsiteY411" fmla="*/ 1336106 h 4328444"/>
              <a:gd name="connsiteX412" fmla="*/ 4878948 w 6129349"/>
              <a:gd name="connsiteY412" fmla="*/ 1355740 h 4328444"/>
              <a:gd name="connsiteX413" fmla="*/ 4889973 w 6129349"/>
              <a:gd name="connsiteY413" fmla="*/ 1375374 h 4328444"/>
              <a:gd name="connsiteX414" fmla="*/ 4900651 w 6129349"/>
              <a:gd name="connsiteY414" fmla="*/ 1396042 h 4328444"/>
              <a:gd name="connsiteX415" fmla="*/ 4910297 w 6129349"/>
              <a:gd name="connsiteY415" fmla="*/ 1416709 h 4328444"/>
              <a:gd name="connsiteX416" fmla="*/ 4918910 w 6129349"/>
              <a:gd name="connsiteY416" fmla="*/ 1438411 h 4328444"/>
              <a:gd name="connsiteX417" fmla="*/ 4926143 w 6129349"/>
              <a:gd name="connsiteY417" fmla="*/ 1460456 h 4328444"/>
              <a:gd name="connsiteX418" fmla="*/ 4932689 w 6129349"/>
              <a:gd name="connsiteY418" fmla="*/ 1482846 h 4328444"/>
              <a:gd name="connsiteX419" fmla="*/ 4938201 w 6129349"/>
              <a:gd name="connsiteY419" fmla="*/ 1505925 h 4328444"/>
              <a:gd name="connsiteX420" fmla="*/ 4942334 w 6129349"/>
              <a:gd name="connsiteY420" fmla="*/ 1529004 h 4328444"/>
              <a:gd name="connsiteX421" fmla="*/ 4945435 w 6129349"/>
              <a:gd name="connsiteY421" fmla="*/ 1552772 h 4328444"/>
              <a:gd name="connsiteX422" fmla="*/ 4946813 w 6129349"/>
              <a:gd name="connsiteY422" fmla="*/ 1576884 h 4328444"/>
              <a:gd name="connsiteX423" fmla="*/ 4947847 w 6129349"/>
              <a:gd name="connsiteY423" fmla="*/ 1601341 h 4328444"/>
              <a:gd name="connsiteX424" fmla="*/ 4946813 w 6129349"/>
              <a:gd name="connsiteY424" fmla="*/ 1625454 h 4328444"/>
              <a:gd name="connsiteX425" fmla="*/ 4945435 w 6129349"/>
              <a:gd name="connsiteY425" fmla="*/ 1649910 h 4328444"/>
              <a:gd name="connsiteX426" fmla="*/ 4942334 w 6129349"/>
              <a:gd name="connsiteY426" fmla="*/ 1673333 h 4328444"/>
              <a:gd name="connsiteX427" fmla="*/ 4938201 w 6129349"/>
              <a:gd name="connsiteY427" fmla="*/ 1696757 h 4328444"/>
              <a:gd name="connsiteX428" fmla="*/ 4932689 w 6129349"/>
              <a:gd name="connsiteY428" fmla="*/ 1719491 h 4328444"/>
              <a:gd name="connsiteX429" fmla="*/ 4926143 w 6129349"/>
              <a:gd name="connsiteY429" fmla="*/ 1742226 h 4328444"/>
              <a:gd name="connsiteX430" fmla="*/ 4918910 w 6129349"/>
              <a:gd name="connsiteY430" fmla="*/ 1763927 h 4328444"/>
              <a:gd name="connsiteX431" fmla="*/ 4910297 w 6129349"/>
              <a:gd name="connsiteY431" fmla="*/ 1785628 h 4328444"/>
              <a:gd name="connsiteX432" fmla="*/ 4900651 w 6129349"/>
              <a:gd name="connsiteY432" fmla="*/ 1806640 h 4328444"/>
              <a:gd name="connsiteX433" fmla="*/ 4889973 w 6129349"/>
              <a:gd name="connsiteY433" fmla="*/ 1826963 h 4328444"/>
              <a:gd name="connsiteX434" fmla="*/ 4878948 w 6129349"/>
              <a:gd name="connsiteY434" fmla="*/ 1846943 h 4328444"/>
              <a:gd name="connsiteX435" fmla="*/ 4866202 w 6129349"/>
              <a:gd name="connsiteY435" fmla="*/ 1866232 h 4328444"/>
              <a:gd name="connsiteX436" fmla="*/ 4853112 w 6129349"/>
              <a:gd name="connsiteY436" fmla="*/ 1884832 h 4328444"/>
              <a:gd name="connsiteX437" fmla="*/ 4838988 w 6129349"/>
              <a:gd name="connsiteY437" fmla="*/ 1902745 h 4328444"/>
              <a:gd name="connsiteX438" fmla="*/ 4823830 w 6129349"/>
              <a:gd name="connsiteY438" fmla="*/ 1919968 h 4328444"/>
              <a:gd name="connsiteX439" fmla="*/ 4807984 w 6129349"/>
              <a:gd name="connsiteY439" fmla="*/ 1936502 h 4328444"/>
              <a:gd name="connsiteX440" fmla="*/ 4791448 w 6129349"/>
              <a:gd name="connsiteY440" fmla="*/ 1952347 h 4328444"/>
              <a:gd name="connsiteX441" fmla="*/ 4774223 w 6129349"/>
              <a:gd name="connsiteY441" fmla="*/ 1967504 h 4328444"/>
              <a:gd name="connsiteX442" fmla="*/ 4756654 w 6129349"/>
              <a:gd name="connsiteY442" fmla="*/ 1981626 h 4328444"/>
              <a:gd name="connsiteX443" fmla="*/ 4737707 w 6129349"/>
              <a:gd name="connsiteY443" fmla="*/ 1994716 h 4328444"/>
              <a:gd name="connsiteX444" fmla="*/ 4718416 w 6129349"/>
              <a:gd name="connsiteY444" fmla="*/ 2007117 h 4328444"/>
              <a:gd name="connsiteX445" fmla="*/ 4698436 w 6129349"/>
              <a:gd name="connsiteY445" fmla="*/ 2018484 h 4328444"/>
              <a:gd name="connsiteX446" fmla="*/ 4678110 w 6129349"/>
              <a:gd name="connsiteY446" fmla="*/ 2029163 h 4328444"/>
              <a:gd name="connsiteX447" fmla="*/ 4657440 w 6129349"/>
              <a:gd name="connsiteY447" fmla="*/ 2038462 h 4328444"/>
              <a:gd name="connsiteX448" fmla="*/ 4635738 w 6129349"/>
              <a:gd name="connsiteY448" fmla="*/ 2047419 h 4328444"/>
              <a:gd name="connsiteX449" fmla="*/ 4613346 w 6129349"/>
              <a:gd name="connsiteY449" fmla="*/ 2054652 h 4328444"/>
              <a:gd name="connsiteX450" fmla="*/ 4591299 w 6129349"/>
              <a:gd name="connsiteY450" fmla="*/ 2061197 h 4328444"/>
              <a:gd name="connsiteX451" fmla="*/ 4568218 w 6129349"/>
              <a:gd name="connsiteY451" fmla="*/ 2066708 h 4328444"/>
              <a:gd name="connsiteX452" fmla="*/ 4544448 w 6129349"/>
              <a:gd name="connsiteY452" fmla="*/ 2070842 h 4328444"/>
              <a:gd name="connsiteX453" fmla="*/ 4521023 w 6129349"/>
              <a:gd name="connsiteY453" fmla="*/ 2073598 h 4328444"/>
              <a:gd name="connsiteX454" fmla="*/ 4496909 w 6129349"/>
              <a:gd name="connsiteY454" fmla="*/ 2075320 h 4328444"/>
              <a:gd name="connsiteX455" fmla="*/ 4472794 w 6129349"/>
              <a:gd name="connsiteY455" fmla="*/ 2076353 h 4328444"/>
              <a:gd name="connsiteX456" fmla="*/ 1367209 w 6129349"/>
              <a:gd name="connsiteY456" fmla="*/ 2076353 h 4328444"/>
              <a:gd name="connsiteX457" fmla="*/ 1343094 w 6129349"/>
              <a:gd name="connsiteY457" fmla="*/ 2075320 h 4328444"/>
              <a:gd name="connsiteX458" fmla="*/ 1318635 w 6129349"/>
              <a:gd name="connsiteY458" fmla="*/ 2073598 h 4328444"/>
              <a:gd name="connsiteX459" fmla="*/ 1295209 w 6129349"/>
              <a:gd name="connsiteY459" fmla="*/ 2070842 h 4328444"/>
              <a:gd name="connsiteX460" fmla="*/ 1271785 w 6129349"/>
              <a:gd name="connsiteY460" fmla="*/ 2066708 h 4328444"/>
              <a:gd name="connsiteX461" fmla="*/ 1248703 w 6129349"/>
              <a:gd name="connsiteY461" fmla="*/ 2061197 h 4328444"/>
              <a:gd name="connsiteX462" fmla="*/ 1226312 w 6129349"/>
              <a:gd name="connsiteY462" fmla="*/ 2054652 h 4328444"/>
              <a:gd name="connsiteX463" fmla="*/ 1204264 w 6129349"/>
              <a:gd name="connsiteY463" fmla="*/ 2047419 h 4328444"/>
              <a:gd name="connsiteX464" fmla="*/ 1182562 w 6129349"/>
              <a:gd name="connsiteY464" fmla="*/ 2038462 h 4328444"/>
              <a:gd name="connsiteX465" fmla="*/ 1161892 w 6129349"/>
              <a:gd name="connsiteY465" fmla="*/ 2029163 h 4328444"/>
              <a:gd name="connsiteX466" fmla="*/ 1141567 w 6129349"/>
              <a:gd name="connsiteY466" fmla="*/ 2018484 h 4328444"/>
              <a:gd name="connsiteX467" fmla="*/ 1121586 w 6129349"/>
              <a:gd name="connsiteY467" fmla="*/ 2007117 h 4328444"/>
              <a:gd name="connsiteX468" fmla="*/ 1102296 w 6129349"/>
              <a:gd name="connsiteY468" fmla="*/ 1994716 h 4328444"/>
              <a:gd name="connsiteX469" fmla="*/ 1083348 w 6129349"/>
              <a:gd name="connsiteY469" fmla="*/ 1981626 h 4328444"/>
              <a:gd name="connsiteX470" fmla="*/ 1065778 w 6129349"/>
              <a:gd name="connsiteY470" fmla="*/ 1967504 h 4328444"/>
              <a:gd name="connsiteX471" fmla="*/ 1048209 w 6129349"/>
              <a:gd name="connsiteY471" fmla="*/ 1952347 h 4328444"/>
              <a:gd name="connsiteX472" fmla="*/ 1031674 w 6129349"/>
              <a:gd name="connsiteY472" fmla="*/ 1936502 h 4328444"/>
              <a:gd name="connsiteX473" fmla="*/ 1016172 w 6129349"/>
              <a:gd name="connsiteY473" fmla="*/ 1919968 h 4328444"/>
              <a:gd name="connsiteX474" fmla="*/ 1001015 w 6129349"/>
              <a:gd name="connsiteY474" fmla="*/ 1902745 h 4328444"/>
              <a:gd name="connsiteX475" fmla="*/ 986891 w 6129349"/>
              <a:gd name="connsiteY475" fmla="*/ 1884832 h 4328444"/>
              <a:gd name="connsiteX476" fmla="*/ 973800 w 6129349"/>
              <a:gd name="connsiteY476" fmla="*/ 1866232 h 4328444"/>
              <a:gd name="connsiteX477" fmla="*/ 961054 w 6129349"/>
              <a:gd name="connsiteY477" fmla="*/ 1846943 h 4328444"/>
              <a:gd name="connsiteX478" fmla="*/ 950030 w 6129349"/>
              <a:gd name="connsiteY478" fmla="*/ 1826963 h 4328444"/>
              <a:gd name="connsiteX479" fmla="*/ 939006 w 6129349"/>
              <a:gd name="connsiteY479" fmla="*/ 1806640 h 4328444"/>
              <a:gd name="connsiteX480" fmla="*/ 929360 w 6129349"/>
              <a:gd name="connsiteY480" fmla="*/ 1785628 h 4328444"/>
              <a:gd name="connsiteX481" fmla="*/ 921093 w 6129349"/>
              <a:gd name="connsiteY481" fmla="*/ 1763927 h 4328444"/>
              <a:gd name="connsiteX482" fmla="*/ 913859 w 6129349"/>
              <a:gd name="connsiteY482" fmla="*/ 1742226 h 4328444"/>
              <a:gd name="connsiteX483" fmla="*/ 907313 w 6129349"/>
              <a:gd name="connsiteY483" fmla="*/ 1719491 h 4328444"/>
              <a:gd name="connsiteX484" fmla="*/ 901801 w 6129349"/>
              <a:gd name="connsiteY484" fmla="*/ 1696757 h 4328444"/>
              <a:gd name="connsiteX485" fmla="*/ 897668 w 6129349"/>
              <a:gd name="connsiteY485" fmla="*/ 1673333 h 4328444"/>
              <a:gd name="connsiteX486" fmla="*/ 894567 w 6129349"/>
              <a:gd name="connsiteY486" fmla="*/ 1649910 h 4328444"/>
              <a:gd name="connsiteX487" fmla="*/ 892845 w 6129349"/>
              <a:gd name="connsiteY487" fmla="*/ 1625454 h 4328444"/>
              <a:gd name="connsiteX488" fmla="*/ 892156 w 6129349"/>
              <a:gd name="connsiteY488" fmla="*/ 1601341 h 4328444"/>
              <a:gd name="connsiteX489" fmla="*/ 892845 w 6129349"/>
              <a:gd name="connsiteY489" fmla="*/ 1576884 h 4328444"/>
              <a:gd name="connsiteX490" fmla="*/ 894567 w 6129349"/>
              <a:gd name="connsiteY490" fmla="*/ 1552772 h 4328444"/>
              <a:gd name="connsiteX491" fmla="*/ 897668 w 6129349"/>
              <a:gd name="connsiteY491" fmla="*/ 1529004 h 4328444"/>
              <a:gd name="connsiteX492" fmla="*/ 901801 w 6129349"/>
              <a:gd name="connsiteY492" fmla="*/ 1505925 h 4328444"/>
              <a:gd name="connsiteX493" fmla="*/ 907313 w 6129349"/>
              <a:gd name="connsiteY493" fmla="*/ 1482846 h 4328444"/>
              <a:gd name="connsiteX494" fmla="*/ 913859 w 6129349"/>
              <a:gd name="connsiteY494" fmla="*/ 1460456 h 4328444"/>
              <a:gd name="connsiteX495" fmla="*/ 921093 w 6129349"/>
              <a:gd name="connsiteY495" fmla="*/ 1438411 h 4328444"/>
              <a:gd name="connsiteX496" fmla="*/ 929360 w 6129349"/>
              <a:gd name="connsiteY496" fmla="*/ 1416709 h 4328444"/>
              <a:gd name="connsiteX497" fmla="*/ 939006 w 6129349"/>
              <a:gd name="connsiteY497" fmla="*/ 1396042 h 4328444"/>
              <a:gd name="connsiteX498" fmla="*/ 950030 w 6129349"/>
              <a:gd name="connsiteY498" fmla="*/ 1375374 h 4328444"/>
              <a:gd name="connsiteX499" fmla="*/ 961054 w 6129349"/>
              <a:gd name="connsiteY499" fmla="*/ 1355740 h 4328444"/>
              <a:gd name="connsiteX500" fmla="*/ 973800 w 6129349"/>
              <a:gd name="connsiteY500" fmla="*/ 1336106 h 4328444"/>
              <a:gd name="connsiteX501" fmla="*/ 986891 w 6129349"/>
              <a:gd name="connsiteY501" fmla="*/ 1317505 h 4328444"/>
              <a:gd name="connsiteX502" fmla="*/ 1001015 w 6129349"/>
              <a:gd name="connsiteY502" fmla="*/ 1299593 h 4328444"/>
              <a:gd name="connsiteX503" fmla="*/ 1016172 w 6129349"/>
              <a:gd name="connsiteY503" fmla="*/ 1282025 h 4328444"/>
              <a:gd name="connsiteX504" fmla="*/ 1031674 w 6129349"/>
              <a:gd name="connsiteY504" fmla="*/ 1265491 h 4328444"/>
              <a:gd name="connsiteX505" fmla="*/ 1048209 w 6129349"/>
              <a:gd name="connsiteY505" fmla="*/ 1249990 h 4328444"/>
              <a:gd name="connsiteX506" fmla="*/ 1065778 w 6129349"/>
              <a:gd name="connsiteY506" fmla="*/ 1235178 h 4328444"/>
              <a:gd name="connsiteX507" fmla="*/ 1083348 w 6129349"/>
              <a:gd name="connsiteY507" fmla="*/ 1221055 h 4328444"/>
              <a:gd name="connsiteX508" fmla="*/ 1102296 w 6129349"/>
              <a:gd name="connsiteY508" fmla="*/ 1207622 h 4328444"/>
              <a:gd name="connsiteX509" fmla="*/ 1121586 w 6129349"/>
              <a:gd name="connsiteY509" fmla="*/ 1195221 h 4328444"/>
              <a:gd name="connsiteX510" fmla="*/ 1141567 w 6129349"/>
              <a:gd name="connsiteY510" fmla="*/ 1183853 h 4328444"/>
              <a:gd name="connsiteX511" fmla="*/ 1161892 w 6129349"/>
              <a:gd name="connsiteY511" fmla="*/ 1173520 h 4328444"/>
              <a:gd name="connsiteX512" fmla="*/ 1182562 w 6129349"/>
              <a:gd name="connsiteY512" fmla="*/ 1163875 h 4328444"/>
              <a:gd name="connsiteX513" fmla="*/ 1204264 w 6129349"/>
              <a:gd name="connsiteY513" fmla="*/ 1155263 h 4328444"/>
              <a:gd name="connsiteX514" fmla="*/ 1226312 w 6129349"/>
              <a:gd name="connsiteY514" fmla="*/ 1147685 h 4328444"/>
              <a:gd name="connsiteX515" fmla="*/ 1248703 w 6129349"/>
              <a:gd name="connsiteY515" fmla="*/ 1141485 h 4328444"/>
              <a:gd name="connsiteX516" fmla="*/ 1271785 w 6129349"/>
              <a:gd name="connsiteY516" fmla="*/ 1135974 h 4328444"/>
              <a:gd name="connsiteX517" fmla="*/ 1295209 w 6129349"/>
              <a:gd name="connsiteY517" fmla="*/ 1131840 h 4328444"/>
              <a:gd name="connsiteX518" fmla="*/ 1318635 w 6129349"/>
              <a:gd name="connsiteY518" fmla="*/ 1128740 h 4328444"/>
              <a:gd name="connsiteX519" fmla="*/ 1343094 w 6129349"/>
              <a:gd name="connsiteY519" fmla="*/ 1127017 h 4328444"/>
              <a:gd name="connsiteX520" fmla="*/ 1555376 w 6129349"/>
              <a:gd name="connsiteY520" fmla="*/ 283 h 4328444"/>
              <a:gd name="connsiteX521" fmla="*/ 2030864 w 6129349"/>
              <a:gd name="connsiteY521" fmla="*/ 475772 h 4328444"/>
              <a:gd name="connsiteX522" fmla="*/ 2030864 w 6129349"/>
              <a:gd name="connsiteY522" fmla="*/ 500156 h 4328444"/>
              <a:gd name="connsiteX523" fmla="*/ 1555376 w 6129349"/>
              <a:gd name="connsiteY523" fmla="*/ 975644 h 4328444"/>
              <a:gd name="connsiteX524" fmla="*/ 1079889 w 6129349"/>
              <a:gd name="connsiteY524" fmla="*/ 500156 h 4328444"/>
              <a:gd name="connsiteX525" fmla="*/ 1079889 w 6129349"/>
              <a:gd name="connsiteY525" fmla="*/ 475772 h 4328444"/>
              <a:gd name="connsiteX526" fmla="*/ 1555376 w 6129349"/>
              <a:gd name="connsiteY526" fmla="*/ 283 h 4328444"/>
              <a:gd name="connsiteX527" fmla="*/ 2656477 w 6129349"/>
              <a:gd name="connsiteY527" fmla="*/ 0 h 4328444"/>
              <a:gd name="connsiteX528" fmla="*/ 3188290 w 6129349"/>
              <a:gd name="connsiteY528" fmla="*/ 0 h 4328444"/>
              <a:gd name="connsiteX529" fmla="*/ 3188290 w 6129349"/>
              <a:gd name="connsiteY529" fmla="*/ 285 h 4328444"/>
              <a:gd name="connsiteX530" fmla="*/ 3859998 w 6129349"/>
              <a:gd name="connsiteY530" fmla="*/ 285 h 4328444"/>
              <a:gd name="connsiteX531" fmla="*/ 3884130 w 6129349"/>
              <a:gd name="connsiteY531" fmla="*/ 1318 h 4328444"/>
              <a:gd name="connsiteX532" fmla="*/ 3908262 w 6129349"/>
              <a:gd name="connsiteY532" fmla="*/ 2694 h 4328444"/>
              <a:gd name="connsiteX533" fmla="*/ 3932394 w 6129349"/>
              <a:gd name="connsiteY533" fmla="*/ 5796 h 4328444"/>
              <a:gd name="connsiteX534" fmla="*/ 3955491 w 6129349"/>
              <a:gd name="connsiteY534" fmla="*/ 9929 h 4328444"/>
              <a:gd name="connsiteX535" fmla="*/ 3978589 w 6129349"/>
              <a:gd name="connsiteY535" fmla="*/ 15440 h 4328444"/>
              <a:gd name="connsiteX536" fmla="*/ 4000653 w 6129349"/>
              <a:gd name="connsiteY536" fmla="*/ 21986 h 4328444"/>
              <a:gd name="connsiteX537" fmla="*/ 4023060 w 6129349"/>
              <a:gd name="connsiteY537" fmla="*/ 29219 h 4328444"/>
              <a:gd name="connsiteX538" fmla="*/ 4044778 w 6129349"/>
              <a:gd name="connsiteY538" fmla="*/ 37830 h 4328444"/>
              <a:gd name="connsiteX539" fmla="*/ 4065463 w 6129349"/>
              <a:gd name="connsiteY539" fmla="*/ 47475 h 4328444"/>
              <a:gd name="connsiteX540" fmla="*/ 4086148 w 6129349"/>
              <a:gd name="connsiteY540" fmla="*/ 58154 h 4328444"/>
              <a:gd name="connsiteX541" fmla="*/ 4105798 w 6129349"/>
              <a:gd name="connsiteY541" fmla="*/ 69176 h 4328444"/>
              <a:gd name="connsiteX542" fmla="*/ 4125104 w 6129349"/>
              <a:gd name="connsiteY542" fmla="*/ 81922 h 4328444"/>
              <a:gd name="connsiteX543" fmla="*/ 4144064 w 6129349"/>
              <a:gd name="connsiteY543" fmla="*/ 95011 h 4328444"/>
              <a:gd name="connsiteX544" fmla="*/ 4161990 w 6129349"/>
              <a:gd name="connsiteY544" fmla="*/ 109133 h 4328444"/>
              <a:gd name="connsiteX545" fmla="*/ 4178883 w 6129349"/>
              <a:gd name="connsiteY545" fmla="*/ 124290 h 4328444"/>
              <a:gd name="connsiteX546" fmla="*/ 4195430 w 6129349"/>
              <a:gd name="connsiteY546" fmla="*/ 140136 h 4328444"/>
              <a:gd name="connsiteX547" fmla="*/ 4211288 w 6129349"/>
              <a:gd name="connsiteY547" fmla="*/ 156669 h 4328444"/>
              <a:gd name="connsiteX548" fmla="*/ 4226457 w 6129349"/>
              <a:gd name="connsiteY548" fmla="*/ 173893 h 4328444"/>
              <a:gd name="connsiteX549" fmla="*/ 4240591 w 6129349"/>
              <a:gd name="connsiteY549" fmla="*/ 191461 h 4328444"/>
              <a:gd name="connsiteX550" fmla="*/ 4254036 w 6129349"/>
              <a:gd name="connsiteY550" fmla="*/ 210405 h 4328444"/>
              <a:gd name="connsiteX551" fmla="*/ 4266446 w 6129349"/>
              <a:gd name="connsiteY551" fmla="*/ 229694 h 4328444"/>
              <a:gd name="connsiteX552" fmla="*/ 4277822 w 6129349"/>
              <a:gd name="connsiteY552" fmla="*/ 249675 h 4328444"/>
              <a:gd name="connsiteX553" fmla="*/ 4288165 w 6129349"/>
              <a:gd name="connsiteY553" fmla="*/ 269998 h 4328444"/>
              <a:gd name="connsiteX554" fmla="*/ 4297818 w 6129349"/>
              <a:gd name="connsiteY554" fmla="*/ 290665 h 4328444"/>
              <a:gd name="connsiteX555" fmla="*/ 4306437 w 6129349"/>
              <a:gd name="connsiteY555" fmla="*/ 312366 h 4328444"/>
              <a:gd name="connsiteX556" fmla="*/ 4313676 w 6129349"/>
              <a:gd name="connsiteY556" fmla="*/ 334757 h 4328444"/>
              <a:gd name="connsiteX557" fmla="*/ 4320225 w 6129349"/>
              <a:gd name="connsiteY557" fmla="*/ 356802 h 4328444"/>
              <a:gd name="connsiteX558" fmla="*/ 4325741 w 6129349"/>
              <a:gd name="connsiteY558" fmla="*/ 379881 h 4328444"/>
              <a:gd name="connsiteX559" fmla="*/ 4329879 w 6129349"/>
              <a:gd name="connsiteY559" fmla="*/ 403305 h 4328444"/>
              <a:gd name="connsiteX560" fmla="*/ 4332982 w 6129349"/>
              <a:gd name="connsiteY560" fmla="*/ 426727 h 4328444"/>
              <a:gd name="connsiteX561" fmla="*/ 4334704 w 6129349"/>
              <a:gd name="connsiteY561" fmla="*/ 451184 h 4328444"/>
              <a:gd name="connsiteX562" fmla="*/ 4335394 w 6129349"/>
              <a:gd name="connsiteY562" fmla="*/ 475297 h 4328444"/>
              <a:gd name="connsiteX563" fmla="*/ 4334704 w 6129349"/>
              <a:gd name="connsiteY563" fmla="*/ 499409 h 4328444"/>
              <a:gd name="connsiteX564" fmla="*/ 4332982 w 6129349"/>
              <a:gd name="connsiteY564" fmla="*/ 523866 h 4328444"/>
              <a:gd name="connsiteX565" fmla="*/ 4329879 w 6129349"/>
              <a:gd name="connsiteY565" fmla="*/ 547289 h 4328444"/>
              <a:gd name="connsiteX566" fmla="*/ 4325741 w 6129349"/>
              <a:gd name="connsiteY566" fmla="*/ 570713 h 4328444"/>
              <a:gd name="connsiteX567" fmla="*/ 4320225 w 6129349"/>
              <a:gd name="connsiteY567" fmla="*/ 593792 h 4328444"/>
              <a:gd name="connsiteX568" fmla="*/ 4313676 w 6129349"/>
              <a:gd name="connsiteY568" fmla="*/ 616181 h 4328444"/>
              <a:gd name="connsiteX569" fmla="*/ 4306437 w 6129349"/>
              <a:gd name="connsiteY569" fmla="*/ 638227 h 4328444"/>
              <a:gd name="connsiteX570" fmla="*/ 4297818 w 6129349"/>
              <a:gd name="connsiteY570" fmla="*/ 659928 h 4328444"/>
              <a:gd name="connsiteX571" fmla="*/ 4288165 w 6129349"/>
              <a:gd name="connsiteY571" fmla="*/ 680596 h 4328444"/>
              <a:gd name="connsiteX572" fmla="*/ 4277822 w 6129349"/>
              <a:gd name="connsiteY572" fmla="*/ 700919 h 4328444"/>
              <a:gd name="connsiteX573" fmla="*/ 4266446 w 6129349"/>
              <a:gd name="connsiteY573" fmla="*/ 720898 h 4328444"/>
              <a:gd name="connsiteX574" fmla="*/ 4254036 w 6129349"/>
              <a:gd name="connsiteY574" fmla="*/ 740188 h 4328444"/>
              <a:gd name="connsiteX575" fmla="*/ 4240591 w 6129349"/>
              <a:gd name="connsiteY575" fmla="*/ 759133 h 4328444"/>
              <a:gd name="connsiteX576" fmla="*/ 4226457 w 6129349"/>
              <a:gd name="connsiteY576" fmla="*/ 776701 h 4328444"/>
              <a:gd name="connsiteX577" fmla="*/ 4211288 w 6129349"/>
              <a:gd name="connsiteY577" fmla="*/ 793924 h 4328444"/>
              <a:gd name="connsiteX578" fmla="*/ 4195430 w 6129349"/>
              <a:gd name="connsiteY578" fmla="*/ 810458 h 4328444"/>
              <a:gd name="connsiteX579" fmla="*/ 4178883 w 6129349"/>
              <a:gd name="connsiteY579" fmla="*/ 826304 h 4328444"/>
              <a:gd name="connsiteX580" fmla="*/ 4161990 w 6129349"/>
              <a:gd name="connsiteY580" fmla="*/ 841460 h 4328444"/>
              <a:gd name="connsiteX581" fmla="*/ 4144064 w 6129349"/>
              <a:gd name="connsiteY581" fmla="*/ 855583 h 4328444"/>
              <a:gd name="connsiteX582" fmla="*/ 4125104 w 6129349"/>
              <a:gd name="connsiteY582" fmla="*/ 868672 h 4328444"/>
              <a:gd name="connsiteX583" fmla="*/ 4105798 w 6129349"/>
              <a:gd name="connsiteY583" fmla="*/ 881417 h 4328444"/>
              <a:gd name="connsiteX584" fmla="*/ 4086148 w 6129349"/>
              <a:gd name="connsiteY584" fmla="*/ 892440 h 4328444"/>
              <a:gd name="connsiteX585" fmla="*/ 4065463 w 6129349"/>
              <a:gd name="connsiteY585" fmla="*/ 903118 h 4328444"/>
              <a:gd name="connsiteX586" fmla="*/ 4044778 w 6129349"/>
              <a:gd name="connsiteY586" fmla="*/ 912763 h 4328444"/>
              <a:gd name="connsiteX587" fmla="*/ 4023060 w 6129349"/>
              <a:gd name="connsiteY587" fmla="*/ 921375 h 4328444"/>
              <a:gd name="connsiteX588" fmla="*/ 4000653 w 6129349"/>
              <a:gd name="connsiteY588" fmla="*/ 928609 h 4328444"/>
              <a:gd name="connsiteX589" fmla="*/ 3978589 w 6129349"/>
              <a:gd name="connsiteY589" fmla="*/ 935153 h 4328444"/>
              <a:gd name="connsiteX590" fmla="*/ 3955491 w 6129349"/>
              <a:gd name="connsiteY590" fmla="*/ 940664 h 4328444"/>
              <a:gd name="connsiteX591" fmla="*/ 3932394 w 6129349"/>
              <a:gd name="connsiteY591" fmla="*/ 944799 h 4328444"/>
              <a:gd name="connsiteX592" fmla="*/ 3908262 w 6129349"/>
              <a:gd name="connsiteY592" fmla="*/ 947898 h 4328444"/>
              <a:gd name="connsiteX593" fmla="*/ 3884130 w 6129349"/>
              <a:gd name="connsiteY593" fmla="*/ 949276 h 4328444"/>
              <a:gd name="connsiteX594" fmla="*/ 3859998 w 6129349"/>
              <a:gd name="connsiteY594" fmla="*/ 950310 h 4328444"/>
              <a:gd name="connsiteX595" fmla="*/ 2672027 w 6129349"/>
              <a:gd name="connsiteY595" fmla="*/ 950310 h 4328444"/>
              <a:gd name="connsiteX596" fmla="*/ 2647896 w 6129349"/>
              <a:gd name="connsiteY596" fmla="*/ 949276 h 4328444"/>
              <a:gd name="connsiteX597" fmla="*/ 2624108 w 6129349"/>
              <a:gd name="connsiteY597" fmla="*/ 947898 h 4328444"/>
              <a:gd name="connsiteX598" fmla="*/ 2599977 w 6129349"/>
              <a:gd name="connsiteY598" fmla="*/ 944799 h 4328444"/>
              <a:gd name="connsiteX599" fmla="*/ 2576534 w 6129349"/>
              <a:gd name="connsiteY599" fmla="*/ 940664 h 4328444"/>
              <a:gd name="connsiteX600" fmla="*/ 2553782 w 6129349"/>
              <a:gd name="connsiteY600" fmla="*/ 935153 h 4328444"/>
              <a:gd name="connsiteX601" fmla="*/ 2531373 w 6129349"/>
              <a:gd name="connsiteY601" fmla="*/ 928609 h 4328444"/>
              <a:gd name="connsiteX602" fmla="*/ 2509310 w 6129349"/>
              <a:gd name="connsiteY602" fmla="*/ 921375 h 4328444"/>
              <a:gd name="connsiteX603" fmla="*/ 2487591 w 6129349"/>
              <a:gd name="connsiteY603" fmla="*/ 912763 h 4328444"/>
              <a:gd name="connsiteX604" fmla="*/ 2466563 w 6129349"/>
              <a:gd name="connsiteY604" fmla="*/ 903118 h 4328444"/>
              <a:gd name="connsiteX605" fmla="*/ 2446222 w 6129349"/>
              <a:gd name="connsiteY605" fmla="*/ 892440 h 4328444"/>
              <a:gd name="connsiteX606" fmla="*/ 2426227 w 6129349"/>
              <a:gd name="connsiteY606" fmla="*/ 881417 h 4328444"/>
              <a:gd name="connsiteX607" fmla="*/ 2406921 w 6129349"/>
              <a:gd name="connsiteY607" fmla="*/ 868672 h 4328444"/>
              <a:gd name="connsiteX608" fmla="*/ 2388306 w 6129349"/>
              <a:gd name="connsiteY608" fmla="*/ 855583 h 4328444"/>
              <a:gd name="connsiteX609" fmla="*/ 2370380 w 6129349"/>
              <a:gd name="connsiteY609" fmla="*/ 841460 h 4328444"/>
              <a:gd name="connsiteX610" fmla="*/ 2353142 w 6129349"/>
              <a:gd name="connsiteY610" fmla="*/ 826304 h 4328444"/>
              <a:gd name="connsiteX611" fmla="*/ 2336595 w 6129349"/>
              <a:gd name="connsiteY611" fmla="*/ 810458 h 4328444"/>
              <a:gd name="connsiteX612" fmla="*/ 2320737 w 6129349"/>
              <a:gd name="connsiteY612" fmla="*/ 793924 h 4328444"/>
              <a:gd name="connsiteX613" fmla="*/ 2305568 w 6129349"/>
              <a:gd name="connsiteY613" fmla="*/ 776701 h 4328444"/>
              <a:gd name="connsiteX614" fmla="*/ 2291778 w 6129349"/>
              <a:gd name="connsiteY614" fmla="*/ 759133 h 4328444"/>
              <a:gd name="connsiteX615" fmla="*/ 2278334 w 6129349"/>
              <a:gd name="connsiteY615" fmla="*/ 740188 h 4328444"/>
              <a:gd name="connsiteX616" fmla="*/ 2265923 w 6129349"/>
              <a:gd name="connsiteY616" fmla="*/ 720898 h 4328444"/>
              <a:gd name="connsiteX617" fmla="*/ 2254546 w 6129349"/>
              <a:gd name="connsiteY617" fmla="*/ 700919 h 4328444"/>
              <a:gd name="connsiteX618" fmla="*/ 2244205 w 6129349"/>
              <a:gd name="connsiteY618" fmla="*/ 680596 h 4328444"/>
              <a:gd name="connsiteX619" fmla="*/ 2234552 w 6129349"/>
              <a:gd name="connsiteY619" fmla="*/ 659928 h 4328444"/>
              <a:gd name="connsiteX620" fmla="*/ 2225933 w 6129349"/>
              <a:gd name="connsiteY620" fmla="*/ 638227 h 4328444"/>
              <a:gd name="connsiteX621" fmla="*/ 2218349 w 6129349"/>
              <a:gd name="connsiteY621" fmla="*/ 616181 h 4328444"/>
              <a:gd name="connsiteX622" fmla="*/ 2211799 w 6129349"/>
              <a:gd name="connsiteY622" fmla="*/ 593792 h 4328444"/>
              <a:gd name="connsiteX623" fmla="*/ 2206627 w 6129349"/>
              <a:gd name="connsiteY623" fmla="*/ 570713 h 4328444"/>
              <a:gd name="connsiteX624" fmla="*/ 2202492 w 6129349"/>
              <a:gd name="connsiteY624" fmla="*/ 547289 h 4328444"/>
              <a:gd name="connsiteX625" fmla="*/ 2199388 w 6129349"/>
              <a:gd name="connsiteY625" fmla="*/ 523866 h 4328444"/>
              <a:gd name="connsiteX626" fmla="*/ 2197664 w 6129349"/>
              <a:gd name="connsiteY626" fmla="*/ 499409 h 4328444"/>
              <a:gd name="connsiteX627" fmla="*/ 2196631 w 6129349"/>
              <a:gd name="connsiteY627" fmla="*/ 475297 h 4328444"/>
              <a:gd name="connsiteX628" fmla="*/ 2197664 w 6129349"/>
              <a:gd name="connsiteY628" fmla="*/ 451184 h 4328444"/>
              <a:gd name="connsiteX629" fmla="*/ 2199388 w 6129349"/>
              <a:gd name="connsiteY629" fmla="*/ 426727 h 4328444"/>
              <a:gd name="connsiteX630" fmla="*/ 2202492 w 6129349"/>
              <a:gd name="connsiteY630" fmla="*/ 403305 h 4328444"/>
              <a:gd name="connsiteX631" fmla="*/ 2206627 w 6129349"/>
              <a:gd name="connsiteY631" fmla="*/ 379881 h 4328444"/>
              <a:gd name="connsiteX632" fmla="*/ 2211799 w 6129349"/>
              <a:gd name="connsiteY632" fmla="*/ 356802 h 4328444"/>
              <a:gd name="connsiteX633" fmla="*/ 2218349 w 6129349"/>
              <a:gd name="connsiteY633" fmla="*/ 334757 h 4328444"/>
              <a:gd name="connsiteX634" fmla="*/ 2225933 w 6129349"/>
              <a:gd name="connsiteY634" fmla="*/ 312366 h 4328444"/>
              <a:gd name="connsiteX635" fmla="*/ 2234552 w 6129349"/>
              <a:gd name="connsiteY635" fmla="*/ 290665 h 4328444"/>
              <a:gd name="connsiteX636" fmla="*/ 2244205 w 6129349"/>
              <a:gd name="connsiteY636" fmla="*/ 269998 h 4328444"/>
              <a:gd name="connsiteX637" fmla="*/ 2254546 w 6129349"/>
              <a:gd name="connsiteY637" fmla="*/ 249675 h 4328444"/>
              <a:gd name="connsiteX638" fmla="*/ 2265923 w 6129349"/>
              <a:gd name="connsiteY638" fmla="*/ 229694 h 4328444"/>
              <a:gd name="connsiteX639" fmla="*/ 2278334 w 6129349"/>
              <a:gd name="connsiteY639" fmla="*/ 210405 h 4328444"/>
              <a:gd name="connsiteX640" fmla="*/ 2291778 w 6129349"/>
              <a:gd name="connsiteY640" fmla="*/ 191461 h 4328444"/>
              <a:gd name="connsiteX641" fmla="*/ 2305568 w 6129349"/>
              <a:gd name="connsiteY641" fmla="*/ 173893 h 4328444"/>
              <a:gd name="connsiteX642" fmla="*/ 2320737 w 6129349"/>
              <a:gd name="connsiteY642" fmla="*/ 156669 h 4328444"/>
              <a:gd name="connsiteX643" fmla="*/ 2336595 w 6129349"/>
              <a:gd name="connsiteY643" fmla="*/ 140136 h 4328444"/>
              <a:gd name="connsiteX644" fmla="*/ 2353142 w 6129349"/>
              <a:gd name="connsiteY644" fmla="*/ 124290 h 4328444"/>
              <a:gd name="connsiteX645" fmla="*/ 2370380 w 6129349"/>
              <a:gd name="connsiteY645" fmla="*/ 109133 h 4328444"/>
              <a:gd name="connsiteX646" fmla="*/ 2388306 w 6129349"/>
              <a:gd name="connsiteY646" fmla="*/ 95011 h 4328444"/>
              <a:gd name="connsiteX647" fmla="*/ 2406921 w 6129349"/>
              <a:gd name="connsiteY647" fmla="*/ 81922 h 4328444"/>
              <a:gd name="connsiteX648" fmla="*/ 2426227 w 6129349"/>
              <a:gd name="connsiteY648" fmla="*/ 69176 h 4328444"/>
              <a:gd name="connsiteX649" fmla="*/ 2446222 w 6129349"/>
              <a:gd name="connsiteY649" fmla="*/ 58154 h 4328444"/>
              <a:gd name="connsiteX650" fmla="*/ 2466563 w 6129349"/>
              <a:gd name="connsiteY650" fmla="*/ 47475 h 4328444"/>
              <a:gd name="connsiteX651" fmla="*/ 2487591 w 6129349"/>
              <a:gd name="connsiteY651" fmla="*/ 37830 h 4328444"/>
              <a:gd name="connsiteX652" fmla="*/ 2509310 w 6129349"/>
              <a:gd name="connsiteY652" fmla="*/ 29219 h 4328444"/>
              <a:gd name="connsiteX653" fmla="*/ 2531373 w 6129349"/>
              <a:gd name="connsiteY653" fmla="*/ 21986 h 4328444"/>
              <a:gd name="connsiteX654" fmla="*/ 2553782 w 6129349"/>
              <a:gd name="connsiteY654" fmla="*/ 15440 h 4328444"/>
              <a:gd name="connsiteX655" fmla="*/ 2576534 w 6129349"/>
              <a:gd name="connsiteY655" fmla="*/ 9929 h 4328444"/>
              <a:gd name="connsiteX656" fmla="*/ 2599977 w 6129349"/>
              <a:gd name="connsiteY656" fmla="*/ 5796 h 4328444"/>
              <a:gd name="connsiteX657" fmla="*/ 2624108 w 6129349"/>
              <a:gd name="connsiteY657" fmla="*/ 2694 h 4328444"/>
              <a:gd name="connsiteX658" fmla="*/ 2647896 w 6129349"/>
              <a:gd name="connsiteY658" fmla="*/ 1318 h 4328444"/>
              <a:gd name="connsiteX659" fmla="*/ 2656477 w 6129349"/>
              <a:gd name="connsiteY659" fmla="*/ 951 h 432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Lst>
            <a:rect l="l" t="t" r="r" b="b"/>
            <a:pathLst>
              <a:path w="6129349" h="4328444">
                <a:moveTo>
                  <a:pt x="3059749" y="3378420"/>
                </a:moveTo>
                <a:lnTo>
                  <a:pt x="5290344" y="3378420"/>
                </a:lnTo>
                <a:lnTo>
                  <a:pt x="5315140" y="3379453"/>
                </a:lnTo>
                <a:lnTo>
                  <a:pt x="5338902" y="3380831"/>
                </a:lnTo>
                <a:lnTo>
                  <a:pt x="5362664" y="3383931"/>
                </a:lnTo>
                <a:lnTo>
                  <a:pt x="5385739" y="3388065"/>
                </a:lnTo>
                <a:lnTo>
                  <a:pt x="5408812" y="3393576"/>
                </a:lnTo>
                <a:lnTo>
                  <a:pt x="5431542" y="3400120"/>
                </a:lnTo>
                <a:lnTo>
                  <a:pt x="5453583" y="3407354"/>
                </a:lnTo>
                <a:lnTo>
                  <a:pt x="5474935" y="3415966"/>
                </a:lnTo>
                <a:lnTo>
                  <a:pt x="5496287" y="3425611"/>
                </a:lnTo>
                <a:lnTo>
                  <a:pt x="5516605" y="3436289"/>
                </a:lnTo>
                <a:lnTo>
                  <a:pt x="5536236" y="3447312"/>
                </a:lnTo>
                <a:lnTo>
                  <a:pt x="5555866" y="3460057"/>
                </a:lnTo>
                <a:lnTo>
                  <a:pt x="5574119" y="3473146"/>
                </a:lnTo>
                <a:lnTo>
                  <a:pt x="5592371" y="3487269"/>
                </a:lnTo>
                <a:lnTo>
                  <a:pt x="5609590" y="3502426"/>
                </a:lnTo>
                <a:lnTo>
                  <a:pt x="5626121" y="3518271"/>
                </a:lnTo>
                <a:lnTo>
                  <a:pt x="5641963" y="3534806"/>
                </a:lnTo>
                <a:lnTo>
                  <a:pt x="5656427" y="3552028"/>
                </a:lnTo>
                <a:lnTo>
                  <a:pt x="5670548" y="3569596"/>
                </a:lnTo>
                <a:lnTo>
                  <a:pt x="5683978" y="3588541"/>
                </a:lnTo>
                <a:lnTo>
                  <a:pt x="5696376" y="3607831"/>
                </a:lnTo>
                <a:lnTo>
                  <a:pt x="5708085" y="3627810"/>
                </a:lnTo>
                <a:lnTo>
                  <a:pt x="5718417" y="3648133"/>
                </a:lnTo>
                <a:lnTo>
                  <a:pt x="5728060" y="3668800"/>
                </a:lnTo>
                <a:lnTo>
                  <a:pt x="5736325" y="3690846"/>
                </a:lnTo>
                <a:lnTo>
                  <a:pt x="5744246" y="3712547"/>
                </a:lnTo>
                <a:lnTo>
                  <a:pt x="5750445" y="3734937"/>
                </a:lnTo>
                <a:lnTo>
                  <a:pt x="5755611" y="3758016"/>
                </a:lnTo>
                <a:lnTo>
                  <a:pt x="5759744" y="3781440"/>
                </a:lnTo>
                <a:lnTo>
                  <a:pt x="5762842" y="3804863"/>
                </a:lnTo>
                <a:lnTo>
                  <a:pt x="5764909" y="3829319"/>
                </a:lnTo>
                <a:lnTo>
                  <a:pt x="5765254" y="3853432"/>
                </a:lnTo>
                <a:lnTo>
                  <a:pt x="5764909" y="3877545"/>
                </a:lnTo>
                <a:lnTo>
                  <a:pt x="5762842" y="3902001"/>
                </a:lnTo>
                <a:lnTo>
                  <a:pt x="5759744" y="3925424"/>
                </a:lnTo>
                <a:lnTo>
                  <a:pt x="5755611" y="3948848"/>
                </a:lnTo>
                <a:lnTo>
                  <a:pt x="5750445" y="3971927"/>
                </a:lnTo>
                <a:lnTo>
                  <a:pt x="5744246" y="3993973"/>
                </a:lnTo>
                <a:lnTo>
                  <a:pt x="5736325" y="4016363"/>
                </a:lnTo>
                <a:lnTo>
                  <a:pt x="5728060" y="4038064"/>
                </a:lnTo>
                <a:lnTo>
                  <a:pt x="5718417" y="4058731"/>
                </a:lnTo>
                <a:lnTo>
                  <a:pt x="5708085" y="4079054"/>
                </a:lnTo>
                <a:lnTo>
                  <a:pt x="5696376" y="4099033"/>
                </a:lnTo>
                <a:lnTo>
                  <a:pt x="5683978" y="4118323"/>
                </a:lnTo>
                <a:lnTo>
                  <a:pt x="5670548" y="4137268"/>
                </a:lnTo>
                <a:lnTo>
                  <a:pt x="5656427" y="4154836"/>
                </a:lnTo>
                <a:lnTo>
                  <a:pt x="5641963" y="4172058"/>
                </a:lnTo>
                <a:lnTo>
                  <a:pt x="5626121" y="4188593"/>
                </a:lnTo>
                <a:lnTo>
                  <a:pt x="5609590" y="4204438"/>
                </a:lnTo>
                <a:lnTo>
                  <a:pt x="5592371" y="4219595"/>
                </a:lnTo>
                <a:lnTo>
                  <a:pt x="5574119" y="4233718"/>
                </a:lnTo>
                <a:lnTo>
                  <a:pt x="5555866" y="4246807"/>
                </a:lnTo>
                <a:lnTo>
                  <a:pt x="5536236" y="4259552"/>
                </a:lnTo>
                <a:lnTo>
                  <a:pt x="5516605" y="4270575"/>
                </a:lnTo>
                <a:lnTo>
                  <a:pt x="5496287" y="4281254"/>
                </a:lnTo>
                <a:lnTo>
                  <a:pt x="5474935" y="4290898"/>
                </a:lnTo>
                <a:lnTo>
                  <a:pt x="5453583" y="4299510"/>
                </a:lnTo>
                <a:lnTo>
                  <a:pt x="5431542" y="4306743"/>
                </a:lnTo>
                <a:lnTo>
                  <a:pt x="5408812" y="4313288"/>
                </a:lnTo>
                <a:lnTo>
                  <a:pt x="5385739" y="4318799"/>
                </a:lnTo>
                <a:lnTo>
                  <a:pt x="5362664" y="4322933"/>
                </a:lnTo>
                <a:lnTo>
                  <a:pt x="5338902" y="4326033"/>
                </a:lnTo>
                <a:lnTo>
                  <a:pt x="5315140" y="4327411"/>
                </a:lnTo>
                <a:lnTo>
                  <a:pt x="5290344" y="4328444"/>
                </a:lnTo>
                <a:lnTo>
                  <a:pt x="3059749" y="4328444"/>
                </a:lnTo>
                <a:lnTo>
                  <a:pt x="3035297" y="4327411"/>
                </a:lnTo>
                <a:lnTo>
                  <a:pt x="3011534" y="4326033"/>
                </a:lnTo>
                <a:lnTo>
                  <a:pt x="2987427" y="4322933"/>
                </a:lnTo>
                <a:lnTo>
                  <a:pt x="2964354" y="4318799"/>
                </a:lnTo>
                <a:lnTo>
                  <a:pt x="2941279" y="4313288"/>
                </a:lnTo>
                <a:lnTo>
                  <a:pt x="2918894" y="4306743"/>
                </a:lnTo>
                <a:lnTo>
                  <a:pt x="2896854" y="4299510"/>
                </a:lnTo>
                <a:lnTo>
                  <a:pt x="2875157" y="4290898"/>
                </a:lnTo>
                <a:lnTo>
                  <a:pt x="2854149" y="4281254"/>
                </a:lnTo>
                <a:lnTo>
                  <a:pt x="2833830" y="4270575"/>
                </a:lnTo>
                <a:lnTo>
                  <a:pt x="2813857" y="4259552"/>
                </a:lnTo>
                <a:lnTo>
                  <a:pt x="2794571" y="4246807"/>
                </a:lnTo>
                <a:lnTo>
                  <a:pt x="2775974" y="4233718"/>
                </a:lnTo>
                <a:lnTo>
                  <a:pt x="2758066" y="4219595"/>
                </a:lnTo>
                <a:lnTo>
                  <a:pt x="2740846" y="4204438"/>
                </a:lnTo>
                <a:lnTo>
                  <a:pt x="2724316" y="4188593"/>
                </a:lnTo>
                <a:lnTo>
                  <a:pt x="2708474" y="4172058"/>
                </a:lnTo>
                <a:lnTo>
                  <a:pt x="2693321" y="4154836"/>
                </a:lnTo>
                <a:lnTo>
                  <a:pt x="2679545" y="4137268"/>
                </a:lnTo>
                <a:lnTo>
                  <a:pt x="2666115" y="4118323"/>
                </a:lnTo>
                <a:lnTo>
                  <a:pt x="2653717" y="4099033"/>
                </a:lnTo>
                <a:lnTo>
                  <a:pt x="2642351" y="4079054"/>
                </a:lnTo>
                <a:lnTo>
                  <a:pt x="2632020" y="4058731"/>
                </a:lnTo>
                <a:lnTo>
                  <a:pt x="2622377" y="4038064"/>
                </a:lnTo>
                <a:lnTo>
                  <a:pt x="2613767" y="4016363"/>
                </a:lnTo>
                <a:lnTo>
                  <a:pt x="2606191" y="3993973"/>
                </a:lnTo>
                <a:lnTo>
                  <a:pt x="2599992" y="3971927"/>
                </a:lnTo>
                <a:lnTo>
                  <a:pt x="2594482" y="3948848"/>
                </a:lnTo>
                <a:lnTo>
                  <a:pt x="2590349" y="3925424"/>
                </a:lnTo>
                <a:lnTo>
                  <a:pt x="2587249" y="3902001"/>
                </a:lnTo>
                <a:lnTo>
                  <a:pt x="2585528" y="3877545"/>
                </a:lnTo>
                <a:lnTo>
                  <a:pt x="2584839" y="3853432"/>
                </a:lnTo>
                <a:lnTo>
                  <a:pt x="2585528" y="3829319"/>
                </a:lnTo>
                <a:lnTo>
                  <a:pt x="2587249" y="3804863"/>
                </a:lnTo>
                <a:lnTo>
                  <a:pt x="2590349" y="3781440"/>
                </a:lnTo>
                <a:lnTo>
                  <a:pt x="2594482" y="3758016"/>
                </a:lnTo>
                <a:lnTo>
                  <a:pt x="2599992" y="3734937"/>
                </a:lnTo>
                <a:lnTo>
                  <a:pt x="2606191" y="3712547"/>
                </a:lnTo>
                <a:lnTo>
                  <a:pt x="2613767" y="3690846"/>
                </a:lnTo>
                <a:lnTo>
                  <a:pt x="2622377" y="3668800"/>
                </a:lnTo>
                <a:lnTo>
                  <a:pt x="2632020" y="3648133"/>
                </a:lnTo>
                <a:lnTo>
                  <a:pt x="2642351" y="3627810"/>
                </a:lnTo>
                <a:lnTo>
                  <a:pt x="2653717" y="3607831"/>
                </a:lnTo>
                <a:lnTo>
                  <a:pt x="2666115" y="3588541"/>
                </a:lnTo>
                <a:lnTo>
                  <a:pt x="2679545" y="3569596"/>
                </a:lnTo>
                <a:lnTo>
                  <a:pt x="2693321" y="3552028"/>
                </a:lnTo>
                <a:lnTo>
                  <a:pt x="2708474" y="3534806"/>
                </a:lnTo>
                <a:lnTo>
                  <a:pt x="2724316" y="3518271"/>
                </a:lnTo>
                <a:lnTo>
                  <a:pt x="2740846" y="3502426"/>
                </a:lnTo>
                <a:lnTo>
                  <a:pt x="2758066" y="3487269"/>
                </a:lnTo>
                <a:lnTo>
                  <a:pt x="2775974" y="3473146"/>
                </a:lnTo>
                <a:lnTo>
                  <a:pt x="2794571" y="3460057"/>
                </a:lnTo>
                <a:lnTo>
                  <a:pt x="2813857" y="3447312"/>
                </a:lnTo>
                <a:lnTo>
                  <a:pt x="2833830" y="3436289"/>
                </a:lnTo>
                <a:lnTo>
                  <a:pt x="2854149" y="3425611"/>
                </a:lnTo>
                <a:lnTo>
                  <a:pt x="2875157" y="3415966"/>
                </a:lnTo>
                <a:lnTo>
                  <a:pt x="2896854" y="3407354"/>
                </a:lnTo>
                <a:lnTo>
                  <a:pt x="2918894" y="3400120"/>
                </a:lnTo>
                <a:lnTo>
                  <a:pt x="2941279" y="3393576"/>
                </a:lnTo>
                <a:lnTo>
                  <a:pt x="2964354" y="3388065"/>
                </a:lnTo>
                <a:lnTo>
                  <a:pt x="2987427" y="3383931"/>
                </a:lnTo>
                <a:lnTo>
                  <a:pt x="3011534" y="3380831"/>
                </a:lnTo>
                <a:lnTo>
                  <a:pt x="3035297" y="3379453"/>
                </a:lnTo>
                <a:close/>
                <a:moveTo>
                  <a:pt x="1367723" y="3378420"/>
                </a:moveTo>
                <a:lnTo>
                  <a:pt x="1887435" y="3378420"/>
                </a:lnTo>
                <a:lnTo>
                  <a:pt x="1911921" y="3379453"/>
                </a:lnTo>
                <a:lnTo>
                  <a:pt x="1935717" y="3380831"/>
                </a:lnTo>
                <a:lnTo>
                  <a:pt x="1959512" y="3383931"/>
                </a:lnTo>
                <a:lnTo>
                  <a:pt x="1982963" y="3388065"/>
                </a:lnTo>
                <a:lnTo>
                  <a:pt x="2005724" y="3393576"/>
                </a:lnTo>
                <a:lnTo>
                  <a:pt x="2028485" y="3400120"/>
                </a:lnTo>
                <a:lnTo>
                  <a:pt x="2050557" y="3407354"/>
                </a:lnTo>
                <a:lnTo>
                  <a:pt x="2071939" y="3415966"/>
                </a:lnTo>
                <a:lnTo>
                  <a:pt x="2092975" y="3425611"/>
                </a:lnTo>
                <a:lnTo>
                  <a:pt x="2113668" y="3436289"/>
                </a:lnTo>
                <a:lnTo>
                  <a:pt x="2133669" y="3447312"/>
                </a:lnTo>
                <a:lnTo>
                  <a:pt x="2152982" y="3460057"/>
                </a:lnTo>
                <a:lnTo>
                  <a:pt x="2171260" y="3473146"/>
                </a:lnTo>
                <a:lnTo>
                  <a:pt x="2189538" y="3487269"/>
                </a:lnTo>
                <a:lnTo>
                  <a:pt x="2206781" y="3502426"/>
                </a:lnTo>
                <a:lnTo>
                  <a:pt x="2223335" y="3518271"/>
                </a:lnTo>
                <a:lnTo>
                  <a:pt x="2239199" y="3534806"/>
                </a:lnTo>
                <a:lnTo>
                  <a:pt x="2254029" y="3552028"/>
                </a:lnTo>
                <a:lnTo>
                  <a:pt x="2267822" y="3569596"/>
                </a:lnTo>
                <a:lnTo>
                  <a:pt x="2281272" y="3588541"/>
                </a:lnTo>
                <a:lnTo>
                  <a:pt x="2293687" y="3607831"/>
                </a:lnTo>
                <a:lnTo>
                  <a:pt x="2305412" y="3627810"/>
                </a:lnTo>
                <a:lnTo>
                  <a:pt x="2315758" y="3648133"/>
                </a:lnTo>
                <a:lnTo>
                  <a:pt x="2325415" y="3668800"/>
                </a:lnTo>
                <a:lnTo>
                  <a:pt x="2333691" y="3690846"/>
                </a:lnTo>
                <a:lnTo>
                  <a:pt x="2341624" y="3712547"/>
                </a:lnTo>
                <a:lnTo>
                  <a:pt x="2348176" y="3734937"/>
                </a:lnTo>
                <a:lnTo>
                  <a:pt x="2353005" y="3758016"/>
                </a:lnTo>
                <a:lnTo>
                  <a:pt x="2357144" y="3781440"/>
                </a:lnTo>
                <a:lnTo>
                  <a:pt x="2360247" y="3804863"/>
                </a:lnTo>
                <a:lnTo>
                  <a:pt x="2362316" y="3829319"/>
                </a:lnTo>
                <a:lnTo>
                  <a:pt x="2363005" y="3853432"/>
                </a:lnTo>
                <a:lnTo>
                  <a:pt x="2362316" y="3877545"/>
                </a:lnTo>
                <a:lnTo>
                  <a:pt x="2360247" y="3902001"/>
                </a:lnTo>
                <a:lnTo>
                  <a:pt x="2357144" y="3925424"/>
                </a:lnTo>
                <a:lnTo>
                  <a:pt x="2353005" y="3948848"/>
                </a:lnTo>
                <a:lnTo>
                  <a:pt x="2348176" y="3971927"/>
                </a:lnTo>
                <a:lnTo>
                  <a:pt x="2341624" y="3993973"/>
                </a:lnTo>
                <a:lnTo>
                  <a:pt x="2333691" y="4016363"/>
                </a:lnTo>
                <a:lnTo>
                  <a:pt x="2325415" y="4038064"/>
                </a:lnTo>
                <a:lnTo>
                  <a:pt x="2315758" y="4058731"/>
                </a:lnTo>
                <a:lnTo>
                  <a:pt x="2305412" y="4079054"/>
                </a:lnTo>
                <a:lnTo>
                  <a:pt x="2293687" y="4099033"/>
                </a:lnTo>
                <a:lnTo>
                  <a:pt x="2281272" y="4118323"/>
                </a:lnTo>
                <a:lnTo>
                  <a:pt x="2267822" y="4137268"/>
                </a:lnTo>
                <a:lnTo>
                  <a:pt x="2254029" y="4154836"/>
                </a:lnTo>
                <a:lnTo>
                  <a:pt x="2239199" y="4172058"/>
                </a:lnTo>
                <a:lnTo>
                  <a:pt x="2223335" y="4188593"/>
                </a:lnTo>
                <a:lnTo>
                  <a:pt x="2206781" y="4204438"/>
                </a:lnTo>
                <a:lnTo>
                  <a:pt x="2189538" y="4219595"/>
                </a:lnTo>
                <a:lnTo>
                  <a:pt x="2171260" y="4233718"/>
                </a:lnTo>
                <a:lnTo>
                  <a:pt x="2152982" y="4246807"/>
                </a:lnTo>
                <a:lnTo>
                  <a:pt x="2133669" y="4259552"/>
                </a:lnTo>
                <a:lnTo>
                  <a:pt x="2113668" y="4270575"/>
                </a:lnTo>
                <a:lnTo>
                  <a:pt x="2092975" y="4281254"/>
                </a:lnTo>
                <a:lnTo>
                  <a:pt x="2071939" y="4290898"/>
                </a:lnTo>
                <a:lnTo>
                  <a:pt x="2050557" y="4299510"/>
                </a:lnTo>
                <a:lnTo>
                  <a:pt x="2028485" y="4306743"/>
                </a:lnTo>
                <a:lnTo>
                  <a:pt x="2005724" y="4313288"/>
                </a:lnTo>
                <a:lnTo>
                  <a:pt x="1982963" y="4318799"/>
                </a:lnTo>
                <a:lnTo>
                  <a:pt x="1959512" y="4322933"/>
                </a:lnTo>
                <a:lnTo>
                  <a:pt x="1935717" y="4326033"/>
                </a:lnTo>
                <a:lnTo>
                  <a:pt x="1911921" y="4327411"/>
                </a:lnTo>
                <a:lnTo>
                  <a:pt x="1887435" y="4328444"/>
                </a:lnTo>
                <a:lnTo>
                  <a:pt x="1367723" y="4328444"/>
                </a:lnTo>
                <a:lnTo>
                  <a:pt x="1343583" y="4327411"/>
                </a:lnTo>
                <a:lnTo>
                  <a:pt x="1319096" y="4326033"/>
                </a:lnTo>
                <a:lnTo>
                  <a:pt x="1295647" y="4322933"/>
                </a:lnTo>
                <a:lnTo>
                  <a:pt x="1272196" y="4318799"/>
                </a:lnTo>
                <a:lnTo>
                  <a:pt x="1249089" y="4313288"/>
                </a:lnTo>
                <a:lnTo>
                  <a:pt x="1226674" y="4306743"/>
                </a:lnTo>
                <a:lnTo>
                  <a:pt x="1204603" y="4299510"/>
                </a:lnTo>
                <a:lnTo>
                  <a:pt x="1182877" y="4290898"/>
                </a:lnTo>
                <a:lnTo>
                  <a:pt x="1162184" y="4281254"/>
                </a:lnTo>
                <a:lnTo>
                  <a:pt x="1141836" y="4270575"/>
                </a:lnTo>
                <a:lnTo>
                  <a:pt x="1121835" y="4259552"/>
                </a:lnTo>
                <a:lnTo>
                  <a:pt x="1102523" y="4246807"/>
                </a:lnTo>
                <a:lnTo>
                  <a:pt x="1083555" y="4233718"/>
                </a:lnTo>
                <a:lnTo>
                  <a:pt x="1065967" y="4219595"/>
                </a:lnTo>
                <a:lnTo>
                  <a:pt x="1048378" y="4204438"/>
                </a:lnTo>
                <a:lnTo>
                  <a:pt x="1031825" y="4188593"/>
                </a:lnTo>
                <a:lnTo>
                  <a:pt x="1016306" y="4172058"/>
                </a:lnTo>
                <a:lnTo>
                  <a:pt x="1001132" y="4154836"/>
                </a:lnTo>
                <a:lnTo>
                  <a:pt x="986991" y="4137268"/>
                </a:lnTo>
                <a:lnTo>
                  <a:pt x="973888" y="4118323"/>
                </a:lnTo>
                <a:lnTo>
                  <a:pt x="961127" y="4099033"/>
                </a:lnTo>
                <a:lnTo>
                  <a:pt x="950092" y="4079054"/>
                </a:lnTo>
                <a:lnTo>
                  <a:pt x="939056" y="4058731"/>
                </a:lnTo>
                <a:lnTo>
                  <a:pt x="929399" y="4038064"/>
                </a:lnTo>
                <a:lnTo>
                  <a:pt x="921122" y="4016363"/>
                </a:lnTo>
                <a:lnTo>
                  <a:pt x="913880" y="3993973"/>
                </a:lnTo>
                <a:lnTo>
                  <a:pt x="907328" y="3971927"/>
                </a:lnTo>
                <a:lnTo>
                  <a:pt x="901810" y="3948848"/>
                </a:lnTo>
                <a:lnTo>
                  <a:pt x="897673" y="3925424"/>
                </a:lnTo>
                <a:lnTo>
                  <a:pt x="894569" y="3902001"/>
                </a:lnTo>
                <a:lnTo>
                  <a:pt x="892844" y="3877545"/>
                </a:lnTo>
                <a:lnTo>
                  <a:pt x="892154" y="3853432"/>
                </a:lnTo>
                <a:lnTo>
                  <a:pt x="892844" y="3829319"/>
                </a:lnTo>
                <a:lnTo>
                  <a:pt x="894569" y="3804863"/>
                </a:lnTo>
                <a:lnTo>
                  <a:pt x="897673" y="3781440"/>
                </a:lnTo>
                <a:lnTo>
                  <a:pt x="901810" y="3758016"/>
                </a:lnTo>
                <a:lnTo>
                  <a:pt x="907328" y="3734937"/>
                </a:lnTo>
                <a:lnTo>
                  <a:pt x="913880" y="3712547"/>
                </a:lnTo>
                <a:lnTo>
                  <a:pt x="921122" y="3690846"/>
                </a:lnTo>
                <a:lnTo>
                  <a:pt x="929399" y="3668800"/>
                </a:lnTo>
                <a:lnTo>
                  <a:pt x="939056" y="3648133"/>
                </a:lnTo>
                <a:lnTo>
                  <a:pt x="950092" y="3627810"/>
                </a:lnTo>
                <a:lnTo>
                  <a:pt x="961127" y="3607831"/>
                </a:lnTo>
                <a:lnTo>
                  <a:pt x="973888" y="3588541"/>
                </a:lnTo>
                <a:lnTo>
                  <a:pt x="986991" y="3569596"/>
                </a:lnTo>
                <a:lnTo>
                  <a:pt x="1001132" y="3552028"/>
                </a:lnTo>
                <a:lnTo>
                  <a:pt x="1016306" y="3534806"/>
                </a:lnTo>
                <a:lnTo>
                  <a:pt x="1031825" y="3518271"/>
                </a:lnTo>
                <a:lnTo>
                  <a:pt x="1048378" y="3502426"/>
                </a:lnTo>
                <a:lnTo>
                  <a:pt x="1065967" y="3487269"/>
                </a:lnTo>
                <a:lnTo>
                  <a:pt x="1083555" y="3473146"/>
                </a:lnTo>
                <a:lnTo>
                  <a:pt x="1102523" y="3460057"/>
                </a:lnTo>
                <a:lnTo>
                  <a:pt x="1121835" y="3447312"/>
                </a:lnTo>
                <a:lnTo>
                  <a:pt x="1141836" y="3436289"/>
                </a:lnTo>
                <a:lnTo>
                  <a:pt x="1162184" y="3425611"/>
                </a:lnTo>
                <a:lnTo>
                  <a:pt x="1182877" y="3415966"/>
                </a:lnTo>
                <a:lnTo>
                  <a:pt x="1204603" y="3407354"/>
                </a:lnTo>
                <a:lnTo>
                  <a:pt x="1226674" y="3400120"/>
                </a:lnTo>
                <a:lnTo>
                  <a:pt x="1249089" y="3393576"/>
                </a:lnTo>
                <a:lnTo>
                  <a:pt x="1272196" y="3388065"/>
                </a:lnTo>
                <a:lnTo>
                  <a:pt x="1295647" y="3383931"/>
                </a:lnTo>
                <a:lnTo>
                  <a:pt x="1319096" y="3380831"/>
                </a:lnTo>
                <a:lnTo>
                  <a:pt x="1343583" y="3379453"/>
                </a:lnTo>
                <a:close/>
                <a:moveTo>
                  <a:pt x="474906" y="2252374"/>
                </a:moveTo>
                <a:lnTo>
                  <a:pt x="5654444" y="2252374"/>
                </a:lnTo>
                <a:lnTo>
                  <a:pt x="5678551" y="2253064"/>
                </a:lnTo>
                <a:lnTo>
                  <a:pt x="5702658" y="2255131"/>
                </a:lnTo>
                <a:lnTo>
                  <a:pt x="5726076" y="2258230"/>
                </a:lnTo>
                <a:lnTo>
                  <a:pt x="5749838" y="2262364"/>
                </a:lnTo>
                <a:lnTo>
                  <a:pt x="5772911" y="2267875"/>
                </a:lnTo>
                <a:lnTo>
                  <a:pt x="5794952" y="2273731"/>
                </a:lnTo>
                <a:lnTo>
                  <a:pt x="5817337" y="2281654"/>
                </a:lnTo>
                <a:lnTo>
                  <a:pt x="5839033" y="2289921"/>
                </a:lnTo>
                <a:lnTo>
                  <a:pt x="5859696" y="2299566"/>
                </a:lnTo>
                <a:lnTo>
                  <a:pt x="5880016" y="2309899"/>
                </a:lnTo>
                <a:lnTo>
                  <a:pt x="5899989" y="2321612"/>
                </a:lnTo>
                <a:lnTo>
                  <a:pt x="5919275" y="2334012"/>
                </a:lnTo>
                <a:lnTo>
                  <a:pt x="5938216" y="2347446"/>
                </a:lnTo>
                <a:lnTo>
                  <a:pt x="5955780" y="2361224"/>
                </a:lnTo>
                <a:lnTo>
                  <a:pt x="5972999" y="2376036"/>
                </a:lnTo>
                <a:lnTo>
                  <a:pt x="5989529" y="2391882"/>
                </a:lnTo>
                <a:lnTo>
                  <a:pt x="6005371" y="2408416"/>
                </a:lnTo>
                <a:lnTo>
                  <a:pt x="6020524" y="2425638"/>
                </a:lnTo>
                <a:lnTo>
                  <a:pt x="6034643" y="2443895"/>
                </a:lnTo>
                <a:lnTo>
                  <a:pt x="6047730" y="2462151"/>
                </a:lnTo>
                <a:lnTo>
                  <a:pt x="6060473" y="2481442"/>
                </a:lnTo>
                <a:lnTo>
                  <a:pt x="6071493" y="2501420"/>
                </a:lnTo>
                <a:lnTo>
                  <a:pt x="6082168" y="2521743"/>
                </a:lnTo>
                <a:lnTo>
                  <a:pt x="6091811" y="2543100"/>
                </a:lnTo>
                <a:lnTo>
                  <a:pt x="6100422" y="2564456"/>
                </a:lnTo>
                <a:lnTo>
                  <a:pt x="6107653" y="2586502"/>
                </a:lnTo>
                <a:lnTo>
                  <a:pt x="6114196" y="2609236"/>
                </a:lnTo>
                <a:lnTo>
                  <a:pt x="6119706" y="2631971"/>
                </a:lnTo>
                <a:lnTo>
                  <a:pt x="6123839" y="2655395"/>
                </a:lnTo>
                <a:lnTo>
                  <a:pt x="6126939" y="2679163"/>
                </a:lnTo>
                <a:lnTo>
                  <a:pt x="6128316" y="2702930"/>
                </a:lnTo>
                <a:lnTo>
                  <a:pt x="6129349" y="2727732"/>
                </a:lnTo>
                <a:lnTo>
                  <a:pt x="6128316" y="2751844"/>
                </a:lnTo>
                <a:lnTo>
                  <a:pt x="6126939" y="2775612"/>
                </a:lnTo>
                <a:lnTo>
                  <a:pt x="6123839" y="2799379"/>
                </a:lnTo>
                <a:lnTo>
                  <a:pt x="6119706" y="2822803"/>
                </a:lnTo>
                <a:lnTo>
                  <a:pt x="6114196" y="2845538"/>
                </a:lnTo>
                <a:lnTo>
                  <a:pt x="6107653" y="2868272"/>
                </a:lnTo>
                <a:lnTo>
                  <a:pt x="6100422" y="2890318"/>
                </a:lnTo>
                <a:lnTo>
                  <a:pt x="6091811" y="2911674"/>
                </a:lnTo>
                <a:lnTo>
                  <a:pt x="6082168" y="2933031"/>
                </a:lnTo>
                <a:lnTo>
                  <a:pt x="6071493" y="2953354"/>
                </a:lnTo>
                <a:lnTo>
                  <a:pt x="6060473" y="2973332"/>
                </a:lnTo>
                <a:lnTo>
                  <a:pt x="6047730" y="2992623"/>
                </a:lnTo>
                <a:lnTo>
                  <a:pt x="6034643" y="3010879"/>
                </a:lnTo>
                <a:lnTo>
                  <a:pt x="6020524" y="3029136"/>
                </a:lnTo>
                <a:lnTo>
                  <a:pt x="6005371" y="3046358"/>
                </a:lnTo>
                <a:lnTo>
                  <a:pt x="5989529" y="3062892"/>
                </a:lnTo>
                <a:lnTo>
                  <a:pt x="5972999" y="3078738"/>
                </a:lnTo>
                <a:lnTo>
                  <a:pt x="5955780" y="3093550"/>
                </a:lnTo>
                <a:lnTo>
                  <a:pt x="5938216" y="3107673"/>
                </a:lnTo>
                <a:lnTo>
                  <a:pt x="5919275" y="3121106"/>
                </a:lnTo>
                <a:lnTo>
                  <a:pt x="5899989" y="3133163"/>
                </a:lnTo>
                <a:lnTo>
                  <a:pt x="5880016" y="3144875"/>
                </a:lnTo>
                <a:lnTo>
                  <a:pt x="5859696" y="3155209"/>
                </a:lnTo>
                <a:lnTo>
                  <a:pt x="5839033" y="3164853"/>
                </a:lnTo>
                <a:lnTo>
                  <a:pt x="5817337" y="3173120"/>
                </a:lnTo>
                <a:lnTo>
                  <a:pt x="5794952" y="3181043"/>
                </a:lnTo>
                <a:lnTo>
                  <a:pt x="5772911" y="3187588"/>
                </a:lnTo>
                <a:lnTo>
                  <a:pt x="5749838" y="3192410"/>
                </a:lnTo>
                <a:lnTo>
                  <a:pt x="5726076" y="3196544"/>
                </a:lnTo>
                <a:lnTo>
                  <a:pt x="5702658" y="3199644"/>
                </a:lnTo>
                <a:lnTo>
                  <a:pt x="5678551" y="3201710"/>
                </a:lnTo>
                <a:lnTo>
                  <a:pt x="5654444" y="3202400"/>
                </a:lnTo>
                <a:lnTo>
                  <a:pt x="474906" y="3202400"/>
                </a:lnTo>
                <a:lnTo>
                  <a:pt x="450799" y="3201710"/>
                </a:lnTo>
                <a:lnTo>
                  <a:pt x="426692" y="3199644"/>
                </a:lnTo>
                <a:lnTo>
                  <a:pt x="403274" y="3196544"/>
                </a:lnTo>
                <a:lnTo>
                  <a:pt x="379512" y="3192410"/>
                </a:lnTo>
                <a:lnTo>
                  <a:pt x="356437" y="3187588"/>
                </a:lnTo>
                <a:lnTo>
                  <a:pt x="334397" y="3181043"/>
                </a:lnTo>
                <a:lnTo>
                  <a:pt x="312012" y="3173120"/>
                </a:lnTo>
                <a:lnTo>
                  <a:pt x="290315" y="3164853"/>
                </a:lnTo>
                <a:lnTo>
                  <a:pt x="269652" y="3155209"/>
                </a:lnTo>
                <a:lnTo>
                  <a:pt x="249334" y="3144875"/>
                </a:lnTo>
                <a:lnTo>
                  <a:pt x="229360" y="3133163"/>
                </a:lnTo>
                <a:lnTo>
                  <a:pt x="210074" y="3121106"/>
                </a:lnTo>
                <a:lnTo>
                  <a:pt x="191133" y="3107673"/>
                </a:lnTo>
                <a:lnTo>
                  <a:pt x="173569" y="3093550"/>
                </a:lnTo>
                <a:lnTo>
                  <a:pt x="156351" y="3078738"/>
                </a:lnTo>
                <a:lnTo>
                  <a:pt x="139820" y="3062892"/>
                </a:lnTo>
                <a:lnTo>
                  <a:pt x="123979" y="3046358"/>
                </a:lnTo>
                <a:lnTo>
                  <a:pt x="108826" y="3029136"/>
                </a:lnTo>
                <a:lnTo>
                  <a:pt x="94705" y="3010879"/>
                </a:lnTo>
                <a:lnTo>
                  <a:pt x="81619" y="2992623"/>
                </a:lnTo>
                <a:lnTo>
                  <a:pt x="68877" y="2973332"/>
                </a:lnTo>
                <a:lnTo>
                  <a:pt x="57857" y="2953354"/>
                </a:lnTo>
                <a:lnTo>
                  <a:pt x="47180" y="2933031"/>
                </a:lnTo>
                <a:lnTo>
                  <a:pt x="37538" y="2911674"/>
                </a:lnTo>
                <a:lnTo>
                  <a:pt x="28928" y="2890318"/>
                </a:lnTo>
                <a:lnTo>
                  <a:pt x="21697" y="2868272"/>
                </a:lnTo>
                <a:lnTo>
                  <a:pt x="15153" y="2845538"/>
                </a:lnTo>
                <a:lnTo>
                  <a:pt x="9643" y="2822803"/>
                </a:lnTo>
                <a:lnTo>
                  <a:pt x="5510" y="2799379"/>
                </a:lnTo>
                <a:lnTo>
                  <a:pt x="2411" y="2775612"/>
                </a:lnTo>
                <a:lnTo>
                  <a:pt x="1033" y="2751844"/>
                </a:lnTo>
                <a:lnTo>
                  <a:pt x="0" y="2727732"/>
                </a:lnTo>
                <a:lnTo>
                  <a:pt x="1033" y="2702930"/>
                </a:lnTo>
                <a:lnTo>
                  <a:pt x="2411" y="2679163"/>
                </a:lnTo>
                <a:lnTo>
                  <a:pt x="5510" y="2655395"/>
                </a:lnTo>
                <a:lnTo>
                  <a:pt x="9643" y="2631971"/>
                </a:lnTo>
                <a:lnTo>
                  <a:pt x="15153" y="2609236"/>
                </a:lnTo>
                <a:lnTo>
                  <a:pt x="21697" y="2586502"/>
                </a:lnTo>
                <a:lnTo>
                  <a:pt x="28928" y="2564456"/>
                </a:lnTo>
                <a:lnTo>
                  <a:pt x="37538" y="2543100"/>
                </a:lnTo>
                <a:lnTo>
                  <a:pt x="47180" y="2521743"/>
                </a:lnTo>
                <a:lnTo>
                  <a:pt x="57857" y="2501420"/>
                </a:lnTo>
                <a:lnTo>
                  <a:pt x="68877" y="2481442"/>
                </a:lnTo>
                <a:lnTo>
                  <a:pt x="81619" y="2462151"/>
                </a:lnTo>
                <a:lnTo>
                  <a:pt x="94705" y="2443895"/>
                </a:lnTo>
                <a:lnTo>
                  <a:pt x="108826" y="2425638"/>
                </a:lnTo>
                <a:lnTo>
                  <a:pt x="123979" y="2408416"/>
                </a:lnTo>
                <a:lnTo>
                  <a:pt x="139820" y="2391882"/>
                </a:lnTo>
                <a:lnTo>
                  <a:pt x="156351" y="2376036"/>
                </a:lnTo>
                <a:lnTo>
                  <a:pt x="173569" y="2361224"/>
                </a:lnTo>
                <a:lnTo>
                  <a:pt x="191133" y="2347446"/>
                </a:lnTo>
                <a:lnTo>
                  <a:pt x="210074" y="2334012"/>
                </a:lnTo>
                <a:lnTo>
                  <a:pt x="229360" y="2321612"/>
                </a:lnTo>
                <a:lnTo>
                  <a:pt x="249334" y="2309899"/>
                </a:lnTo>
                <a:lnTo>
                  <a:pt x="269652" y="2299566"/>
                </a:lnTo>
                <a:lnTo>
                  <a:pt x="290315" y="2289921"/>
                </a:lnTo>
                <a:lnTo>
                  <a:pt x="312012" y="2281654"/>
                </a:lnTo>
                <a:lnTo>
                  <a:pt x="334397" y="2273731"/>
                </a:lnTo>
                <a:lnTo>
                  <a:pt x="356437" y="2267875"/>
                </a:lnTo>
                <a:lnTo>
                  <a:pt x="379512" y="2262364"/>
                </a:lnTo>
                <a:lnTo>
                  <a:pt x="403274" y="2258230"/>
                </a:lnTo>
                <a:lnTo>
                  <a:pt x="426692" y="2255131"/>
                </a:lnTo>
                <a:lnTo>
                  <a:pt x="450799" y="2253064"/>
                </a:lnTo>
                <a:close/>
                <a:moveTo>
                  <a:pt x="1367209" y="1126328"/>
                </a:moveTo>
                <a:lnTo>
                  <a:pt x="4472794" y="1126328"/>
                </a:lnTo>
                <a:lnTo>
                  <a:pt x="4496909" y="1127017"/>
                </a:lnTo>
                <a:lnTo>
                  <a:pt x="4521023" y="1128740"/>
                </a:lnTo>
                <a:lnTo>
                  <a:pt x="4544448" y="1131840"/>
                </a:lnTo>
                <a:lnTo>
                  <a:pt x="4568218" y="1135974"/>
                </a:lnTo>
                <a:lnTo>
                  <a:pt x="4591299" y="1141485"/>
                </a:lnTo>
                <a:lnTo>
                  <a:pt x="4613346" y="1147685"/>
                </a:lnTo>
                <a:lnTo>
                  <a:pt x="4635738" y="1155263"/>
                </a:lnTo>
                <a:lnTo>
                  <a:pt x="4657440" y="1163875"/>
                </a:lnTo>
                <a:lnTo>
                  <a:pt x="4678110" y="1173520"/>
                </a:lnTo>
                <a:lnTo>
                  <a:pt x="4698436" y="1183853"/>
                </a:lnTo>
                <a:lnTo>
                  <a:pt x="4718416" y="1195221"/>
                </a:lnTo>
                <a:lnTo>
                  <a:pt x="4737707" y="1207622"/>
                </a:lnTo>
                <a:lnTo>
                  <a:pt x="4756654" y="1221055"/>
                </a:lnTo>
                <a:lnTo>
                  <a:pt x="4774223" y="1235178"/>
                </a:lnTo>
                <a:lnTo>
                  <a:pt x="4791448" y="1249990"/>
                </a:lnTo>
                <a:lnTo>
                  <a:pt x="4807984" y="1265491"/>
                </a:lnTo>
                <a:lnTo>
                  <a:pt x="4823830" y="1282025"/>
                </a:lnTo>
                <a:lnTo>
                  <a:pt x="4838988" y="1299593"/>
                </a:lnTo>
                <a:lnTo>
                  <a:pt x="4853112" y="1317505"/>
                </a:lnTo>
                <a:lnTo>
                  <a:pt x="4866202" y="1336106"/>
                </a:lnTo>
                <a:lnTo>
                  <a:pt x="4878948" y="1355740"/>
                </a:lnTo>
                <a:lnTo>
                  <a:pt x="4889973" y="1375374"/>
                </a:lnTo>
                <a:lnTo>
                  <a:pt x="4900651" y="1396042"/>
                </a:lnTo>
                <a:lnTo>
                  <a:pt x="4910297" y="1416709"/>
                </a:lnTo>
                <a:lnTo>
                  <a:pt x="4918910" y="1438411"/>
                </a:lnTo>
                <a:lnTo>
                  <a:pt x="4926143" y="1460456"/>
                </a:lnTo>
                <a:lnTo>
                  <a:pt x="4932689" y="1482846"/>
                </a:lnTo>
                <a:lnTo>
                  <a:pt x="4938201" y="1505925"/>
                </a:lnTo>
                <a:lnTo>
                  <a:pt x="4942334" y="1529004"/>
                </a:lnTo>
                <a:lnTo>
                  <a:pt x="4945435" y="1552772"/>
                </a:lnTo>
                <a:lnTo>
                  <a:pt x="4946813" y="1576884"/>
                </a:lnTo>
                <a:lnTo>
                  <a:pt x="4947847" y="1601341"/>
                </a:lnTo>
                <a:lnTo>
                  <a:pt x="4946813" y="1625454"/>
                </a:lnTo>
                <a:lnTo>
                  <a:pt x="4945435" y="1649910"/>
                </a:lnTo>
                <a:lnTo>
                  <a:pt x="4942334" y="1673333"/>
                </a:lnTo>
                <a:lnTo>
                  <a:pt x="4938201" y="1696757"/>
                </a:lnTo>
                <a:lnTo>
                  <a:pt x="4932689" y="1719491"/>
                </a:lnTo>
                <a:lnTo>
                  <a:pt x="4926143" y="1742226"/>
                </a:lnTo>
                <a:lnTo>
                  <a:pt x="4918910" y="1763927"/>
                </a:lnTo>
                <a:lnTo>
                  <a:pt x="4910297" y="1785628"/>
                </a:lnTo>
                <a:lnTo>
                  <a:pt x="4900651" y="1806640"/>
                </a:lnTo>
                <a:lnTo>
                  <a:pt x="4889973" y="1826963"/>
                </a:lnTo>
                <a:lnTo>
                  <a:pt x="4878948" y="1846943"/>
                </a:lnTo>
                <a:lnTo>
                  <a:pt x="4866202" y="1866232"/>
                </a:lnTo>
                <a:lnTo>
                  <a:pt x="4853112" y="1884832"/>
                </a:lnTo>
                <a:lnTo>
                  <a:pt x="4838988" y="1902745"/>
                </a:lnTo>
                <a:lnTo>
                  <a:pt x="4823830" y="1919968"/>
                </a:lnTo>
                <a:lnTo>
                  <a:pt x="4807984" y="1936502"/>
                </a:lnTo>
                <a:lnTo>
                  <a:pt x="4791448" y="1952347"/>
                </a:lnTo>
                <a:lnTo>
                  <a:pt x="4774223" y="1967504"/>
                </a:lnTo>
                <a:lnTo>
                  <a:pt x="4756654" y="1981626"/>
                </a:lnTo>
                <a:lnTo>
                  <a:pt x="4737707" y="1994716"/>
                </a:lnTo>
                <a:lnTo>
                  <a:pt x="4718416" y="2007117"/>
                </a:lnTo>
                <a:lnTo>
                  <a:pt x="4698436" y="2018484"/>
                </a:lnTo>
                <a:lnTo>
                  <a:pt x="4678110" y="2029163"/>
                </a:lnTo>
                <a:lnTo>
                  <a:pt x="4657440" y="2038462"/>
                </a:lnTo>
                <a:lnTo>
                  <a:pt x="4635738" y="2047419"/>
                </a:lnTo>
                <a:lnTo>
                  <a:pt x="4613346" y="2054652"/>
                </a:lnTo>
                <a:lnTo>
                  <a:pt x="4591299" y="2061197"/>
                </a:lnTo>
                <a:lnTo>
                  <a:pt x="4568218" y="2066708"/>
                </a:lnTo>
                <a:lnTo>
                  <a:pt x="4544448" y="2070842"/>
                </a:lnTo>
                <a:lnTo>
                  <a:pt x="4521023" y="2073598"/>
                </a:lnTo>
                <a:lnTo>
                  <a:pt x="4496909" y="2075320"/>
                </a:lnTo>
                <a:lnTo>
                  <a:pt x="4472794" y="2076353"/>
                </a:lnTo>
                <a:lnTo>
                  <a:pt x="1367209" y="2076353"/>
                </a:lnTo>
                <a:lnTo>
                  <a:pt x="1343094" y="2075320"/>
                </a:lnTo>
                <a:lnTo>
                  <a:pt x="1318635" y="2073598"/>
                </a:lnTo>
                <a:lnTo>
                  <a:pt x="1295209" y="2070842"/>
                </a:lnTo>
                <a:lnTo>
                  <a:pt x="1271785" y="2066708"/>
                </a:lnTo>
                <a:lnTo>
                  <a:pt x="1248703" y="2061197"/>
                </a:lnTo>
                <a:lnTo>
                  <a:pt x="1226312" y="2054652"/>
                </a:lnTo>
                <a:lnTo>
                  <a:pt x="1204264" y="2047419"/>
                </a:lnTo>
                <a:lnTo>
                  <a:pt x="1182562" y="2038462"/>
                </a:lnTo>
                <a:lnTo>
                  <a:pt x="1161892" y="2029163"/>
                </a:lnTo>
                <a:lnTo>
                  <a:pt x="1141567" y="2018484"/>
                </a:lnTo>
                <a:lnTo>
                  <a:pt x="1121586" y="2007117"/>
                </a:lnTo>
                <a:lnTo>
                  <a:pt x="1102296" y="1994716"/>
                </a:lnTo>
                <a:lnTo>
                  <a:pt x="1083348" y="1981626"/>
                </a:lnTo>
                <a:lnTo>
                  <a:pt x="1065778" y="1967504"/>
                </a:lnTo>
                <a:lnTo>
                  <a:pt x="1048209" y="1952347"/>
                </a:lnTo>
                <a:lnTo>
                  <a:pt x="1031674" y="1936502"/>
                </a:lnTo>
                <a:lnTo>
                  <a:pt x="1016172" y="1919968"/>
                </a:lnTo>
                <a:lnTo>
                  <a:pt x="1001015" y="1902745"/>
                </a:lnTo>
                <a:lnTo>
                  <a:pt x="986891" y="1884832"/>
                </a:lnTo>
                <a:lnTo>
                  <a:pt x="973800" y="1866232"/>
                </a:lnTo>
                <a:lnTo>
                  <a:pt x="961054" y="1846943"/>
                </a:lnTo>
                <a:lnTo>
                  <a:pt x="950030" y="1826963"/>
                </a:lnTo>
                <a:lnTo>
                  <a:pt x="939006" y="1806640"/>
                </a:lnTo>
                <a:lnTo>
                  <a:pt x="929360" y="1785628"/>
                </a:lnTo>
                <a:lnTo>
                  <a:pt x="921093" y="1763927"/>
                </a:lnTo>
                <a:lnTo>
                  <a:pt x="913859" y="1742226"/>
                </a:lnTo>
                <a:lnTo>
                  <a:pt x="907313" y="1719491"/>
                </a:lnTo>
                <a:lnTo>
                  <a:pt x="901801" y="1696757"/>
                </a:lnTo>
                <a:lnTo>
                  <a:pt x="897668" y="1673333"/>
                </a:lnTo>
                <a:lnTo>
                  <a:pt x="894567" y="1649910"/>
                </a:lnTo>
                <a:lnTo>
                  <a:pt x="892845" y="1625454"/>
                </a:lnTo>
                <a:lnTo>
                  <a:pt x="892156" y="1601341"/>
                </a:lnTo>
                <a:lnTo>
                  <a:pt x="892845" y="1576884"/>
                </a:lnTo>
                <a:lnTo>
                  <a:pt x="894567" y="1552772"/>
                </a:lnTo>
                <a:lnTo>
                  <a:pt x="897668" y="1529004"/>
                </a:lnTo>
                <a:lnTo>
                  <a:pt x="901801" y="1505925"/>
                </a:lnTo>
                <a:lnTo>
                  <a:pt x="907313" y="1482846"/>
                </a:lnTo>
                <a:lnTo>
                  <a:pt x="913859" y="1460456"/>
                </a:lnTo>
                <a:lnTo>
                  <a:pt x="921093" y="1438411"/>
                </a:lnTo>
                <a:lnTo>
                  <a:pt x="929360" y="1416709"/>
                </a:lnTo>
                <a:lnTo>
                  <a:pt x="939006" y="1396042"/>
                </a:lnTo>
                <a:lnTo>
                  <a:pt x="950030" y="1375374"/>
                </a:lnTo>
                <a:lnTo>
                  <a:pt x="961054" y="1355740"/>
                </a:lnTo>
                <a:lnTo>
                  <a:pt x="973800" y="1336106"/>
                </a:lnTo>
                <a:lnTo>
                  <a:pt x="986891" y="1317505"/>
                </a:lnTo>
                <a:lnTo>
                  <a:pt x="1001015" y="1299593"/>
                </a:lnTo>
                <a:lnTo>
                  <a:pt x="1016172" y="1282025"/>
                </a:lnTo>
                <a:lnTo>
                  <a:pt x="1031674" y="1265491"/>
                </a:lnTo>
                <a:lnTo>
                  <a:pt x="1048209" y="1249990"/>
                </a:lnTo>
                <a:lnTo>
                  <a:pt x="1065778" y="1235178"/>
                </a:lnTo>
                <a:lnTo>
                  <a:pt x="1083348" y="1221055"/>
                </a:lnTo>
                <a:lnTo>
                  <a:pt x="1102296" y="1207622"/>
                </a:lnTo>
                <a:lnTo>
                  <a:pt x="1121586" y="1195221"/>
                </a:lnTo>
                <a:lnTo>
                  <a:pt x="1141567" y="1183853"/>
                </a:lnTo>
                <a:lnTo>
                  <a:pt x="1161892" y="1173520"/>
                </a:lnTo>
                <a:lnTo>
                  <a:pt x="1182562" y="1163875"/>
                </a:lnTo>
                <a:lnTo>
                  <a:pt x="1204264" y="1155263"/>
                </a:lnTo>
                <a:lnTo>
                  <a:pt x="1226312" y="1147685"/>
                </a:lnTo>
                <a:lnTo>
                  <a:pt x="1248703" y="1141485"/>
                </a:lnTo>
                <a:lnTo>
                  <a:pt x="1271785" y="1135974"/>
                </a:lnTo>
                <a:lnTo>
                  <a:pt x="1295209" y="1131840"/>
                </a:lnTo>
                <a:lnTo>
                  <a:pt x="1318635" y="1128740"/>
                </a:lnTo>
                <a:lnTo>
                  <a:pt x="1343094" y="1127017"/>
                </a:lnTo>
                <a:close/>
                <a:moveTo>
                  <a:pt x="1555376" y="283"/>
                </a:moveTo>
                <a:cubicBezTo>
                  <a:pt x="1817981" y="283"/>
                  <a:pt x="2030864" y="213167"/>
                  <a:pt x="2030864" y="475772"/>
                </a:cubicBezTo>
                <a:lnTo>
                  <a:pt x="2030864" y="500156"/>
                </a:lnTo>
                <a:cubicBezTo>
                  <a:pt x="2030864" y="762761"/>
                  <a:pt x="1817981" y="975644"/>
                  <a:pt x="1555376" y="975644"/>
                </a:cubicBezTo>
                <a:cubicBezTo>
                  <a:pt x="1292772" y="975644"/>
                  <a:pt x="1079889" y="762761"/>
                  <a:pt x="1079889" y="500156"/>
                </a:cubicBezTo>
                <a:lnTo>
                  <a:pt x="1079889" y="475772"/>
                </a:lnTo>
                <a:cubicBezTo>
                  <a:pt x="1079889" y="213167"/>
                  <a:pt x="1292772" y="283"/>
                  <a:pt x="1555376" y="283"/>
                </a:cubicBezTo>
                <a:close/>
                <a:moveTo>
                  <a:pt x="2656477" y="0"/>
                </a:moveTo>
                <a:lnTo>
                  <a:pt x="3188290" y="0"/>
                </a:lnTo>
                <a:lnTo>
                  <a:pt x="3188290" y="285"/>
                </a:lnTo>
                <a:lnTo>
                  <a:pt x="3859998" y="285"/>
                </a:lnTo>
                <a:lnTo>
                  <a:pt x="3884130" y="1318"/>
                </a:lnTo>
                <a:lnTo>
                  <a:pt x="3908262" y="2694"/>
                </a:lnTo>
                <a:lnTo>
                  <a:pt x="3932394" y="5796"/>
                </a:lnTo>
                <a:lnTo>
                  <a:pt x="3955491" y="9929"/>
                </a:lnTo>
                <a:lnTo>
                  <a:pt x="3978589" y="15440"/>
                </a:lnTo>
                <a:lnTo>
                  <a:pt x="4000653" y="21986"/>
                </a:lnTo>
                <a:lnTo>
                  <a:pt x="4023060" y="29219"/>
                </a:lnTo>
                <a:lnTo>
                  <a:pt x="4044778" y="37830"/>
                </a:lnTo>
                <a:lnTo>
                  <a:pt x="4065463" y="47475"/>
                </a:lnTo>
                <a:lnTo>
                  <a:pt x="4086148" y="58154"/>
                </a:lnTo>
                <a:lnTo>
                  <a:pt x="4105798" y="69176"/>
                </a:lnTo>
                <a:lnTo>
                  <a:pt x="4125104" y="81922"/>
                </a:lnTo>
                <a:lnTo>
                  <a:pt x="4144064" y="95011"/>
                </a:lnTo>
                <a:lnTo>
                  <a:pt x="4161990" y="109133"/>
                </a:lnTo>
                <a:lnTo>
                  <a:pt x="4178883" y="124290"/>
                </a:lnTo>
                <a:lnTo>
                  <a:pt x="4195430" y="140136"/>
                </a:lnTo>
                <a:lnTo>
                  <a:pt x="4211288" y="156669"/>
                </a:lnTo>
                <a:lnTo>
                  <a:pt x="4226457" y="173893"/>
                </a:lnTo>
                <a:lnTo>
                  <a:pt x="4240591" y="191461"/>
                </a:lnTo>
                <a:lnTo>
                  <a:pt x="4254036" y="210405"/>
                </a:lnTo>
                <a:lnTo>
                  <a:pt x="4266446" y="229694"/>
                </a:lnTo>
                <a:lnTo>
                  <a:pt x="4277822" y="249675"/>
                </a:lnTo>
                <a:lnTo>
                  <a:pt x="4288165" y="269998"/>
                </a:lnTo>
                <a:lnTo>
                  <a:pt x="4297818" y="290665"/>
                </a:lnTo>
                <a:lnTo>
                  <a:pt x="4306437" y="312366"/>
                </a:lnTo>
                <a:lnTo>
                  <a:pt x="4313676" y="334757"/>
                </a:lnTo>
                <a:lnTo>
                  <a:pt x="4320225" y="356802"/>
                </a:lnTo>
                <a:lnTo>
                  <a:pt x="4325741" y="379881"/>
                </a:lnTo>
                <a:lnTo>
                  <a:pt x="4329879" y="403305"/>
                </a:lnTo>
                <a:lnTo>
                  <a:pt x="4332982" y="426727"/>
                </a:lnTo>
                <a:lnTo>
                  <a:pt x="4334704" y="451184"/>
                </a:lnTo>
                <a:lnTo>
                  <a:pt x="4335394" y="475297"/>
                </a:lnTo>
                <a:lnTo>
                  <a:pt x="4334704" y="499409"/>
                </a:lnTo>
                <a:lnTo>
                  <a:pt x="4332982" y="523866"/>
                </a:lnTo>
                <a:lnTo>
                  <a:pt x="4329879" y="547289"/>
                </a:lnTo>
                <a:lnTo>
                  <a:pt x="4325741" y="570713"/>
                </a:lnTo>
                <a:lnTo>
                  <a:pt x="4320225" y="593792"/>
                </a:lnTo>
                <a:lnTo>
                  <a:pt x="4313676" y="616181"/>
                </a:lnTo>
                <a:lnTo>
                  <a:pt x="4306437" y="638227"/>
                </a:lnTo>
                <a:lnTo>
                  <a:pt x="4297818" y="659928"/>
                </a:lnTo>
                <a:lnTo>
                  <a:pt x="4288165" y="680596"/>
                </a:lnTo>
                <a:lnTo>
                  <a:pt x="4277822" y="700919"/>
                </a:lnTo>
                <a:lnTo>
                  <a:pt x="4266446" y="720898"/>
                </a:lnTo>
                <a:lnTo>
                  <a:pt x="4254036" y="740188"/>
                </a:lnTo>
                <a:lnTo>
                  <a:pt x="4240591" y="759133"/>
                </a:lnTo>
                <a:lnTo>
                  <a:pt x="4226457" y="776701"/>
                </a:lnTo>
                <a:lnTo>
                  <a:pt x="4211288" y="793924"/>
                </a:lnTo>
                <a:lnTo>
                  <a:pt x="4195430" y="810458"/>
                </a:lnTo>
                <a:lnTo>
                  <a:pt x="4178883" y="826304"/>
                </a:lnTo>
                <a:lnTo>
                  <a:pt x="4161990" y="841460"/>
                </a:lnTo>
                <a:lnTo>
                  <a:pt x="4144064" y="855583"/>
                </a:lnTo>
                <a:lnTo>
                  <a:pt x="4125104" y="868672"/>
                </a:lnTo>
                <a:lnTo>
                  <a:pt x="4105798" y="881417"/>
                </a:lnTo>
                <a:lnTo>
                  <a:pt x="4086148" y="892440"/>
                </a:lnTo>
                <a:lnTo>
                  <a:pt x="4065463" y="903118"/>
                </a:lnTo>
                <a:lnTo>
                  <a:pt x="4044778" y="912763"/>
                </a:lnTo>
                <a:lnTo>
                  <a:pt x="4023060" y="921375"/>
                </a:lnTo>
                <a:lnTo>
                  <a:pt x="4000653" y="928609"/>
                </a:lnTo>
                <a:lnTo>
                  <a:pt x="3978589" y="935153"/>
                </a:lnTo>
                <a:lnTo>
                  <a:pt x="3955491" y="940664"/>
                </a:lnTo>
                <a:lnTo>
                  <a:pt x="3932394" y="944799"/>
                </a:lnTo>
                <a:lnTo>
                  <a:pt x="3908262" y="947898"/>
                </a:lnTo>
                <a:lnTo>
                  <a:pt x="3884130" y="949276"/>
                </a:lnTo>
                <a:lnTo>
                  <a:pt x="3859998" y="950310"/>
                </a:lnTo>
                <a:lnTo>
                  <a:pt x="2672027" y="950310"/>
                </a:lnTo>
                <a:lnTo>
                  <a:pt x="2647896" y="949276"/>
                </a:lnTo>
                <a:lnTo>
                  <a:pt x="2624108" y="947898"/>
                </a:lnTo>
                <a:lnTo>
                  <a:pt x="2599977" y="944799"/>
                </a:lnTo>
                <a:lnTo>
                  <a:pt x="2576534" y="940664"/>
                </a:lnTo>
                <a:lnTo>
                  <a:pt x="2553782" y="935153"/>
                </a:lnTo>
                <a:lnTo>
                  <a:pt x="2531373" y="928609"/>
                </a:lnTo>
                <a:lnTo>
                  <a:pt x="2509310" y="921375"/>
                </a:lnTo>
                <a:lnTo>
                  <a:pt x="2487591" y="912763"/>
                </a:lnTo>
                <a:lnTo>
                  <a:pt x="2466563" y="903118"/>
                </a:lnTo>
                <a:lnTo>
                  <a:pt x="2446222" y="892440"/>
                </a:lnTo>
                <a:lnTo>
                  <a:pt x="2426227" y="881417"/>
                </a:lnTo>
                <a:lnTo>
                  <a:pt x="2406921" y="868672"/>
                </a:lnTo>
                <a:lnTo>
                  <a:pt x="2388306" y="855583"/>
                </a:lnTo>
                <a:lnTo>
                  <a:pt x="2370380" y="841460"/>
                </a:lnTo>
                <a:lnTo>
                  <a:pt x="2353142" y="826304"/>
                </a:lnTo>
                <a:lnTo>
                  <a:pt x="2336595" y="810458"/>
                </a:lnTo>
                <a:lnTo>
                  <a:pt x="2320737" y="793924"/>
                </a:lnTo>
                <a:lnTo>
                  <a:pt x="2305568" y="776701"/>
                </a:lnTo>
                <a:lnTo>
                  <a:pt x="2291778" y="759133"/>
                </a:lnTo>
                <a:lnTo>
                  <a:pt x="2278334" y="740188"/>
                </a:lnTo>
                <a:lnTo>
                  <a:pt x="2265923" y="720898"/>
                </a:lnTo>
                <a:lnTo>
                  <a:pt x="2254546" y="700919"/>
                </a:lnTo>
                <a:lnTo>
                  <a:pt x="2244205" y="680596"/>
                </a:lnTo>
                <a:lnTo>
                  <a:pt x="2234552" y="659928"/>
                </a:lnTo>
                <a:lnTo>
                  <a:pt x="2225933" y="638227"/>
                </a:lnTo>
                <a:lnTo>
                  <a:pt x="2218349" y="616181"/>
                </a:lnTo>
                <a:lnTo>
                  <a:pt x="2211799" y="593792"/>
                </a:lnTo>
                <a:lnTo>
                  <a:pt x="2206627" y="570713"/>
                </a:lnTo>
                <a:lnTo>
                  <a:pt x="2202492" y="547289"/>
                </a:lnTo>
                <a:lnTo>
                  <a:pt x="2199388" y="523866"/>
                </a:lnTo>
                <a:lnTo>
                  <a:pt x="2197664" y="499409"/>
                </a:lnTo>
                <a:lnTo>
                  <a:pt x="2196631" y="475297"/>
                </a:lnTo>
                <a:lnTo>
                  <a:pt x="2197664" y="451184"/>
                </a:lnTo>
                <a:lnTo>
                  <a:pt x="2199388" y="426727"/>
                </a:lnTo>
                <a:lnTo>
                  <a:pt x="2202492" y="403305"/>
                </a:lnTo>
                <a:lnTo>
                  <a:pt x="2206627" y="379881"/>
                </a:lnTo>
                <a:lnTo>
                  <a:pt x="2211799" y="356802"/>
                </a:lnTo>
                <a:lnTo>
                  <a:pt x="2218349" y="334757"/>
                </a:lnTo>
                <a:lnTo>
                  <a:pt x="2225933" y="312366"/>
                </a:lnTo>
                <a:lnTo>
                  <a:pt x="2234552" y="290665"/>
                </a:lnTo>
                <a:lnTo>
                  <a:pt x="2244205" y="269998"/>
                </a:lnTo>
                <a:lnTo>
                  <a:pt x="2254546" y="249675"/>
                </a:lnTo>
                <a:lnTo>
                  <a:pt x="2265923" y="229694"/>
                </a:lnTo>
                <a:lnTo>
                  <a:pt x="2278334" y="210405"/>
                </a:lnTo>
                <a:lnTo>
                  <a:pt x="2291778" y="191461"/>
                </a:lnTo>
                <a:lnTo>
                  <a:pt x="2305568" y="173893"/>
                </a:lnTo>
                <a:lnTo>
                  <a:pt x="2320737" y="156669"/>
                </a:lnTo>
                <a:lnTo>
                  <a:pt x="2336595" y="140136"/>
                </a:lnTo>
                <a:lnTo>
                  <a:pt x="2353142" y="124290"/>
                </a:lnTo>
                <a:lnTo>
                  <a:pt x="2370380" y="109133"/>
                </a:lnTo>
                <a:lnTo>
                  <a:pt x="2388306" y="95011"/>
                </a:lnTo>
                <a:lnTo>
                  <a:pt x="2406921" y="81922"/>
                </a:lnTo>
                <a:lnTo>
                  <a:pt x="2426227" y="69176"/>
                </a:lnTo>
                <a:lnTo>
                  <a:pt x="2446222" y="58154"/>
                </a:lnTo>
                <a:lnTo>
                  <a:pt x="2466563" y="47475"/>
                </a:lnTo>
                <a:lnTo>
                  <a:pt x="2487591" y="37830"/>
                </a:lnTo>
                <a:lnTo>
                  <a:pt x="2509310" y="29219"/>
                </a:lnTo>
                <a:lnTo>
                  <a:pt x="2531373" y="21986"/>
                </a:lnTo>
                <a:lnTo>
                  <a:pt x="2553782" y="15440"/>
                </a:lnTo>
                <a:lnTo>
                  <a:pt x="2576534" y="9929"/>
                </a:lnTo>
                <a:lnTo>
                  <a:pt x="2599977" y="5796"/>
                </a:lnTo>
                <a:lnTo>
                  <a:pt x="2624108" y="2694"/>
                </a:lnTo>
                <a:lnTo>
                  <a:pt x="2647896" y="1318"/>
                </a:lnTo>
                <a:lnTo>
                  <a:pt x="2656477" y="951"/>
                </a:lnTo>
                <a:close/>
              </a:path>
            </a:pathLst>
          </a:custGeom>
          <a:solidFill>
            <a:schemeClr val="bg1">
              <a:lumMod val="95000"/>
            </a:schemeClr>
          </a:solidFill>
        </p:spPr>
        <p:txBody>
          <a:bodyPr wrap="square" anchor="ctr">
            <a:noAutofit/>
          </a:bodyP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38BAD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8" name="Espace réservé du texte 6">
            <a:extLst>
              <a:ext uri="{FF2B5EF4-FFF2-40B4-BE49-F238E27FC236}">
                <a16:creationId xmlns:a16="http://schemas.microsoft.com/office/drawing/2014/main" id="{D392733A-0122-8775-72F2-36D67E45020E}"/>
              </a:ext>
            </a:extLst>
          </p:cNvPr>
          <p:cNvSpPr>
            <a:spLocks noGrp="1"/>
          </p:cNvSpPr>
          <p:nvPr>
            <p:ph type="body" sz="quarter" idx="11" hasCustomPrompt="1"/>
          </p:nvPr>
        </p:nvSpPr>
        <p:spPr>
          <a:xfrm>
            <a:off x="7053908" y="1091988"/>
            <a:ext cx="4056915"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9" name="Espace réservé du texte 8">
            <a:extLst>
              <a:ext uri="{FF2B5EF4-FFF2-40B4-BE49-F238E27FC236}">
                <a16:creationId xmlns:a16="http://schemas.microsoft.com/office/drawing/2014/main" id="{8DDE5F5F-BF65-6533-8F51-683CAB250A61}"/>
              </a:ext>
            </a:extLst>
          </p:cNvPr>
          <p:cNvSpPr>
            <a:spLocks noGrp="1"/>
          </p:cNvSpPr>
          <p:nvPr>
            <p:ph type="body" sz="quarter" idx="12" hasCustomPrompt="1"/>
          </p:nvPr>
        </p:nvSpPr>
        <p:spPr>
          <a:xfrm>
            <a:off x="7053908" y="2244402"/>
            <a:ext cx="4056915"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20" name="Espace réservé du texte 11">
            <a:extLst>
              <a:ext uri="{FF2B5EF4-FFF2-40B4-BE49-F238E27FC236}">
                <a16:creationId xmlns:a16="http://schemas.microsoft.com/office/drawing/2014/main" id="{64A10F4E-B971-D642-0696-856557AD753C}"/>
              </a:ext>
            </a:extLst>
          </p:cNvPr>
          <p:cNvSpPr>
            <a:spLocks noGrp="1"/>
          </p:cNvSpPr>
          <p:nvPr>
            <p:ph type="body" sz="quarter" idx="13" hasCustomPrompt="1"/>
          </p:nvPr>
        </p:nvSpPr>
        <p:spPr>
          <a:xfrm>
            <a:off x="7053908" y="2680090"/>
            <a:ext cx="4056915" cy="8632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1" name="Espace réservé pour une image  9">
            <a:extLst>
              <a:ext uri="{FF2B5EF4-FFF2-40B4-BE49-F238E27FC236}">
                <a16:creationId xmlns:a16="http://schemas.microsoft.com/office/drawing/2014/main" id="{08B09CE3-5E75-4E32-888C-D71D3ACCBF35}"/>
              </a:ext>
            </a:extLst>
          </p:cNvPr>
          <p:cNvSpPr>
            <a:spLocks noGrp="1"/>
          </p:cNvSpPr>
          <p:nvPr>
            <p:ph type="pic" sz="quarter" idx="14" hasCustomPrompt="1"/>
          </p:nvPr>
        </p:nvSpPr>
        <p:spPr>
          <a:xfrm>
            <a:off x="7495709"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2" name="Espace réservé pour une image  9">
            <a:extLst>
              <a:ext uri="{FF2B5EF4-FFF2-40B4-BE49-F238E27FC236}">
                <a16:creationId xmlns:a16="http://schemas.microsoft.com/office/drawing/2014/main" id="{0A0A4F91-BF58-535B-283D-711E62A1A0E1}"/>
              </a:ext>
            </a:extLst>
          </p:cNvPr>
          <p:cNvSpPr>
            <a:spLocks noGrp="1"/>
          </p:cNvSpPr>
          <p:nvPr>
            <p:ph type="pic" sz="quarter" idx="15" hasCustomPrompt="1"/>
          </p:nvPr>
        </p:nvSpPr>
        <p:spPr>
          <a:xfrm>
            <a:off x="8685356"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3" name="Espace réservé pour une image  9">
            <a:extLst>
              <a:ext uri="{FF2B5EF4-FFF2-40B4-BE49-F238E27FC236}">
                <a16:creationId xmlns:a16="http://schemas.microsoft.com/office/drawing/2014/main" id="{A5E89853-915C-6F7B-2C8A-A98D03B466B6}"/>
              </a:ext>
            </a:extLst>
          </p:cNvPr>
          <p:cNvSpPr>
            <a:spLocks noGrp="1"/>
          </p:cNvSpPr>
          <p:nvPr>
            <p:ph type="pic" sz="quarter" idx="16" hasCustomPrompt="1"/>
          </p:nvPr>
        </p:nvSpPr>
        <p:spPr>
          <a:xfrm>
            <a:off x="9875006"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4" name="Espace réservé du texte 11">
            <a:extLst>
              <a:ext uri="{FF2B5EF4-FFF2-40B4-BE49-F238E27FC236}">
                <a16:creationId xmlns:a16="http://schemas.microsoft.com/office/drawing/2014/main" id="{B671B344-FDB5-3F0B-E1F4-290FC6057361}"/>
              </a:ext>
            </a:extLst>
          </p:cNvPr>
          <p:cNvSpPr>
            <a:spLocks noGrp="1"/>
          </p:cNvSpPr>
          <p:nvPr>
            <p:ph type="body" sz="quarter" idx="17" hasCustomPrompt="1"/>
          </p:nvPr>
        </p:nvSpPr>
        <p:spPr>
          <a:xfrm>
            <a:off x="7353098" y="4397800"/>
            <a:ext cx="810684"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a:t>
            </a:r>
            <a:br>
              <a:rPr lang="fr-FR"/>
            </a:br>
            <a:r>
              <a:rPr lang="fr-FR"/>
              <a:t>ipsum</a:t>
            </a:r>
          </a:p>
        </p:txBody>
      </p:sp>
      <p:sp>
        <p:nvSpPr>
          <p:cNvPr id="25" name="Espace réservé du texte 11">
            <a:extLst>
              <a:ext uri="{FF2B5EF4-FFF2-40B4-BE49-F238E27FC236}">
                <a16:creationId xmlns:a16="http://schemas.microsoft.com/office/drawing/2014/main" id="{AB533354-58B3-14A6-00CB-6FECD52FC99D}"/>
              </a:ext>
            </a:extLst>
          </p:cNvPr>
          <p:cNvSpPr>
            <a:spLocks noGrp="1"/>
          </p:cNvSpPr>
          <p:nvPr>
            <p:ph type="body" sz="quarter" idx="18" hasCustomPrompt="1"/>
          </p:nvPr>
        </p:nvSpPr>
        <p:spPr>
          <a:xfrm>
            <a:off x="8563095" y="4397800"/>
            <a:ext cx="769984"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a:t>
            </a:r>
            <a:br>
              <a:rPr lang="fr-FR"/>
            </a:br>
            <a:r>
              <a:rPr lang="fr-FR"/>
              <a:t>ipsum</a:t>
            </a:r>
          </a:p>
        </p:txBody>
      </p:sp>
      <p:sp>
        <p:nvSpPr>
          <p:cNvPr id="26" name="Espace réservé du texte 11">
            <a:extLst>
              <a:ext uri="{FF2B5EF4-FFF2-40B4-BE49-F238E27FC236}">
                <a16:creationId xmlns:a16="http://schemas.microsoft.com/office/drawing/2014/main" id="{AAD2A016-CF8E-491B-1ED0-FB6B4C0DE013}"/>
              </a:ext>
            </a:extLst>
          </p:cNvPr>
          <p:cNvSpPr>
            <a:spLocks noGrp="1"/>
          </p:cNvSpPr>
          <p:nvPr>
            <p:ph type="body" sz="quarter" idx="19" hasCustomPrompt="1"/>
          </p:nvPr>
        </p:nvSpPr>
        <p:spPr>
          <a:xfrm>
            <a:off x="9732393" y="4397800"/>
            <a:ext cx="810682"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a:t>
            </a:r>
            <a:br>
              <a:rPr lang="fr-FR"/>
            </a:br>
            <a:r>
              <a:rPr lang="fr-FR"/>
              <a:t>ipsum</a:t>
            </a:r>
          </a:p>
        </p:txBody>
      </p:sp>
      <p:sp>
        <p:nvSpPr>
          <p:cNvPr id="27" name="Espace réservé du texte 11">
            <a:extLst>
              <a:ext uri="{FF2B5EF4-FFF2-40B4-BE49-F238E27FC236}">
                <a16:creationId xmlns:a16="http://schemas.microsoft.com/office/drawing/2014/main" id="{7B76D3BA-C1B3-8D6A-45D9-057F810DAC84}"/>
              </a:ext>
            </a:extLst>
          </p:cNvPr>
          <p:cNvSpPr>
            <a:spLocks noGrp="1"/>
          </p:cNvSpPr>
          <p:nvPr>
            <p:ph type="body" sz="quarter" idx="20" hasCustomPrompt="1"/>
          </p:nvPr>
        </p:nvSpPr>
        <p:spPr>
          <a:xfrm>
            <a:off x="7053908" y="5111277"/>
            <a:ext cx="4056915" cy="654736"/>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Tree>
    <p:extLst>
      <p:ext uri="{BB962C8B-B14F-4D97-AF65-F5344CB8AC3E}">
        <p14:creationId xmlns:p14="http://schemas.microsoft.com/office/powerpoint/2010/main" val="1118978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01 calque personnalisé">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1371526" y="0"/>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0" name="Picture Placeholder 39">
            <a:extLst>
              <a:ext uri="{FF2B5EF4-FFF2-40B4-BE49-F238E27FC236}">
                <a16:creationId xmlns:a16="http://schemas.microsoft.com/office/drawing/2014/main" id="{8565C359-2C01-499C-B320-74C80B77F39D}"/>
              </a:ext>
            </a:extLst>
          </p:cNvPr>
          <p:cNvSpPr>
            <a:spLocks noGrp="1"/>
          </p:cNvSpPr>
          <p:nvPr>
            <p:ph type="pic" sz="quarter" idx="10" hasCustomPrompt="1"/>
          </p:nvPr>
        </p:nvSpPr>
        <p:spPr>
          <a:xfrm>
            <a:off x="550273" y="1214437"/>
            <a:ext cx="6129349" cy="4328444"/>
          </a:xfrm>
          <a:custGeom>
            <a:avLst/>
            <a:gdLst>
              <a:gd name="connsiteX0" fmla="*/ 3059749 w 6129349"/>
              <a:gd name="connsiteY0" fmla="*/ 3378420 h 4328444"/>
              <a:gd name="connsiteX1" fmla="*/ 5290344 w 6129349"/>
              <a:gd name="connsiteY1" fmla="*/ 3378420 h 4328444"/>
              <a:gd name="connsiteX2" fmla="*/ 5315140 w 6129349"/>
              <a:gd name="connsiteY2" fmla="*/ 3379453 h 4328444"/>
              <a:gd name="connsiteX3" fmla="*/ 5338902 w 6129349"/>
              <a:gd name="connsiteY3" fmla="*/ 3380831 h 4328444"/>
              <a:gd name="connsiteX4" fmla="*/ 5362664 w 6129349"/>
              <a:gd name="connsiteY4" fmla="*/ 3383931 h 4328444"/>
              <a:gd name="connsiteX5" fmla="*/ 5385739 w 6129349"/>
              <a:gd name="connsiteY5" fmla="*/ 3388065 h 4328444"/>
              <a:gd name="connsiteX6" fmla="*/ 5408812 w 6129349"/>
              <a:gd name="connsiteY6" fmla="*/ 3393576 h 4328444"/>
              <a:gd name="connsiteX7" fmla="*/ 5431542 w 6129349"/>
              <a:gd name="connsiteY7" fmla="*/ 3400120 h 4328444"/>
              <a:gd name="connsiteX8" fmla="*/ 5453583 w 6129349"/>
              <a:gd name="connsiteY8" fmla="*/ 3407354 h 4328444"/>
              <a:gd name="connsiteX9" fmla="*/ 5474935 w 6129349"/>
              <a:gd name="connsiteY9" fmla="*/ 3415966 h 4328444"/>
              <a:gd name="connsiteX10" fmla="*/ 5496287 w 6129349"/>
              <a:gd name="connsiteY10" fmla="*/ 3425611 h 4328444"/>
              <a:gd name="connsiteX11" fmla="*/ 5516605 w 6129349"/>
              <a:gd name="connsiteY11" fmla="*/ 3436289 h 4328444"/>
              <a:gd name="connsiteX12" fmla="*/ 5536236 w 6129349"/>
              <a:gd name="connsiteY12" fmla="*/ 3447312 h 4328444"/>
              <a:gd name="connsiteX13" fmla="*/ 5555866 w 6129349"/>
              <a:gd name="connsiteY13" fmla="*/ 3460057 h 4328444"/>
              <a:gd name="connsiteX14" fmla="*/ 5574119 w 6129349"/>
              <a:gd name="connsiteY14" fmla="*/ 3473146 h 4328444"/>
              <a:gd name="connsiteX15" fmla="*/ 5592371 w 6129349"/>
              <a:gd name="connsiteY15" fmla="*/ 3487269 h 4328444"/>
              <a:gd name="connsiteX16" fmla="*/ 5609590 w 6129349"/>
              <a:gd name="connsiteY16" fmla="*/ 3502426 h 4328444"/>
              <a:gd name="connsiteX17" fmla="*/ 5626121 w 6129349"/>
              <a:gd name="connsiteY17" fmla="*/ 3518271 h 4328444"/>
              <a:gd name="connsiteX18" fmla="*/ 5641963 w 6129349"/>
              <a:gd name="connsiteY18" fmla="*/ 3534806 h 4328444"/>
              <a:gd name="connsiteX19" fmla="*/ 5656427 w 6129349"/>
              <a:gd name="connsiteY19" fmla="*/ 3552028 h 4328444"/>
              <a:gd name="connsiteX20" fmla="*/ 5670548 w 6129349"/>
              <a:gd name="connsiteY20" fmla="*/ 3569596 h 4328444"/>
              <a:gd name="connsiteX21" fmla="*/ 5683978 w 6129349"/>
              <a:gd name="connsiteY21" fmla="*/ 3588541 h 4328444"/>
              <a:gd name="connsiteX22" fmla="*/ 5696376 w 6129349"/>
              <a:gd name="connsiteY22" fmla="*/ 3607831 h 4328444"/>
              <a:gd name="connsiteX23" fmla="*/ 5708085 w 6129349"/>
              <a:gd name="connsiteY23" fmla="*/ 3627810 h 4328444"/>
              <a:gd name="connsiteX24" fmla="*/ 5718417 w 6129349"/>
              <a:gd name="connsiteY24" fmla="*/ 3648133 h 4328444"/>
              <a:gd name="connsiteX25" fmla="*/ 5728060 w 6129349"/>
              <a:gd name="connsiteY25" fmla="*/ 3668800 h 4328444"/>
              <a:gd name="connsiteX26" fmla="*/ 5736325 w 6129349"/>
              <a:gd name="connsiteY26" fmla="*/ 3690846 h 4328444"/>
              <a:gd name="connsiteX27" fmla="*/ 5744246 w 6129349"/>
              <a:gd name="connsiteY27" fmla="*/ 3712547 h 4328444"/>
              <a:gd name="connsiteX28" fmla="*/ 5750445 w 6129349"/>
              <a:gd name="connsiteY28" fmla="*/ 3734937 h 4328444"/>
              <a:gd name="connsiteX29" fmla="*/ 5755611 w 6129349"/>
              <a:gd name="connsiteY29" fmla="*/ 3758016 h 4328444"/>
              <a:gd name="connsiteX30" fmla="*/ 5759744 w 6129349"/>
              <a:gd name="connsiteY30" fmla="*/ 3781440 h 4328444"/>
              <a:gd name="connsiteX31" fmla="*/ 5762842 w 6129349"/>
              <a:gd name="connsiteY31" fmla="*/ 3804863 h 4328444"/>
              <a:gd name="connsiteX32" fmla="*/ 5764909 w 6129349"/>
              <a:gd name="connsiteY32" fmla="*/ 3829319 h 4328444"/>
              <a:gd name="connsiteX33" fmla="*/ 5765254 w 6129349"/>
              <a:gd name="connsiteY33" fmla="*/ 3853432 h 4328444"/>
              <a:gd name="connsiteX34" fmla="*/ 5764909 w 6129349"/>
              <a:gd name="connsiteY34" fmla="*/ 3877545 h 4328444"/>
              <a:gd name="connsiteX35" fmla="*/ 5762842 w 6129349"/>
              <a:gd name="connsiteY35" fmla="*/ 3902001 h 4328444"/>
              <a:gd name="connsiteX36" fmla="*/ 5759744 w 6129349"/>
              <a:gd name="connsiteY36" fmla="*/ 3925424 h 4328444"/>
              <a:gd name="connsiteX37" fmla="*/ 5755611 w 6129349"/>
              <a:gd name="connsiteY37" fmla="*/ 3948848 h 4328444"/>
              <a:gd name="connsiteX38" fmla="*/ 5750445 w 6129349"/>
              <a:gd name="connsiteY38" fmla="*/ 3971927 h 4328444"/>
              <a:gd name="connsiteX39" fmla="*/ 5744246 w 6129349"/>
              <a:gd name="connsiteY39" fmla="*/ 3993973 h 4328444"/>
              <a:gd name="connsiteX40" fmla="*/ 5736325 w 6129349"/>
              <a:gd name="connsiteY40" fmla="*/ 4016363 h 4328444"/>
              <a:gd name="connsiteX41" fmla="*/ 5728060 w 6129349"/>
              <a:gd name="connsiteY41" fmla="*/ 4038064 h 4328444"/>
              <a:gd name="connsiteX42" fmla="*/ 5718417 w 6129349"/>
              <a:gd name="connsiteY42" fmla="*/ 4058731 h 4328444"/>
              <a:gd name="connsiteX43" fmla="*/ 5708085 w 6129349"/>
              <a:gd name="connsiteY43" fmla="*/ 4079054 h 4328444"/>
              <a:gd name="connsiteX44" fmla="*/ 5696376 w 6129349"/>
              <a:gd name="connsiteY44" fmla="*/ 4099033 h 4328444"/>
              <a:gd name="connsiteX45" fmla="*/ 5683978 w 6129349"/>
              <a:gd name="connsiteY45" fmla="*/ 4118323 h 4328444"/>
              <a:gd name="connsiteX46" fmla="*/ 5670548 w 6129349"/>
              <a:gd name="connsiteY46" fmla="*/ 4137268 h 4328444"/>
              <a:gd name="connsiteX47" fmla="*/ 5656427 w 6129349"/>
              <a:gd name="connsiteY47" fmla="*/ 4154836 h 4328444"/>
              <a:gd name="connsiteX48" fmla="*/ 5641963 w 6129349"/>
              <a:gd name="connsiteY48" fmla="*/ 4172058 h 4328444"/>
              <a:gd name="connsiteX49" fmla="*/ 5626121 w 6129349"/>
              <a:gd name="connsiteY49" fmla="*/ 4188593 h 4328444"/>
              <a:gd name="connsiteX50" fmla="*/ 5609590 w 6129349"/>
              <a:gd name="connsiteY50" fmla="*/ 4204438 h 4328444"/>
              <a:gd name="connsiteX51" fmla="*/ 5592371 w 6129349"/>
              <a:gd name="connsiteY51" fmla="*/ 4219595 h 4328444"/>
              <a:gd name="connsiteX52" fmla="*/ 5574119 w 6129349"/>
              <a:gd name="connsiteY52" fmla="*/ 4233718 h 4328444"/>
              <a:gd name="connsiteX53" fmla="*/ 5555866 w 6129349"/>
              <a:gd name="connsiteY53" fmla="*/ 4246807 h 4328444"/>
              <a:gd name="connsiteX54" fmla="*/ 5536236 w 6129349"/>
              <a:gd name="connsiteY54" fmla="*/ 4259552 h 4328444"/>
              <a:gd name="connsiteX55" fmla="*/ 5516605 w 6129349"/>
              <a:gd name="connsiteY55" fmla="*/ 4270575 h 4328444"/>
              <a:gd name="connsiteX56" fmla="*/ 5496287 w 6129349"/>
              <a:gd name="connsiteY56" fmla="*/ 4281254 h 4328444"/>
              <a:gd name="connsiteX57" fmla="*/ 5474935 w 6129349"/>
              <a:gd name="connsiteY57" fmla="*/ 4290898 h 4328444"/>
              <a:gd name="connsiteX58" fmla="*/ 5453583 w 6129349"/>
              <a:gd name="connsiteY58" fmla="*/ 4299510 h 4328444"/>
              <a:gd name="connsiteX59" fmla="*/ 5431542 w 6129349"/>
              <a:gd name="connsiteY59" fmla="*/ 4306743 h 4328444"/>
              <a:gd name="connsiteX60" fmla="*/ 5408812 w 6129349"/>
              <a:gd name="connsiteY60" fmla="*/ 4313288 h 4328444"/>
              <a:gd name="connsiteX61" fmla="*/ 5385739 w 6129349"/>
              <a:gd name="connsiteY61" fmla="*/ 4318799 h 4328444"/>
              <a:gd name="connsiteX62" fmla="*/ 5362664 w 6129349"/>
              <a:gd name="connsiteY62" fmla="*/ 4322933 h 4328444"/>
              <a:gd name="connsiteX63" fmla="*/ 5338902 w 6129349"/>
              <a:gd name="connsiteY63" fmla="*/ 4326033 h 4328444"/>
              <a:gd name="connsiteX64" fmla="*/ 5315140 w 6129349"/>
              <a:gd name="connsiteY64" fmla="*/ 4327411 h 4328444"/>
              <a:gd name="connsiteX65" fmla="*/ 5290344 w 6129349"/>
              <a:gd name="connsiteY65" fmla="*/ 4328444 h 4328444"/>
              <a:gd name="connsiteX66" fmla="*/ 3059749 w 6129349"/>
              <a:gd name="connsiteY66" fmla="*/ 4328444 h 4328444"/>
              <a:gd name="connsiteX67" fmla="*/ 3035297 w 6129349"/>
              <a:gd name="connsiteY67" fmla="*/ 4327411 h 4328444"/>
              <a:gd name="connsiteX68" fmla="*/ 3011534 w 6129349"/>
              <a:gd name="connsiteY68" fmla="*/ 4326033 h 4328444"/>
              <a:gd name="connsiteX69" fmla="*/ 2987427 w 6129349"/>
              <a:gd name="connsiteY69" fmla="*/ 4322933 h 4328444"/>
              <a:gd name="connsiteX70" fmla="*/ 2964354 w 6129349"/>
              <a:gd name="connsiteY70" fmla="*/ 4318799 h 4328444"/>
              <a:gd name="connsiteX71" fmla="*/ 2941279 w 6129349"/>
              <a:gd name="connsiteY71" fmla="*/ 4313288 h 4328444"/>
              <a:gd name="connsiteX72" fmla="*/ 2918894 w 6129349"/>
              <a:gd name="connsiteY72" fmla="*/ 4306743 h 4328444"/>
              <a:gd name="connsiteX73" fmla="*/ 2896854 w 6129349"/>
              <a:gd name="connsiteY73" fmla="*/ 4299510 h 4328444"/>
              <a:gd name="connsiteX74" fmla="*/ 2875157 w 6129349"/>
              <a:gd name="connsiteY74" fmla="*/ 4290898 h 4328444"/>
              <a:gd name="connsiteX75" fmla="*/ 2854149 w 6129349"/>
              <a:gd name="connsiteY75" fmla="*/ 4281254 h 4328444"/>
              <a:gd name="connsiteX76" fmla="*/ 2833830 w 6129349"/>
              <a:gd name="connsiteY76" fmla="*/ 4270575 h 4328444"/>
              <a:gd name="connsiteX77" fmla="*/ 2813857 w 6129349"/>
              <a:gd name="connsiteY77" fmla="*/ 4259552 h 4328444"/>
              <a:gd name="connsiteX78" fmla="*/ 2794571 w 6129349"/>
              <a:gd name="connsiteY78" fmla="*/ 4246807 h 4328444"/>
              <a:gd name="connsiteX79" fmla="*/ 2775974 w 6129349"/>
              <a:gd name="connsiteY79" fmla="*/ 4233718 h 4328444"/>
              <a:gd name="connsiteX80" fmla="*/ 2758066 w 6129349"/>
              <a:gd name="connsiteY80" fmla="*/ 4219595 h 4328444"/>
              <a:gd name="connsiteX81" fmla="*/ 2740846 w 6129349"/>
              <a:gd name="connsiteY81" fmla="*/ 4204438 h 4328444"/>
              <a:gd name="connsiteX82" fmla="*/ 2724316 w 6129349"/>
              <a:gd name="connsiteY82" fmla="*/ 4188593 h 4328444"/>
              <a:gd name="connsiteX83" fmla="*/ 2708474 w 6129349"/>
              <a:gd name="connsiteY83" fmla="*/ 4172058 h 4328444"/>
              <a:gd name="connsiteX84" fmla="*/ 2693321 w 6129349"/>
              <a:gd name="connsiteY84" fmla="*/ 4154836 h 4328444"/>
              <a:gd name="connsiteX85" fmla="*/ 2679545 w 6129349"/>
              <a:gd name="connsiteY85" fmla="*/ 4137268 h 4328444"/>
              <a:gd name="connsiteX86" fmla="*/ 2666115 w 6129349"/>
              <a:gd name="connsiteY86" fmla="*/ 4118323 h 4328444"/>
              <a:gd name="connsiteX87" fmla="*/ 2653717 w 6129349"/>
              <a:gd name="connsiteY87" fmla="*/ 4099033 h 4328444"/>
              <a:gd name="connsiteX88" fmla="*/ 2642351 w 6129349"/>
              <a:gd name="connsiteY88" fmla="*/ 4079054 h 4328444"/>
              <a:gd name="connsiteX89" fmla="*/ 2632020 w 6129349"/>
              <a:gd name="connsiteY89" fmla="*/ 4058731 h 4328444"/>
              <a:gd name="connsiteX90" fmla="*/ 2622377 w 6129349"/>
              <a:gd name="connsiteY90" fmla="*/ 4038064 h 4328444"/>
              <a:gd name="connsiteX91" fmla="*/ 2613767 w 6129349"/>
              <a:gd name="connsiteY91" fmla="*/ 4016363 h 4328444"/>
              <a:gd name="connsiteX92" fmla="*/ 2606191 w 6129349"/>
              <a:gd name="connsiteY92" fmla="*/ 3993973 h 4328444"/>
              <a:gd name="connsiteX93" fmla="*/ 2599992 w 6129349"/>
              <a:gd name="connsiteY93" fmla="*/ 3971927 h 4328444"/>
              <a:gd name="connsiteX94" fmla="*/ 2594482 w 6129349"/>
              <a:gd name="connsiteY94" fmla="*/ 3948848 h 4328444"/>
              <a:gd name="connsiteX95" fmla="*/ 2590349 w 6129349"/>
              <a:gd name="connsiteY95" fmla="*/ 3925424 h 4328444"/>
              <a:gd name="connsiteX96" fmla="*/ 2587249 w 6129349"/>
              <a:gd name="connsiteY96" fmla="*/ 3902001 h 4328444"/>
              <a:gd name="connsiteX97" fmla="*/ 2585528 w 6129349"/>
              <a:gd name="connsiteY97" fmla="*/ 3877545 h 4328444"/>
              <a:gd name="connsiteX98" fmla="*/ 2584839 w 6129349"/>
              <a:gd name="connsiteY98" fmla="*/ 3853432 h 4328444"/>
              <a:gd name="connsiteX99" fmla="*/ 2585528 w 6129349"/>
              <a:gd name="connsiteY99" fmla="*/ 3829319 h 4328444"/>
              <a:gd name="connsiteX100" fmla="*/ 2587249 w 6129349"/>
              <a:gd name="connsiteY100" fmla="*/ 3804863 h 4328444"/>
              <a:gd name="connsiteX101" fmla="*/ 2590349 w 6129349"/>
              <a:gd name="connsiteY101" fmla="*/ 3781440 h 4328444"/>
              <a:gd name="connsiteX102" fmla="*/ 2594482 w 6129349"/>
              <a:gd name="connsiteY102" fmla="*/ 3758016 h 4328444"/>
              <a:gd name="connsiteX103" fmla="*/ 2599992 w 6129349"/>
              <a:gd name="connsiteY103" fmla="*/ 3734937 h 4328444"/>
              <a:gd name="connsiteX104" fmla="*/ 2606191 w 6129349"/>
              <a:gd name="connsiteY104" fmla="*/ 3712547 h 4328444"/>
              <a:gd name="connsiteX105" fmla="*/ 2613767 w 6129349"/>
              <a:gd name="connsiteY105" fmla="*/ 3690846 h 4328444"/>
              <a:gd name="connsiteX106" fmla="*/ 2622377 w 6129349"/>
              <a:gd name="connsiteY106" fmla="*/ 3668800 h 4328444"/>
              <a:gd name="connsiteX107" fmla="*/ 2632020 w 6129349"/>
              <a:gd name="connsiteY107" fmla="*/ 3648133 h 4328444"/>
              <a:gd name="connsiteX108" fmla="*/ 2642351 w 6129349"/>
              <a:gd name="connsiteY108" fmla="*/ 3627810 h 4328444"/>
              <a:gd name="connsiteX109" fmla="*/ 2653717 w 6129349"/>
              <a:gd name="connsiteY109" fmla="*/ 3607831 h 4328444"/>
              <a:gd name="connsiteX110" fmla="*/ 2666115 w 6129349"/>
              <a:gd name="connsiteY110" fmla="*/ 3588541 h 4328444"/>
              <a:gd name="connsiteX111" fmla="*/ 2679545 w 6129349"/>
              <a:gd name="connsiteY111" fmla="*/ 3569596 h 4328444"/>
              <a:gd name="connsiteX112" fmla="*/ 2693321 w 6129349"/>
              <a:gd name="connsiteY112" fmla="*/ 3552028 h 4328444"/>
              <a:gd name="connsiteX113" fmla="*/ 2708474 w 6129349"/>
              <a:gd name="connsiteY113" fmla="*/ 3534806 h 4328444"/>
              <a:gd name="connsiteX114" fmla="*/ 2724316 w 6129349"/>
              <a:gd name="connsiteY114" fmla="*/ 3518271 h 4328444"/>
              <a:gd name="connsiteX115" fmla="*/ 2740846 w 6129349"/>
              <a:gd name="connsiteY115" fmla="*/ 3502426 h 4328444"/>
              <a:gd name="connsiteX116" fmla="*/ 2758066 w 6129349"/>
              <a:gd name="connsiteY116" fmla="*/ 3487269 h 4328444"/>
              <a:gd name="connsiteX117" fmla="*/ 2775974 w 6129349"/>
              <a:gd name="connsiteY117" fmla="*/ 3473146 h 4328444"/>
              <a:gd name="connsiteX118" fmla="*/ 2794571 w 6129349"/>
              <a:gd name="connsiteY118" fmla="*/ 3460057 h 4328444"/>
              <a:gd name="connsiteX119" fmla="*/ 2813857 w 6129349"/>
              <a:gd name="connsiteY119" fmla="*/ 3447312 h 4328444"/>
              <a:gd name="connsiteX120" fmla="*/ 2833830 w 6129349"/>
              <a:gd name="connsiteY120" fmla="*/ 3436289 h 4328444"/>
              <a:gd name="connsiteX121" fmla="*/ 2854149 w 6129349"/>
              <a:gd name="connsiteY121" fmla="*/ 3425611 h 4328444"/>
              <a:gd name="connsiteX122" fmla="*/ 2875157 w 6129349"/>
              <a:gd name="connsiteY122" fmla="*/ 3415966 h 4328444"/>
              <a:gd name="connsiteX123" fmla="*/ 2896854 w 6129349"/>
              <a:gd name="connsiteY123" fmla="*/ 3407354 h 4328444"/>
              <a:gd name="connsiteX124" fmla="*/ 2918894 w 6129349"/>
              <a:gd name="connsiteY124" fmla="*/ 3400120 h 4328444"/>
              <a:gd name="connsiteX125" fmla="*/ 2941279 w 6129349"/>
              <a:gd name="connsiteY125" fmla="*/ 3393576 h 4328444"/>
              <a:gd name="connsiteX126" fmla="*/ 2964354 w 6129349"/>
              <a:gd name="connsiteY126" fmla="*/ 3388065 h 4328444"/>
              <a:gd name="connsiteX127" fmla="*/ 2987427 w 6129349"/>
              <a:gd name="connsiteY127" fmla="*/ 3383931 h 4328444"/>
              <a:gd name="connsiteX128" fmla="*/ 3011534 w 6129349"/>
              <a:gd name="connsiteY128" fmla="*/ 3380831 h 4328444"/>
              <a:gd name="connsiteX129" fmla="*/ 3035297 w 6129349"/>
              <a:gd name="connsiteY129" fmla="*/ 3379453 h 4328444"/>
              <a:gd name="connsiteX130" fmla="*/ 1367723 w 6129349"/>
              <a:gd name="connsiteY130" fmla="*/ 3378420 h 4328444"/>
              <a:gd name="connsiteX131" fmla="*/ 1887435 w 6129349"/>
              <a:gd name="connsiteY131" fmla="*/ 3378420 h 4328444"/>
              <a:gd name="connsiteX132" fmla="*/ 1911921 w 6129349"/>
              <a:gd name="connsiteY132" fmla="*/ 3379453 h 4328444"/>
              <a:gd name="connsiteX133" fmla="*/ 1935717 w 6129349"/>
              <a:gd name="connsiteY133" fmla="*/ 3380831 h 4328444"/>
              <a:gd name="connsiteX134" fmla="*/ 1959512 w 6129349"/>
              <a:gd name="connsiteY134" fmla="*/ 3383931 h 4328444"/>
              <a:gd name="connsiteX135" fmla="*/ 1982963 w 6129349"/>
              <a:gd name="connsiteY135" fmla="*/ 3388065 h 4328444"/>
              <a:gd name="connsiteX136" fmla="*/ 2005724 w 6129349"/>
              <a:gd name="connsiteY136" fmla="*/ 3393576 h 4328444"/>
              <a:gd name="connsiteX137" fmla="*/ 2028485 w 6129349"/>
              <a:gd name="connsiteY137" fmla="*/ 3400120 h 4328444"/>
              <a:gd name="connsiteX138" fmla="*/ 2050557 w 6129349"/>
              <a:gd name="connsiteY138" fmla="*/ 3407354 h 4328444"/>
              <a:gd name="connsiteX139" fmla="*/ 2071939 w 6129349"/>
              <a:gd name="connsiteY139" fmla="*/ 3415966 h 4328444"/>
              <a:gd name="connsiteX140" fmla="*/ 2092975 w 6129349"/>
              <a:gd name="connsiteY140" fmla="*/ 3425611 h 4328444"/>
              <a:gd name="connsiteX141" fmla="*/ 2113668 w 6129349"/>
              <a:gd name="connsiteY141" fmla="*/ 3436289 h 4328444"/>
              <a:gd name="connsiteX142" fmla="*/ 2133669 w 6129349"/>
              <a:gd name="connsiteY142" fmla="*/ 3447312 h 4328444"/>
              <a:gd name="connsiteX143" fmla="*/ 2152982 w 6129349"/>
              <a:gd name="connsiteY143" fmla="*/ 3460057 h 4328444"/>
              <a:gd name="connsiteX144" fmla="*/ 2171260 w 6129349"/>
              <a:gd name="connsiteY144" fmla="*/ 3473146 h 4328444"/>
              <a:gd name="connsiteX145" fmla="*/ 2189538 w 6129349"/>
              <a:gd name="connsiteY145" fmla="*/ 3487269 h 4328444"/>
              <a:gd name="connsiteX146" fmla="*/ 2206781 w 6129349"/>
              <a:gd name="connsiteY146" fmla="*/ 3502426 h 4328444"/>
              <a:gd name="connsiteX147" fmla="*/ 2223335 w 6129349"/>
              <a:gd name="connsiteY147" fmla="*/ 3518271 h 4328444"/>
              <a:gd name="connsiteX148" fmla="*/ 2239199 w 6129349"/>
              <a:gd name="connsiteY148" fmla="*/ 3534806 h 4328444"/>
              <a:gd name="connsiteX149" fmla="*/ 2254029 w 6129349"/>
              <a:gd name="connsiteY149" fmla="*/ 3552028 h 4328444"/>
              <a:gd name="connsiteX150" fmla="*/ 2267822 w 6129349"/>
              <a:gd name="connsiteY150" fmla="*/ 3569596 h 4328444"/>
              <a:gd name="connsiteX151" fmla="*/ 2281272 w 6129349"/>
              <a:gd name="connsiteY151" fmla="*/ 3588541 h 4328444"/>
              <a:gd name="connsiteX152" fmla="*/ 2293687 w 6129349"/>
              <a:gd name="connsiteY152" fmla="*/ 3607831 h 4328444"/>
              <a:gd name="connsiteX153" fmla="*/ 2305412 w 6129349"/>
              <a:gd name="connsiteY153" fmla="*/ 3627810 h 4328444"/>
              <a:gd name="connsiteX154" fmla="*/ 2315758 w 6129349"/>
              <a:gd name="connsiteY154" fmla="*/ 3648133 h 4328444"/>
              <a:gd name="connsiteX155" fmla="*/ 2325415 w 6129349"/>
              <a:gd name="connsiteY155" fmla="*/ 3668800 h 4328444"/>
              <a:gd name="connsiteX156" fmla="*/ 2333691 w 6129349"/>
              <a:gd name="connsiteY156" fmla="*/ 3690846 h 4328444"/>
              <a:gd name="connsiteX157" fmla="*/ 2341624 w 6129349"/>
              <a:gd name="connsiteY157" fmla="*/ 3712547 h 4328444"/>
              <a:gd name="connsiteX158" fmla="*/ 2348176 w 6129349"/>
              <a:gd name="connsiteY158" fmla="*/ 3734937 h 4328444"/>
              <a:gd name="connsiteX159" fmla="*/ 2353005 w 6129349"/>
              <a:gd name="connsiteY159" fmla="*/ 3758016 h 4328444"/>
              <a:gd name="connsiteX160" fmla="*/ 2357144 w 6129349"/>
              <a:gd name="connsiteY160" fmla="*/ 3781440 h 4328444"/>
              <a:gd name="connsiteX161" fmla="*/ 2360247 w 6129349"/>
              <a:gd name="connsiteY161" fmla="*/ 3804863 h 4328444"/>
              <a:gd name="connsiteX162" fmla="*/ 2362316 w 6129349"/>
              <a:gd name="connsiteY162" fmla="*/ 3829319 h 4328444"/>
              <a:gd name="connsiteX163" fmla="*/ 2363005 w 6129349"/>
              <a:gd name="connsiteY163" fmla="*/ 3853432 h 4328444"/>
              <a:gd name="connsiteX164" fmla="*/ 2362316 w 6129349"/>
              <a:gd name="connsiteY164" fmla="*/ 3877545 h 4328444"/>
              <a:gd name="connsiteX165" fmla="*/ 2360247 w 6129349"/>
              <a:gd name="connsiteY165" fmla="*/ 3902001 h 4328444"/>
              <a:gd name="connsiteX166" fmla="*/ 2357144 w 6129349"/>
              <a:gd name="connsiteY166" fmla="*/ 3925424 h 4328444"/>
              <a:gd name="connsiteX167" fmla="*/ 2353005 w 6129349"/>
              <a:gd name="connsiteY167" fmla="*/ 3948848 h 4328444"/>
              <a:gd name="connsiteX168" fmla="*/ 2348176 w 6129349"/>
              <a:gd name="connsiteY168" fmla="*/ 3971927 h 4328444"/>
              <a:gd name="connsiteX169" fmla="*/ 2341624 w 6129349"/>
              <a:gd name="connsiteY169" fmla="*/ 3993973 h 4328444"/>
              <a:gd name="connsiteX170" fmla="*/ 2333691 w 6129349"/>
              <a:gd name="connsiteY170" fmla="*/ 4016363 h 4328444"/>
              <a:gd name="connsiteX171" fmla="*/ 2325415 w 6129349"/>
              <a:gd name="connsiteY171" fmla="*/ 4038064 h 4328444"/>
              <a:gd name="connsiteX172" fmla="*/ 2315758 w 6129349"/>
              <a:gd name="connsiteY172" fmla="*/ 4058731 h 4328444"/>
              <a:gd name="connsiteX173" fmla="*/ 2305412 w 6129349"/>
              <a:gd name="connsiteY173" fmla="*/ 4079054 h 4328444"/>
              <a:gd name="connsiteX174" fmla="*/ 2293687 w 6129349"/>
              <a:gd name="connsiteY174" fmla="*/ 4099033 h 4328444"/>
              <a:gd name="connsiteX175" fmla="*/ 2281272 w 6129349"/>
              <a:gd name="connsiteY175" fmla="*/ 4118323 h 4328444"/>
              <a:gd name="connsiteX176" fmla="*/ 2267822 w 6129349"/>
              <a:gd name="connsiteY176" fmla="*/ 4137268 h 4328444"/>
              <a:gd name="connsiteX177" fmla="*/ 2254029 w 6129349"/>
              <a:gd name="connsiteY177" fmla="*/ 4154836 h 4328444"/>
              <a:gd name="connsiteX178" fmla="*/ 2239199 w 6129349"/>
              <a:gd name="connsiteY178" fmla="*/ 4172058 h 4328444"/>
              <a:gd name="connsiteX179" fmla="*/ 2223335 w 6129349"/>
              <a:gd name="connsiteY179" fmla="*/ 4188593 h 4328444"/>
              <a:gd name="connsiteX180" fmla="*/ 2206781 w 6129349"/>
              <a:gd name="connsiteY180" fmla="*/ 4204438 h 4328444"/>
              <a:gd name="connsiteX181" fmla="*/ 2189538 w 6129349"/>
              <a:gd name="connsiteY181" fmla="*/ 4219595 h 4328444"/>
              <a:gd name="connsiteX182" fmla="*/ 2171260 w 6129349"/>
              <a:gd name="connsiteY182" fmla="*/ 4233718 h 4328444"/>
              <a:gd name="connsiteX183" fmla="*/ 2152982 w 6129349"/>
              <a:gd name="connsiteY183" fmla="*/ 4246807 h 4328444"/>
              <a:gd name="connsiteX184" fmla="*/ 2133669 w 6129349"/>
              <a:gd name="connsiteY184" fmla="*/ 4259552 h 4328444"/>
              <a:gd name="connsiteX185" fmla="*/ 2113668 w 6129349"/>
              <a:gd name="connsiteY185" fmla="*/ 4270575 h 4328444"/>
              <a:gd name="connsiteX186" fmla="*/ 2092975 w 6129349"/>
              <a:gd name="connsiteY186" fmla="*/ 4281254 h 4328444"/>
              <a:gd name="connsiteX187" fmla="*/ 2071939 w 6129349"/>
              <a:gd name="connsiteY187" fmla="*/ 4290898 h 4328444"/>
              <a:gd name="connsiteX188" fmla="*/ 2050557 w 6129349"/>
              <a:gd name="connsiteY188" fmla="*/ 4299510 h 4328444"/>
              <a:gd name="connsiteX189" fmla="*/ 2028485 w 6129349"/>
              <a:gd name="connsiteY189" fmla="*/ 4306743 h 4328444"/>
              <a:gd name="connsiteX190" fmla="*/ 2005724 w 6129349"/>
              <a:gd name="connsiteY190" fmla="*/ 4313288 h 4328444"/>
              <a:gd name="connsiteX191" fmla="*/ 1982963 w 6129349"/>
              <a:gd name="connsiteY191" fmla="*/ 4318799 h 4328444"/>
              <a:gd name="connsiteX192" fmla="*/ 1959512 w 6129349"/>
              <a:gd name="connsiteY192" fmla="*/ 4322933 h 4328444"/>
              <a:gd name="connsiteX193" fmla="*/ 1935717 w 6129349"/>
              <a:gd name="connsiteY193" fmla="*/ 4326033 h 4328444"/>
              <a:gd name="connsiteX194" fmla="*/ 1911921 w 6129349"/>
              <a:gd name="connsiteY194" fmla="*/ 4327411 h 4328444"/>
              <a:gd name="connsiteX195" fmla="*/ 1887435 w 6129349"/>
              <a:gd name="connsiteY195" fmla="*/ 4328444 h 4328444"/>
              <a:gd name="connsiteX196" fmla="*/ 1367723 w 6129349"/>
              <a:gd name="connsiteY196" fmla="*/ 4328444 h 4328444"/>
              <a:gd name="connsiteX197" fmla="*/ 1343583 w 6129349"/>
              <a:gd name="connsiteY197" fmla="*/ 4327411 h 4328444"/>
              <a:gd name="connsiteX198" fmla="*/ 1319096 w 6129349"/>
              <a:gd name="connsiteY198" fmla="*/ 4326033 h 4328444"/>
              <a:gd name="connsiteX199" fmla="*/ 1295647 w 6129349"/>
              <a:gd name="connsiteY199" fmla="*/ 4322933 h 4328444"/>
              <a:gd name="connsiteX200" fmla="*/ 1272196 w 6129349"/>
              <a:gd name="connsiteY200" fmla="*/ 4318799 h 4328444"/>
              <a:gd name="connsiteX201" fmla="*/ 1249089 w 6129349"/>
              <a:gd name="connsiteY201" fmla="*/ 4313288 h 4328444"/>
              <a:gd name="connsiteX202" fmla="*/ 1226674 w 6129349"/>
              <a:gd name="connsiteY202" fmla="*/ 4306743 h 4328444"/>
              <a:gd name="connsiteX203" fmla="*/ 1204603 w 6129349"/>
              <a:gd name="connsiteY203" fmla="*/ 4299510 h 4328444"/>
              <a:gd name="connsiteX204" fmla="*/ 1182877 w 6129349"/>
              <a:gd name="connsiteY204" fmla="*/ 4290898 h 4328444"/>
              <a:gd name="connsiteX205" fmla="*/ 1162184 w 6129349"/>
              <a:gd name="connsiteY205" fmla="*/ 4281254 h 4328444"/>
              <a:gd name="connsiteX206" fmla="*/ 1141836 w 6129349"/>
              <a:gd name="connsiteY206" fmla="*/ 4270575 h 4328444"/>
              <a:gd name="connsiteX207" fmla="*/ 1121835 w 6129349"/>
              <a:gd name="connsiteY207" fmla="*/ 4259552 h 4328444"/>
              <a:gd name="connsiteX208" fmla="*/ 1102523 w 6129349"/>
              <a:gd name="connsiteY208" fmla="*/ 4246807 h 4328444"/>
              <a:gd name="connsiteX209" fmla="*/ 1083555 w 6129349"/>
              <a:gd name="connsiteY209" fmla="*/ 4233718 h 4328444"/>
              <a:gd name="connsiteX210" fmla="*/ 1065967 w 6129349"/>
              <a:gd name="connsiteY210" fmla="*/ 4219595 h 4328444"/>
              <a:gd name="connsiteX211" fmla="*/ 1048378 w 6129349"/>
              <a:gd name="connsiteY211" fmla="*/ 4204438 h 4328444"/>
              <a:gd name="connsiteX212" fmla="*/ 1031825 w 6129349"/>
              <a:gd name="connsiteY212" fmla="*/ 4188593 h 4328444"/>
              <a:gd name="connsiteX213" fmla="*/ 1016306 w 6129349"/>
              <a:gd name="connsiteY213" fmla="*/ 4172058 h 4328444"/>
              <a:gd name="connsiteX214" fmla="*/ 1001132 w 6129349"/>
              <a:gd name="connsiteY214" fmla="*/ 4154836 h 4328444"/>
              <a:gd name="connsiteX215" fmla="*/ 986991 w 6129349"/>
              <a:gd name="connsiteY215" fmla="*/ 4137268 h 4328444"/>
              <a:gd name="connsiteX216" fmla="*/ 973888 w 6129349"/>
              <a:gd name="connsiteY216" fmla="*/ 4118323 h 4328444"/>
              <a:gd name="connsiteX217" fmla="*/ 961127 w 6129349"/>
              <a:gd name="connsiteY217" fmla="*/ 4099033 h 4328444"/>
              <a:gd name="connsiteX218" fmla="*/ 950092 w 6129349"/>
              <a:gd name="connsiteY218" fmla="*/ 4079054 h 4328444"/>
              <a:gd name="connsiteX219" fmla="*/ 939056 w 6129349"/>
              <a:gd name="connsiteY219" fmla="*/ 4058731 h 4328444"/>
              <a:gd name="connsiteX220" fmla="*/ 929399 w 6129349"/>
              <a:gd name="connsiteY220" fmla="*/ 4038064 h 4328444"/>
              <a:gd name="connsiteX221" fmla="*/ 921122 w 6129349"/>
              <a:gd name="connsiteY221" fmla="*/ 4016363 h 4328444"/>
              <a:gd name="connsiteX222" fmla="*/ 913880 w 6129349"/>
              <a:gd name="connsiteY222" fmla="*/ 3993973 h 4328444"/>
              <a:gd name="connsiteX223" fmla="*/ 907328 w 6129349"/>
              <a:gd name="connsiteY223" fmla="*/ 3971927 h 4328444"/>
              <a:gd name="connsiteX224" fmla="*/ 901810 w 6129349"/>
              <a:gd name="connsiteY224" fmla="*/ 3948848 h 4328444"/>
              <a:gd name="connsiteX225" fmla="*/ 897673 w 6129349"/>
              <a:gd name="connsiteY225" fmla="*/ 3925424 h 4328444"/>
              <a:gd name="connsiteX226" fmla="*/ 894569 w 6129349"/>
              <a:gd name="connsiteY226" fmla="*/ 3902001 h 4328444"/>
              <a:gd name="connsiteX227" fmla="*/ 892844 w 6129349"/>
              <a:gd name="connsiteY227" fmla="*/ 3877545 h 4328444"/>
              <a:gd name="connsiteX228" fmla="*/ 892154 w 6129349"/>
              <a:gd name="connsiteY228" fmla="*/ 3853432 h 4328444"/>
              <a:gd name="connsiteX229" fmla="*/ 892844 w 6129349"/>
              <a:gd name="connsiteY229" fmla="*/ 3829319 h 4328444"/>
              <a:gd name="connsiteX230" fmla="*/ 894569 w 6129349"/>
              <a:gd name="connsiteY230" fmla="*/ 3804863 h 4328444"/>
              <a:gd name="connsiteX231" fmla="*/ 897673 w 6129349"/>
              <a:gd name="connsiteY231" fmla="*/ 3781440 h 4328444"/>
              <a:gd name="connsiteX232" fmla="*/ 901810 w 6129349"/>
              <a:gd name="connsiteY232" fmla="*/ 3758016 h 4328444"/>
              <a:gd name="connsiteX233" fmla="*/ 907328 w 6129349"/>
              <a:gd name="connsiteY233" fmla="*/ 3734937 h 4328444"/>
              <a:gd name="connsiteX234" fmla="*/ 913880 w 6129349"/>
              <a:gd name="connsiteY234" fmla="*/ 3712547 h 4328444"/>
              <a:gd name="connsiteX235" fmla="*/ 921122 w 6129349"/>
              <a:gd name="connsiteY235" fmla="*/ 3690846 h 4328444"/>
              <a:gd name="connsiteX236" fmla="*/ 929399 w 6129349"/>
              <a:gd name="connsiteY236" fmla="*/ 3668800 h 4328444"/>
              <a:gd name="connsiteX237" fmla="*/ 939056 w 6129349"/>
              <a:gd name="connsiteY237" fmla="*/ 3648133 h 4328444"/>
              <a:gd name="connsiteX238" fmla="*/ 950092 w 6129349"/>
              <a:gd name="connsiteY238" fmla="*/ 3627810 h 4328444"/>
              <a:gd name="connsiteX239" fmla="*/ 961127 w 6129349"/>
              <a:gd name="connsiteY239" fmla="*/ 3607831 h 4328444"/>
              <a:gd name="connsiteX240" fmla="*/ 973888 w 6129349"/>
              <a:gd name="connsiteY240" fmla="*/ 3588541 h 4328444"/>
              <a:gd name="connsiteX241" fmla="*/ 986991 w 6129349"/>
              <a:gd name="connsiteY241" fmla="*/ 3569596 h 4328444"/>
              <a:gd name="connsiteX242" fmla="*/ 1001132 w 6129349"/>
              <a:gd name="connsiteY242" fmla="*/ 3552028 h 4328444"/>
              <a:gd name="connsiteX243" fmla="*/ 1016306 w 6129349"/>
              <a:gd name="connsiteY243" fmla="*/ 3534806 h 4328444"/>
              <a:gd name="connsiteX244" fmla="*/ 1031825 w 6129349"/>
              <a:gd name="connsiteY244" fmla="*/ 3518271 h 4328444"/>
              <a:gd name="connsiteX245" fmla="*/ 1048378 w 6129349"/>
              <a:gd name="connsiteY245" fmla="*/ 3502426 h 4328444"/>
              <a:gd name="connsiteX246" fmla="*/ 1065967 w 6129349"/>
              <a:gd name="connsiteY246" fmla="*/ 3487269 h 4328444"/>
              <a:gd name="connsiteX247" fmla="*/ 1083555 w 6129349"/>
              <a:gd name="connsiteY247" fmla="*/ 3473146 h 4328444"/>
              <a:gd name="connsiteX248" fmla="*/ 1102523 w 6129349"/>
              <a:gd name="connsiteY248" fmla="*/ 3460057 h 4328444"/>
              <a:gd name="connsiteX249" fmla="*/ 1121835 w 6129349"/>
              <a:gd name="connsiteY249" fmla="*/ 3447312 h 4328444"/>
              <a:gd name="connsiteX250" fmla="*/ 1141836 w 6129349"/>
              <a:gd name="connsiteY250" fmla="*/ 3436289 h 4328444"/>
              <a:gd name="connsiteX251" fmla="*/ 1162184 w 6129349"/>
              <a:gd name="connsiteY251" fmla="*/ 3425611 h 4328444"/>
              <a:gd name="connsiteX252" fmla="*/ 1182877 w 6129349"/>
              <a:gd name="connsiteY252" fmla="*/ 3415966 h 4328444"/>
              <a:gd name="connsiteX253" fmla="*/ 1204603 w 6129349"/>
              <a:gd name="connsiteY253" fmla="*/ 3407354 h 4328444"/>
              <a:gd name="connsiteX254" fmla="*/ 1226674 w 6129349"/>
              <a:gd name="connsiteY254" fmla="*/ 3400120 h 4328444"/>
              <a:gd name="connsiteX255" fmla="*/ 1249089 w 6129349"/>
              <a:gd name="connsiteY255" fmla="*/ 3393576 h 4328444"/>
              <a:gd name="connsiteX256" fmla="*/ 1272196 w 6129349"/>
              <a:gd name="connsiteY256" fmla="*/ 3388065 h 4328444"/>
              <a:gd name="connsiteX257" fmla="*/ 1295647 w 6129349"/>
              <a:gd name="connsiteY257" fmla="*/ 3383931 h 4328444"/>
              <a:gd name="connsiteX258" fmla="*/ 1319096 w 6129349"/>
              <a:gd name="connsiteY258" fmla="*/ 3380831 h 4328444"/>
              <a:gd name="connsiteX259" fmla="*/ 1343583 w 6129349"/>
              <a:gd name="connsiteY259" fmla="*/ 3379453 h 4328444"/>
              <a:gd name="connsiteX260" fmla="*/ 474906 w 6129349"/>
              <a:gd name="connsiteY260" fmla="*/ 2252374 h 4328444"/>
              <a:gd name="connsiteX261" fmla="*/ 5654444 w 6129349"/>
              <a:gd name="connsiteY261" fmla="*/ 2252374 h 4328444"/>
              <a:gd name="connsiteX262" fmla="*/ 5678551 w 6129349"/>
              <a:gd name="connsiteY262" fmla="*/ 2253064 h 4328444"/>
              <a:gd name="connsiteX263" fmla="*/ 5702658 w 6129349"/>
              <a:gd name="connsiteY263" fmla="*/ 2255131 h 4328444"/>
              <a:gd name="connsiteX264" fmla="*/ 5726076 w 6129349"/>
              <a:gd name="connsiteY264" fmla="*/ 2258230 h 4328444"/>
              <a:gd name="connsiteX265" fmla="*/ 5749838 w 6129349"/>
              <a:gd name="connsiteY265" fmla="*/ 2262364 h 4328444"/>
              <a:gd name="connsiteX266" fmla="*/ 5772911 w 6129349"/>
              <a:gd name="connsiteY266" fmla="*/ 2267875 h 4328444"/>
              <a:gd name="connsiteX267" fmla="*/ 5794952 w 6129349"/>
              <a:gd name="connsiteY267" fmla="*/ 2273731 h 4328444"/>
              <a:gd name="connsiteX268" fmla="*/ 5817337 w 6129349"/>
              <a:gd name="connsiteY268" fmla="*/ 2281654 h 4328444"/>
              <a:gd name="connsiteX269" fmla="*/ 5839033 w 6129349"/>
              <a:gd name="connsiteY269" fmla="*/ 2289921 h 4328444"/>
              <a:gd name="connsiteX270" fmla="*/ 5859696 w 6129349"/>
              <a:gd name="connsiteY270" fmla="*/ 2299566 h 4328444"/>
              <a:gd name="connsiteX271" fmla="*/ 5880016 w 6129349"/>
              <a:gd name="connsiteY271" fmla="*/ 2309899 h 4328444"/>
              <a:gd name="connsiteX272" fmla="*/ 5899989 w 6129349"/>
              <a:gd name="connsiteY272" fmla="*/ 2321612 h 4328444"/>
              <a:gd name="connsiteX273" fmla="*/ 5919275 w 6129349"/>
              <a:gd name="connsiteY273" fmla="*/ 2334012 h 4328444"/>
              <a:gd name="connsiteX274" fmla="*/ 5938216 w 6129349"/>
              <a:gd name="connsiteY274" fmla="*/ 2347446 h 4328444"/>
              <a:gd name="connsiteX275" fmla="*/ 5955780 w 6129349"/>
              <a:gd name="connsiteY275" fmla="*/ 2361224 h 4328444"/>
              <a:gd name="connsiteX276" fmla="*/ 5972999 w 6129349"/>
              <a:gd name="connsiteY276" fmla="*/ 2376036 h 4328444"/>
              <a:gd name="connsiteX277" fmla="*/ 5989529 w 6129349"/>
              <a:gd name="connsiteY277" fmla="*/ 2391882 h 4328444"/>
              <a:gd name="connsiteX278" fmla="*/ 6005371 w 6129349"/>
              <a:gd name="connsiteY278" fmla="*/ 2408416 h 4328444"/>
              <a:gd name="connsiteX279" fmla="*/ 6020524 w 6129349"/>
              <a:gd name="connsiteY279" fmla="*/ 2425638 h 4328444"/>
              <a:gd name="connsiteX280" fmla="*/ 6034643 w 6129349"/>
              <a:gd name="connsiteY280" fmla="*/ 2443895 h 4328444"/>
              <a:gd name="connsiteX281" fmla="*/ 6047730 w 6129349"/>
              <a:gd name="connsiteY281" fmla="*/ 2462151 h 4328444"/>
              <a:gd name="connsiteX282" fmla="*/ 6060473 w 6129349"/>
              <a:gd name="connsiteY282" fmla="*/ 2481442 h 4328444"/>
              <a:gd name="connsiteX283" fmla="*/ 6071493 w 6129349"/>
              <a:gd name="connsiteY283" fmla="*/ 2501420 h 4328444"/>
              <a:gd name="connsiteX284" fmla="*/ 6082168 w 6129349"/>
              <a:gd name="connsiteY284" fmla="*/ 2521743 h 4328444"/>
              <a:gd name="connsiteX285" fmla="*/ 6091811 w 6129349"/>
              <a:gd name="connsiteY285" fmla="*/ 2543100 h 4328444"/>
              <a:gd name="connsiteX286" fmla="*/ 6100422 w 6129349"/>
              <a:gd name="connsiteY286" fmla="*/ 2564456 h 4328444"/>
              <a:gd name="connsiteX287" fmla="*/ 6107653 w 6129349"/>
              <a:gd name="connsiteY287" fmla="*/ 2586502 h 4328444"/>
              <a:gd name="connsiteX288" fmla="*/ 6114196 w 6129349"/>
              <a:gd name="connsiteY288" fmla="*/ 2609236 h 4328444"/>
              <a:gd name="connsiteX289" fmla="*/ 6119706 w 6129349"/>
              <a:gd name="connsiteY289" fmla="*/ 2631971 h 4328444"/>
              <a:gd name="connsiteX290" fmla="*/ 6123839 w 6129349"/>
              <a:gd name="connsiteY290" fmla="*/ 2655395 h 4328444"/>
              <a:gd name="connsiteX291" fmla="*/ 6126939 w 6129349"/>
              <a:gd name="connsiteY291" fmla="*/ 2679163 h 4328444"/>
              <a:gd name="connsiteX292" fmla="*/ 6128316 w 6129349"/>
              <a:gd name="connsiteY292" fmla="*/ 2702930 h 4328444"/>
              <a:gd name="connsiteX293" fmla="*/ 6129349 w 6129349"/>
              <a:gd name="connsiteY293" fmla="*/ 2727732 h 4328444"/>
              <a:gd name="connsiteX294" fmla="*/ 6128316 w 6129349"/>
              <a:gd name="connsiteY294" fmla="*/ 2751844 h 4328444"/>
              <a:gd name="connsiteX295" fmla="*/ 6126939 w 6129349"/>
              <a:gd name="connsiteY295" fmla="*/ 2775612 h 4328444"/>
              <a:gd name="connsiteX296" fmla="*/ 6123839 w 6129349"/>
              <a:gd name="connsiteY296" fmla="*/ 2799379 h 4328444"/>
              <a:gd name="connsiteX297" fmla="*/ 6119706 w 6129349"/>
              <a:gd name="connsiteY297" fmla="*/ 2822803 h 4328444"/>
              <a:gd name="connsiteX298" fmla="*/ 6114196 w 6129349"/>
              <a:gd name="connsiteY298" fmla="*/ 2845538 h 4328444"/>
              <a:gd name="connsiteX299" fmla="*/ 6107653 w 6129349"/>
              <a:gd name="connsiteY299" fmla="*/ 2868272 h 4328444"/>
              <a:gd name="connsiteX300" fmla="*/ 6100422 w 6129349"/>
              <a:gd name="connsiteY300" fmla="*/ 2890318 h 4328444"/>
              <a:gd name="connsiteX301" fmla="*/ 6091811 w 6129349"/>
              <a:gd name="connsiteY301" fmla="*/ 2911674 h 4328444"/>
              <a:gd name="connsiteX302" fmla="*/ 6082168 w 6129349"/>
              <a:gd name="connsiteY302" fmla="*/ 2933031 h 4328444"/>
              <a:gd name="connsiteX303" fmla="*/ 6071493 w 6129349"/>
              <a:gd name="connsiteY303" fmla="*/ 2953354 h 4328444"/>
              <a:gd name="connsiteX304" fmla="*/ 6060473 w 6129349"/>
              <a:gd name="connsiteY304" fmla="*/ 2973332 h 4328444"/>
              <a:gd name="connsiteX305" fmla="*/ 6047730 w 6129349"/>
              <a:gd name="connsiteY305" fmla="*/ 2992623 h 4328444"/>
              <a:gd name="connsiteX306" fmla="*/ 6034643 w 6129349"/>
              <a:gd name="connsiteY306" fmla="*/ 3010879 h 4328444"/>
              <a:gd name="connsiteX307" fmla="*/ 6020524 w 6129349"/>
              <a:gd name="connsiteY307" fmla="*/ 3029136 h 4328444"/>
              <a:gd name="connsiteX308" fmla="*/ 6005371 w 6129349"/>
              <a:gd name="connsiteY308" fmla="*/ 3046358 h 4328444"/>
              <a:gd name="connsiteX309" fmla="*/ 5989529 w 6129349"/>
              <a:gd name="connsiteY309" fmla="*/ 3062892 h 4328444"/>
              <a:gd name="connsiteX310" fmla="*/ 5972999 w 6129349"/>
              <a:gd name="connsiteY310" fmla="*/ 3078738 h 4328444"/>
              <a:gd name="connsiteX311" fmla="*/ 5955780 w 6129349"/>
              <a:gd name="connsiteY311" fmla="*/ 3093550 h 4328444"/>
              <a:gd name="connsiteX312" fmla="*/ 5938216 w 6129349"/>
              <a:gd name="connsiteY312" fmla="*/ 3107673 h 4328444"/>
              <a:gd name="connsiteX313" fmla="*/ 5919275 w 6129349"/>
              <a:gd name="connsiteY313" fmla="*/ 3121106 h 4328444"/>
              <a:gd name="connsiteX314" fmla="*/ 5899989 w 6129349"/>
              <a:gd name="connsiteY314" fmla="*/ 3133163 h 4328444"/>
              <a:gd name="connsiteX315" fmla="*/ 5880016 w 6129349"/>
              <a:gd name="connsiteY315" fmla="*/ 3144875 h 4328444"/>
              <a:gd name="connsiteX316" fmla="*/ 5859696 w 6129349"/>
              <a:gd name="connsiteY316" fmla="*/ 3155209 h 4328444"/>
              <a:gd name="connsiteX317" fmla="*/ 5839033 w 6129349"/>
              <a:gd name="connsiteY317" fmla="*/ 3164853 h 4328444"/>
              <a:gd name="connsiteX318" fmla="*/ 5817337 w 6129349"/>
              <a:gd name="connsiteY318" fmla="*/ 3173120 h 4328444"/>
              <a:gd name="connsiteX319" fmla="*/ 5794952 w 6129349"/>
              <a:gd name="connsiteY319" fmla="*/ 3181043 h 4328444"/>
              <a:gd name="connsiteX320" fmla="*/ 5772911 w 6129349"/>
              <a:gd name="connsiteY320" fmla="*/ 3187588 h 4328444"/>
              <a:gd name="connsiteX321" fmla="*/ 5749838 w 6129349"/>
              <a:gd name="connsiteY321" fmla="*/ 3192410 h 4328444"/>
              <a:gd name="connsiteX322" fmla="*/ 5726076 w 6129349"/>
              <a:gd name="connsiteY322" fmla="*/ 3196544 h 4328444"/>
              <a:gd name="connsiteX323" fmla="*/ 5702658 w 6129349"/>
              <a:gd name="connsiteY323" fmla="*/ 3199644 h 4328444"/>
              <a:gd name="connsiteX324" fmla="*/ 5678551 w 6129349"/>
              <a:gd name="connsiteY324" fmla="*/ 3201710 h 4328444"/>
              <a:gd name="connsiteX325" fmla="*/ 5654444 w 6129349"/>
              <a:gd name="connsiteY325" fmla="*/ 3202400 h 4328444"/>
              <a:gd name="connsiteX326" fmla="*/ 474906 w 6129349"/>
              <a:gd name="connsiteY326" fmla="*/ 3202400 h 4328444"/>
              <a:gd name="connsiteX327" fmla="*/ 450799 w 6129349"/>
              <a:gd name="connsiteY327" fmla="*/ 3201710 h 4328444"/>
              <a:gd name="connsiteX328" fmla="*/ 426692 w 6129349"/>
              <a:gd name="connsiteY328" fmla="*/ 3199644 h 4328444"/>
              <a:gd name="connsiteX329" fmla="*/ 403274 w 6129349"/>
              <a:gd name="connsiteY329" fmla="*/ 3196544 h 4328444"/>
              <a:gd name="connsiteX330" fmla="*/ 379512 w 6129349"/>
              <a:gd name="connsiteY330" fmla="*/ 3192410 h 4328444"/>
              <a:gd name="connsiteX331" fmla="*/ 356437 w 6129349"/>
              <a:gd name="connsiteY331" fmla="*/ 3187588 h 4328444"/>
              <a:gd name="connsiteX332" fmla="*/ 334397 w 6129349"/>
              <a:gd name="connsiteY332" fmla="*/ 3181043 h 4328444"/>
              <a:gd name="connsiteX333" fmla="*/ 312012 w 6129349"/>
              <a:gd name="connsiteY333" fmla="*/ 3173120 h 4328444"/>
              <a:gd name="connsiteX334" fmla="*/ 290315 w 6129349"/>
              <a:gd name="connsiteY334" fmla="*/ 3164853 h 4328444"/>
              <a:gd name="connsiteX335" fmla="*/ 269652 w 6129349"/>
              <a:gd name="connsiteY335" fmla="*/ 3155209 h 4328444"/>
              <a:gd name="connsiteX336" fmla="*/ 249334 w 6129349"/>
              <a:gd name="connsiteY336" fmla="*/ 3144875 h 4328444"/>
              <a:gd name="connsiteX337" fmla="*/ 229360 w 6129349"/>
              <a:gd name="connsiteY337" fmla="*/ 3133163 h 4328444"/>
              <a:gd name="connsiteX338" fmla="*/ 210074 w 6129349"/>
              <a:gd name="connsiteY338" fmla="*/ 3121106 h 4328444"/>
              <a:gd name="connsiteX339" fmla="*/ 191133 w 6129349"/>
              <a:gd name="connsiteY339" fmla="*/ 3107673 h 4328444"/>
              <a:gd name="connsiteX340" fmla="*/ 173569 w 6129349"/>
              <a:gd name="connsiteY340" fmla="*/ 3093550 h 4328444"/>
              <a:gd name="connsiteX341" fmla="*/ 156351 w 6129349"/>
              <a:gd name="connsiteY341" fmla="*/ 3078738 h 4328444"/>
              <a:gd name="connsiteX342" fmla="*/ 139820 w 6129349"/>
              <a:gd name="connsiteY342" fmla="*/ 3062892 h 4328444"/>
              <a:gd name="connsiteX343" fmla="*/ 123979 w 6129349"/>
              <a:gd name="connsiteY343" fmla="*/ 3046358 h 4328444"/>
              <a:gd name="connsiteX344" fmla="*/ 108826 w 6129349"/>
              <a:gd name="connsiteY344" fmla="*/ 3029136 h 4328444"/>
              <a:gd name="connsiteX345" fmla="*/ 94705 w 6129349"/>
              <a:gd name="connsiteY345" fmla="*/ 3010879 h 4328444"/>
              <a:gd name="connsiteX346" fmla="*/ 81619 w 6129349"/>
              <a:gd name="connsiteY346" fmla="*/ 2992623 h 4328444"/>
              <a:gd name="connsiteX347" fmla="*/ 68877 w 6129349"/>
              <a:gd name="connsiteY347" fmla="*/ 2973332 h 4328444"/>
              <a:gd name="connsiteX348" fmla="*/ 57857 w 6129349"/>
              <a:gd name="connsiteY348" fmla="*/ 2953354 h 4328444"/>
              <a:gd name="connsiteX349" fmla="*/ 47180 w 6129349"/>
              <a:gd name="connsiteY349" fmla="*/ 2933031 h 4328444"/>
              <a:gd name="connsiteX350" fmla="*/ 37538 w 6129349"/>
              <a:gd name="connsiteY350" fmla="*/ 2911674 h 4328444"/>
              <a:gd name="connsiteX351" fmla="*/ 28928 w 6129349"/>
              <a:gd name="connsiteY351" fmla="*/ 2890318 h 4328444"/>
              <a:gd name="connsiteX352" fmla="*/ 21697 w 6129349"/>
              <a:gd name="connsiteY352" fmla="*/ 2868272 h 4328444"/>
              <a:gd name="connsiteX353" fmla="*/ 15153 w 6129349"/>
              <a:gd name="connsiteY353" fmla="*/ 2845538 h 4328444"/>
              <a:gd name="connsiteX354" fmla="*/ 9643 w 6129349"/>
              <a:gd name="connsiteY354" fmla="*/ 2822803 h 4328444"/>
              <a:gd name="connsiteX355" fmla="*/ 5510 w 6129349"/>
              <a:gd name="connsiteY355" fmla="*/ 2799379 h 4328444"/>
              <a:gd name="connsiteX356" fmla="*/ 2411 w 6129349"/>
              <a:gd name="connsiteY356" fmla="*/ 2775612 h 4328444"/>
              <a:gd name="connsiteX357" fmla="*/ 1033 w 6129349"/>
              <a:gd name="connsiteY357" fmla="*/ 2751844 h 4328444"/>
              <a:gd name="connsiteX358" fmla="*/ 0 w 6129349"/>
              <a:gd name="connsiteY358" fmla="*/ 2727732 h 4328444"/>
              <a:gd name="connsiteX359" fmla="*/ 1033 w 6129349"/>
              <a:gd name="connsiteY359" fmla="*/ 2702930 h 4328444"/>
              <a:gd name="connsiteX360" fmla="*/ 2411 w 6129349"/>
              <a:gd name="connsiteY360" fmla="*/ 2679163 h 4328444"/>
              <a:gd name="connsiteX361" fmla="*/ 5510 w 6129349"/>
              <a:gd name="connsiteY361" fmla="*/ 2655395 h 4328444"/>
              <a:gd name="connsiteX362" fmla="*/ 9643 w 6129349"/>
              <a:gd name="connsiteY362" fmla="*/ 2631971 h 4328444"/>
              <a:gd name="connsiteX363" fmla="*/ 15153 w 6129349"/>
              <a:gd name="connsiteY363" fmla="*/ 2609236 h 4328444"/>
              <a:gd name="connsiteX364" fmla="*/ 21697 w 6129349"/>
              <a:gd name="connsiteY364" fmla="*/ 2586502 h 4328444"/>
              <a:gd name="connsiteX365" fmla="*/ 28928 w 6129349"/>
              <a:gd name="connsiteY365" fmla="*/ 2564456 h 4328444"/>
              <a:gd name="connsiteX366" fmla="*/ 37538 w 6129349"/>
              <a:gd name="connsiteY366" fmla="*/ 2543100 h 4328444"/>
              <a:gd name="connsiteX367" fmla="*/ 47180 w 6129349"/>
              <a:gd name="connsiteY367" fmla="*/ 2521743 h 4328444"/>
              <a:gd name="connsiteX368" fmla="*/ 57857 w 6129349"/>
              <a:gd name="connsiteY368" fmla="*/ 2501420 h 4328444"/>
              <a:gd name="connsiteX369" fmla="*/ 68877 w 6129349"/>
              <a:gd name="connsiteY369" fmla="*/ 2481442 h 4328444"/>
              <a:gd name="connsiteX370" fmla="*/ 81619 w 6129349"/>
              <a:gd name="connsiteY370" fmla="*/ 2462151 h 4328444"/>
              <a:gd name="connsiteX371" fmla="*/ 94705 w 6129349"/>
              <a:gd name="connsiteY371" fmla="*/ 2443895 h 4328444"/>
              <a:gd name="connsiteX372" fmla="*/ 108826 w 6129349"/>
              <a:gd name="connsiteY372" fmla="*/ 2425638 h 4328444"/>
              <a:gd name="connsiteX373" fmla="*/ 123979 w 6129349"/>
              <a:gd name="connsiteY373" fmla="*/ 2408416 h 4328444"/>
              <a:gd name="connsiteX374" fmla="*/ 139820 w 6129349"/>
              <a:gd name="connsiteY374" fmla="*/ 2391882 h 4328444"/>
              <a:gd name="connsiteX375" fmla="*/ 156351 w 6129349"/>
              <a:gd name="connsiteY375" fmla="*/ 2376036 h 4328444"/>
              <a:gd name="connsiteX376" fmla="*/ 173569 w 6129349"/>
              <a:gd name="connsiteY376" fmla="*/ 2361224 h 4328444"/>
              <a:gd name="connsiteX377" fmla="*/ 191133 w 6129349"/>
              <a:gd name="connsiteY377" fmla="*/ 2347446 h 4328444"/>
              <a:gd name="connsiteX378" fmla="*/ 210074 w 6129349"/>
              <a:gd name="connsiteY378" fmla="*/ 2334012 h 4328444"/>
              <a:gd name="connsiteX379" fmla="*/ 229360 w 6129349"/>
              <a:gd name="connsiteY379" fmla="*/ 2321612 h 4328444"/>
              <a:gd name="connsiteX380" fmla="*/ 249334 w 6129349"/>
              <a:gd name="connsiteY380" fmla="*/ 2309899 h 4328444"/>
              <a:gd name="connsiteX381" fmla="*/ 269652 w 6129349"/>
              <a:gd name="connsiteY381" fmla="*/ 2299566 h 4328444"/>
              <a:gd name="connsiteX382" fmla="*/ 290315 w 6129349"/>
              <a:gd name="connsiteY382" fmla="*/ 2289921 h 4328444"/>
              <a:gd name="connsiteX383" fmla="*/ 312012 w 6129349"/>
              <a:gd name="connsiteY383" fmla="*/ 2281654 h 4328444"/>
              <a:gd name="connsiteX384" fmla="*/ 334397 w 6129349"/>
              <a:gd name="connsiteY384" fmla="*/ 2273731 h 4328444"/>
              <a:gd name="connsiteX385" fmla="*/ 356437 w 6129349"/>
              <a:gd name="connsiteY385" fmla="*/ 2267875 h 4328444"/>
              <a:gd name="connsiteX386" fmla="*/ 379512 w 6129349"/>
              <a:gd name="connsiteY386" fmla="*/ 2262364 h 4328444"/>
              <a:gd name="connsiteX387" fmla="*/ 403274 w 6129349"/>
              <a:gd name="connsiteY387" fmla="*/ 2258230 h 4328444"/>
              <a:gd name="connsiteX388" fmla="*/ 426692 w 6129349"/>
              <a:gd name="connsiteY388" fmla="*/ 2255131 h 4328444"/>
              <a:gd name="connsiteX389" fmla="*/ 450799 w 6129349"/>
              <a:gd name="connsiteY389" fmla="*/ 2253064 h 4328444"/>
              <a:gd name="connsiteX390" fmla="*/ 1367209 w 6129349"/>
              <a:gd name="connsiteY390" fmla="*/ 1126328 h 4328444"/>
              <a:gd name="connsiteX391" fmla="*/ 4472794 w 6129349"/>
              <a:gd name="connsiteY391" fmla="*/ 1126328 h 4328444"/>
              <a:gd name="connsiteX392" fmla="*/ 4496909 w 6129349"/>
              <a:gd name="connsiteY392" fmla="*/ 1127017 h 4328444"/>
              <a:gd name="connsiteX393" fmla="*/ 4521023 w 6129349"/>
              <a:gd name="connsiteY393" fmla="*/ 1128740 h 4328444"/>
              <a:gd name="connsiteX394" fmla="*/ 4544448 w 6129349"/>
              <a:gd name="connsiteY394" fmla="*/ 1131840 h 4328444"/>
              <a:gd name="connsiteX395" fmla="*/ 4568218 w 6129349"/>
              <a:gd name="connsiteY395" fmla="*/ 1135974 h 4328444"/>
              <a:gd name="connsiteX396" fmla="*/ 4591299 w 6129349"/>
              <a:gd name="connsiteY396" fmla="*/ 1141485 h 4328444"/>
              <a:gd name="connsiteX397" fmla="*/ 4613346 w 6129349"/>
              <a:gd name="connsiteY397" fmla="*/ 1147685 h 4328444"/>
              <a:gd name="connsiteX398" fmla="*/ 4635738 w 6129349"/>
              <a:gd name="connsiteY398" fmla="*/ 1155263 h 4328444"/>
              <a:gd name="connsiteX399" fmla="*/ 4657440 w 6129349"/>
              <a:gd name="connsiteY399" fmla="*/ 1163875 h 4328444"/>
              <a:gd name="connsiteX400" fmla="*/ 4678110 w 6129349"/>
              <a:gd name="connsiteY400" fmla="*/ 1173520 h 4328444"/>
              <a:gd name="connsiteX401" fmla="*/ 4698436 w 6129349"/>
              <a:gd name="connsiteY401" fmla="*/ 1183853 h 4328444"/>
              <a:gd name="connsiteX402" fmla="*/ 4718416 w 6129349"/>
              <a:gd name="connsiteY402" fmla="*/ 1195221 h 4328444"/>
              <a:gd name="connsiteX403" fmla="*/ 4737707 w 6129349"/>
              <a:gd name="connsiteY403" fmla="*/ 1207622 h 4328444"/>
              <a:gd name="connsiteX404" fmla="*/ 4756654 w 6129349"/>
              <a:gd name="connsiteY404" fmla="*/ 1221055 h 4328444"/>
              <a:gd name="connsiteX405" fmla="*/ 4774223 w 6129349"/>
              <a:gd name="connsiteY405" fmla="*/ 1235178 h 4328444"/>
              <a:gd name="connsiteX406" fmla="*/ 4791448 w 6129349"/>
              <a:gd name="connsiteY406" fmla="*/ 1249990 h 4328444"/>
              <a:gd name="connsiteX407" fmla="*/ 4807984 w 6129349"/>
              <a:gd name="connsiteY407" fmla="*/ 1265491 h 4328444"/>
              <a:gd name="connsiteX408" fmla="*/ 4823830 w 6129349"/>
              <a:gd name="connsiteY408" fmla="*/ 1282025 h 4328444"/>
              <a:gd name="connsiteX409" fmla="*/ 4838988 w 6129349"/>
              <a:gd name="connsiteY409" fmla="*/ 1299593 h 4328444"/>
              <a:gd name="connsiteX410" fmla="*/ 4853112 w 6129349"/>
              <a:gd name="connsiteY410" fmla="*/ 1317505 h 4328444"/>
              <a:gd name="connsiteX411" fmla="*/ 4866202 w 6129349"/>
              <a:gd name="connsiteY411" fmla="*/ 1336106 h 4328444"/>
              <a:gd name="connsiteX412" fmla="*/ 4878948 w 6129349"/>
              <a:gd name="connsiteY412" fmla="*/ 1355740 h 4328444"/>
              <a:gd name="connsiteX413" fmla="*/ 4889973 w 6129349"/>
              <a:gd name="connsiteY413" fmla="*/ 1375374 h 4328444"/>
              <a:gd name="connsiteX414" fmla="*/ 4900651 w 6129349"/>
              <a:gd name="connsiteY414" fmla="*/ 1396042 h 4328444"/>
              <a:gd name="connsiteX415" fmla="*/ 4910297 w 6129349"/>
              <a:gd name="connsiteY415" fmla="*/ 1416709 h 4328444"/>
              <a:gd name="connsiteX416" fmla="*/ 4918910 w 6129349"/>
              <a:gd name="connsiteY416" fmla="*/ 1438411 h 4328444"/>
              <a:gd name="connsiteX417" fmla="*/ 4926143 w 6129349"/>
              <a:gd name="connsiteY417" fmla="*/ 1460456 h 4328444"/>
              <a:gd name="connsiteX418" fmla="*/ 4932689 w 6129349"/>
              <a:gd name="connsiteY418" fmla="*/ 1482846 h 4328444"/>
              <a:gd name="connsiteX419" fmla="*/ 4938201 w 6129349"/>
              <a:gd name="connsiteY419" fmla="*/ 1505925 h 4328444"/>
              <a:gd name="connsiteX420" fmla="*/ 4942334 w 6129349"/>
              <a:gd name="connsiteY420" fmla="*/ 1529004 h 4328444"/>
              <a:gd name="connsiteX421" fmla="*/ 4945435 w 6129349"/>
              <a:gd name="connsiteY421" fmla="*/ 1552772 h 4328444"/>
              <a:gd name="connsiteX422" fmla="*/ 4946813 w 6129349"/>
              <a:gd name="connsiteY422" fmla="*/ 1576884 h 4328444"/>
              <a:gd name="connsiteX423" fmla="*/ 4947847 w 6129349"/>
              <a:gd name="connsiteY423" fmla="*/ 1601341 h 4328444"/>
              <a:gd name="connsiteX424" fmla="*/ 4946813 w 6129349"/>
              <a:gd name="connsiteY424" fmla="*/ 1625454 h 4328444"/>
              <a:gd name="connsiteX425" fmla="*/ 4945435 w 6129349"/>
              <a:gd name="connsiteY425" fmla="*/ 1649910 h 4328444"/>
              <a:gd name="connsiteX426" fmla="*/ 4942334 w 6129349"/>
              <a:gd name="connsiteY426" fmla="*/ 1673333 h 4328444"/>
              <a:gd name="connsiteX427" fmla="*/ 4938201 w 6129349"/>
              <a:gd name="connsiteY427" fmla="*/ 1696757 h 4328444"/>
              <a:gd name="connsiteX428" fmla="*/ 4932689 w 6129349"/>
              <a:gd name="connsiteY428" fmla="*/ 1719491 h 4328444"/>
              <a:gd name="connsiteX429" fmla="*/ 4926143 w 6129349"/>
              <a:gd name="connsiteY429" fmla="*/ 1742226 h 4328444"/>
              <a:gd name="connsiteX430" fmla="*/ 4918910 w 6129349"/>
              <a:gd name="connsiteY430" fmla="*/ 1763927 h 4328444"/>
              <a:gd name="connsiteX431" fmla="*/ 4910297 w 6129349"/>
              <a:gd name="connsiteY431" fmla="*/ 1785628 h 4328444"/>
              <a:gd name="connsiteX432" fmla="*/ 4900651 w 6129349"/>
              <a:gd name="connsiteY432" fmla="*/ 1806640 h 4328444"/>
              <a:gd name="connsiteX433" fmla="*/ 4889973 w 6129349"/>
              <a:gd name="connsiteY433" fmla="*/ 1826963 h 4328444"/>
              <a:gd name="connsiteX434" fmla="*/ 4878948 w 6129349"/>
              <a:gd name="connsiteY434" fmla="*/ 1846943 h 4328444"/>
              <a:gd name="connsiteX435" fmla="*/ 4866202 w 6129349"/>
              <a:gd name="connsiteY435" fmla="*/ 1866232 h 4328444"/>
              <a:gd name="connsiteX436" fmla="*/ 4853112 w 6129349"/>
              <a:gd name="connsiteY436" fmla="*/ 1884832 h 4328444"/>
              <a:gd name="connsiteX437" fmla="*/ 4838988 w 6129349"/>
              <a:gd name="connsiteY437" fmla="*/ 1902745 h 4328444"/>
              <a:gd name="connsiteX438" fmla="*/ 4823830 w 6129349"/>
              <a:gd name="connsiteY438" fmla="*/ 1919968 h 4328444"/>
              <a:gd name="connsiteX439" fmla="*/ 4807984 w 6129349"/>
              <a:gd name="connsiteY439" fmla="*/ 1936502 h 4328444"/>
              <a:gd name="connsiteX440" fmla="*/ 4791448 w 6129349"/>
              <a:gd name="connsiteY440" fmla="*/ 1952347 h 4328444"/>
              <a:gd name="connsiteX441" fmla="*/ 4774223 w 6129349"/>
              <a:gd name="connsiteY441" fmla="*/ 1967504 h 4328444"/>
              <a:gd name="connsiteX442" fmla="*/ 4756654 w 6129349"/>
              <a:gd name="connsiteY442" fmla="*/ 1981626 h 4328444"/>
              <a:gd name="connsiteX443" fmla="*/ 4737707 w 6129349"/>
              <a:gd name="connsiteY443" fmla="*/ 1994716 h 4328444"/>
              <a:gd name="connsiteX444" fmla="*/ 4718416 w 6129349"/>
              <a:gd name="connsiteY444" fmla="*/ 2007117 h 4328444"/>
              <a:gd name="connsiteX445" fmla="*/ 4698436 w 6129349"/>
              <a:gd name="connsiteY445" fmla="*/ 2018484 h 4328444"/>
              <a:gd name="connsiteX446" fmla="*/ 4678110 w 6129349"/>
              <a:gd name="connsiteY446" fmla="*/ 2029163 h 4328444"/>
              <a:gd name="connsiteX447" fmla="*/ 4657440 w 6129349"/>
              <a:gd name="connsiteY447" fmla="*/ 2038462 h 4328444"/>
              <a:gd name="connsiteX448" fmla="*/ 4635738 w 6129349"/>
              <a:gd name="connsiteY448" fmla="*/ 2047419 h 4328444"/>
              <a:gd name="connsiteX449" fmla="*/ 4613346 w 6129349"/>
              <a:gd name="connsiteY449" fmla="*/ 2054652 h 4328444"/>
              <a:gd name="connsiteX450" fmla="*/ 4591299 w 6129349"/>
              <a:gd name="connsiteY450" fmla="*/ 2061197 h 4328444"/>
              <a:gd name="connsiteX451" fmla="*/ 4568218 w 6129349"/>
              <a:gd name="connsiteY451" fmla="*/ 2066708 h 4328444"/>
              <a:gd name="connsiteX452" fmla="*/ 4544448 w 6129349"/>
              <a:gd name="connsiteY452" fmla="*/ 2070842 h 4328444"/>
              <a:gd name="connsiteX453" fmla="*/ 4521023 w 6129349"/>
              <a:gd name="connsiteY453" fmla="*/ 2073598 h 4328444"/>
              <a:gd name="connsiteX454" fmla="*/ 4496909 w 6129349"/>
              <a:gd name="connsiteY454" fmla="*/ 2075320 h 4328444"/>
              <a:gd name="connsiteX455" fmla="*/ 4472794 w 6129349"/>
              <a:gd name="connsiteY455" fmla="*/ 2076353 h 4328444"/>
              <a:gd name="connsiteX456" fmla="*/ 1367209 w 6129349"/>
              <a:gd name="connsiteY456" fmla="*/ 2076353 h 4328444"/>
              <a:gd name="connsiteX457" fmla="*/ 1343094 w 6129349"/>
              <a:gd name="connsiteY457" fmla="*/ 2075320 h 4328444"/>
              <a:gd name="connsiteX458" fmla="*/ 1318635 w 6129349"/>
              <a:gd name="connsiteY458" fmla="*/ 2073598 h 4328444"/>
              <a:gd name="connsiteX459" fmla="*/ 1295209 w 6129349"/>
              <a:gd name="connsiteY459" fmla="*/ 2070842 h 4328444"/>
              <a:gd name="connsiteX460" fmla="*/ 1271785 w 6129349"/>
              <a:gd name="connsiteY460" fmla="*/ 2066708 h 4328444"/>
              <a:gd name="connsiteX461" fmla="*/ 1248703 w 6129349"/>
              <a:gd name="connsiteY461" fmla="*/ 2061197 h 4328444"/>
              <a:gd name="connsiteX462" fmla="*/ 1226312 w 6129349"/>
              <a:gd name="connsiteY462" fmla="*/ 2054652 h 4328444"/>
              <a:gd name="connsiteX463" fmla="*/ 1204264 w 6129349"/>
              <a:gd name="connsiteY463" fmla="*/ 2047419 h 4328444"/>
              <a:gd name="connsiteX464" fmla="*/ 1182562 w 6129349"/>
              <a:gd name="connsiteY464" fmla="*/ 2038462 h 4328444"/>
              <a:gd name="connsiteX465" fmla="*/ 1161892 w 6129349"/>
              <a:gd name="connsiteY465" fmla="*/ 2029163 h 4328444"/>
              <a:gd name="connsiteX466" fmla="*/ 1141567 w 6129349"/>
              <a:gd name="connsiteY466" fmla="*/ 2018484 h 4328444"/>
              <a:gd name="connsiteX467" fmla="*/ 1121586 w 6129349"/>
              <a:gd name="connsiteY467" fmla="*/ 2007117 h 4328444"/>
              <a:gd name="connsiteX468" fmla="*/ 1102296 w 6129349"/>
              <a:gd name="connsiteY468" fmla="*/ 1994716 h 4328444"/>
              <a:gd name="connsiteX469" fmla="*/ 1083348 w 6129349"/>
              <a:gd name="connsiteY469" fmla="*/ 1981626 h 4328444"/>
              <a:gd name="connsiteX470" fmla="*/ 1065778 w 6129349"/>
              <a:gd name="connsiteY470" fmla="*/ 1967504 h 4328444"/>
              <a:gd name="connsiteX471" fmla="*/ 1048209 w 6129349"/>
              <a:gd name="connsiteY471" fmla="*/ 1952347 h 4328444"/>
              <a:gd name="connsiteX472" fmla="*/ 1031674 w 6129349"/>
              <a:gd name="connsiteY472" fmla="*/ 1936502 h 4328444"/>
              <a:gd name="connsiteX473" fmla="*/ 1016172 w 6129349"/>
              <a:gd name="connsiteY473" fmla="*/ 1919968 h 4328444"/>
              <a:gd name="connsiteX474" fmla="*/ 1001015 w 6129349"/>
              <a:gd name="connsiteY474" fmla="*/ 1902745 h 4328444"/>
              <a:gd name="connsiteX475" fmla="*/ 986891 w 6129349"/>
              <a:gd name="connsiteY475" fmla="*/ 1884832 h 4328444"/>
              <a:gd name="connsiteX476" fmla="*/ 973800 w 6129349"/>
              <a:gd name="connsiteY476" fmla="*/ 1866232 h 4328444"/>
              <a:gd name="connsiteX477" fmla="*/ 961054 w 6129349"/>
              <a:gd name="connsiteY477" fmla="*/ 1846943 h 4328444"/>
              <a:gd name="connsiteX478" fmla="*/ 950030 w 6129349"/>
              <a:gd name="connsiteY478" fmla="*/ 1826963 h 4328444"/>
              <a:gd name="connsiteX479" fmla="*/ 939006 w 6129349"/>
              <a:gd name="connsiteY479" fmla="*/ 1806640 h 4328444"/>
              <a:gd name="connsiteX480" fmla="*/ 929360 w 6129349"/>
              <a:gd name="connsiteY480" fmla="*/ 1785628 h 4328444"/>
              <a:gd name="connsiteX481" fmla="*/ 921093 w 6129349"/>
              <a:gd name="connsiteY481" fmla="*/ 1763927 h 4328444"/>
              <a:gd name="connsiteX482" fmla="*/ 913859 w 6129349"/>
              <a:gd name="connsiteY482" fmla="*/ 1742226 h 4328444"/>
              <a:gd name="connsiteX483" fmla="*/ 907313 w 6129349"/>
              <a:gd name="connsiteY483" fmla="*/ 1719491 h 4328444"/>
              <a:gd name="connsiteX484" fmla="*/ 901801 w 6129349"/>
              <a:gd name="connsiteY484" fmla="*/ 1696757 h 4328444"/>
              <a:gd name="connsiteX485" fmla="*/ 897668 w 6129349"/>
              <a:gd name="connsiteY485" fmla="*/ 1673333 h 4328444"/>
              <a:gd name="connsiteX486" fmla="*/ 894567 w 6129349"/>
              <a:gd name="connsiteY486" fmla="*/ 1649910 h 4328444"/>
              <a:gd name="connsiteX487" fmla="*/ 892845 w 6129349"/>
              <a:gd name="connsiteY487" fmla="*/ 1625454 h 4328444"/>
              <a:gd name="connsiteX488" fmla="*/ 892156 w 6129349"/>
              <a:gd name="connsiteY488" fmla="*/ 1601341 h 4328444"/>
              <a:gd name="connsiteX489" fmla="*/ 892845 w 6129349"/>
              <a:gd name="connsiteY489" fmla="*/ 1576884 h 4328444"/>
              <a:gd name="connsiteX490" fmla="*/ 894567 w 6129349"/>
              <a:gd name="connsiteY490" fmla="*/ 1552772 h 4328444"/>
              <a:gd name="connsiteX491" fmla="*/ 897668 w 6129349"/>
              <a:gd name="connsiteY491" fmla="*/ 1529004 h 4328444"/>
              <a:gd name="connsiteX492" fmla="*/ 901801 w 6129349"/>
              <a:gd name="connsiteY492" fmla="*/ 1505925 h 4328444"/>
              <a:gd name="connsiteX493" fmla="*/ 907313 w 6129349"/>
              <a:gd name="connsiteY493" fmla="*/ 1482846 h 4328444"/>
              <a:gd name="connsiteX494" fmla="*/ 913859 w 6129349"/>
              <a:gd name="connsiteY494" fmla="*/ 1460456 h 4328444"/>
              <a:gd name="connsiteX495" fmla="*/ 921093 w 6129349"/>
              <a:gd name="connsiteY495" fmla="*/ 1438411 h 4328444"/>
              <a:gd name="connsiteX496" fmla="*/ 929360 w 6129349"/>
              <a:gd name="connsiteY496" fmla="*/ 1416709 h 4328444"/>
              <a:gd name="connsiteX497" fmla="*/ 939006 w 6129349"/>
              <a:gd name="connsiteY497" fmla="*/ 1396042 h 4328444"/>
              <a:gd name="connsiteX498" fmla="*/ 950030 w 6129349"/>
              <a:gd name="connsiteY498" fmla="*/ 1375374 h 4328444"/>
              <a:gd name="connsiteX499" fmla="*/ 961054 w 6129349"/>
              <a:gd name="connsiteY499" fmla="*/ 1355740 h 4328444"/>
              <a:gd name="connsiteX500" fmla="*/ 973800 w 6129349"/>
              <a:gd name="connsiteY500" fmla="*/ 1336106 h 4328444"/>
              <a:gd name="connsiteX501" fmla="*/ 986891 w 6129349"/>
              <a:gd name="connsiteY501" fmla="*/ 1317505 h 4328444"/>
              <a:gd name="connsiteX502" fmla="*/ 1001015 w 6129349"/>
              <a:gd name="connsiteY502" fmla="*/ 1299593 h 4328444"/>
              <a:gd name="connsiteX503" fmla="*/ 1016172 w 6129349"/>
              <a:gd name="connsiteY503" fmla="*/ 1282025 h 4328444"/>
              <a:gd name="connsiteX504" fmla="*/ 1031674 w 6129349"/>
              <a:gd name="connsiteY504" fmla="*/ 1265491 h 4328444"/>
              <a:gd name="connsiteX505" fmla="*/ 1048209 w 6129349"/>
              <a:gd name="connsiteY505" fmla="*/ 1249990 h 4328444"/>
              <a:gd name="connsiteX506" fmla="*/ 1065778 w 6129349"/>
              <a:gd name="connsiteY506" fmla="*/ 1235178 h 4328444"/>
              <a:gd name="connsiteX507" fmla="*/ 1083348 w 6129349"/>
              <a:gd name="connsiteY507" fmla="*/ 1221055 h 4328444"/>
              <a:gd name="connsiteX508" fmla="*/ 1102296 w 6129349"/>
              <a:gd name="connsiteY508" fmla="*/ 1207622 h 4328444"/>
              <a:gd name="connsiteX509" fmla="*/ 1121586 w 6129349"/>
              <a:gd name="connsiteY509" fmla="*/ 1195221 h 4328444"/>
              <a:gd name="connsiteX510" fmla="*/ 1141567 w 6129349"/>
              <a:gd name="connsiteY510" fmla="*/ 1183853 h 4328444"/>
              <a:gd name="connsiteX511" fmla="*/ 1161892 w 6129349"/>
              <a:gd name="connsiteY511" fmla="*/ 1173520 h 4328444"/>
              <a:gd name="connsiteX512" fmla="*/ 1182562 w 6129349"/>
              <a:gd name="connsiteY512" fmla="*/ 1163875 h 4328444"/>
              <a:gd name="connsiteX513" fmla="*/ 1204264 w 6129349"/>
              <a:gd name="connsiteY513" fmla="*/ 1155263 h 4328444"/>
              <a:gd name="connsiteX514" fmla="*/ 1226312 w 6129349"/>
              <a:gd name="connsiteY514" fmla="*/ 1147685 h 4328444"/>
              <a:gd name="connsiteX515" fmla="*/ 1248703 w 6129349"/>
              <a:gd name="connsiteY515" fmla="*/ 1141485 h 4328444"/>
              <a:gd name="connsiteX516" fmla="*/ 1271785 w 6129349"/>
              <a:gd name="connsiteY516" fmla="*/ 1135974 h 4328444"/>
              <a:gd name="connsiteX517" fmla="*/ 1295209 w 6129349"/>
              <a:gd name="connsiteY517" fmla="*/ 1131840 h 4328444"/>
              <a:gd name="connsiteX518" fmla="*/ 1318635 w 6129349"/>
              <a:gd name="connsiteY518" fmla="*/ 1128740 h 4328444"/>
              <a:gd name="connsiteX519" fmla="*/ 1343094 w 6129349"/>
              <a:gd name="connsiteY519" fmla="*/ 1127017 h 4328444"/>
              <a:gd name="connsiteX520" fmla="*/ 1555376 w 6129349"/>
              <a:gd name="connsiteY520" fmla="*/ 283 h 4328444"/>
              <a:gd name="connsiteX521" fmla="*/ 2030864 w 6129349"/>
              <a:gd name="connsiteY521" fmla="*/ 475772 h 4328444"/>
              <a:gd name="connsiteX522" fmla="*/ 2030864 w 6129349"/>
              <a:gd name="connsiteY522" fmla="*/ 500156 h 4328444"/>
              <a:gd name="connsiteX523" fmla="*/ 1555376 w 6129349"/>
              <a:gd name="connsiteY523" fmla="*/ 975644 h 4328444"/>
              <a:gd name="connsiteX524" fmla="*/ 1079889 w 6129349"/>
              <a:gd name="connsiteY524" fmla="*/ 500156 h 4328444"/>
              <a:gd name="connsiteX525" fmla="*/ 1079889 w 6129349"/>
              <a:gd name="connsiteY525" fmla="*/ 475772 h 4328444"/>
              <a:gd name="connsiteX526" fmla="*/ 1555376 w 6129349"/>
              <a:gd name="connsiteY526" fmla="*/ 283 h 4328444"/>
              <a:gd name="connsiteX527" fmla="*/ 2656477 w 6129349"/>
              <a:gd name="connsiteY527" fmla="*/ 0 h 4328444"/>
              <a:gd name="connsiteX528" fmla="*/ 3188290 w 6129349"/>
              <a:gd name="connsiteY528" fmla="*/ 0 h 4328444"/>
              <a:gd name="connsiteX529" fmla="*/ 3188290 w 6129349"/>
              <a:gd name="connsiteY529" fmla="*/ 285 h 4328444"/>
              <a:gd name="connsiteX530" fmla="*/ 3859998 w 6129349"/>
              <a:gd name="connsiteY530" fmla="*/ 285 h 4328444"/>
              <a:gd name="connsiteX531" fmla="*/ 3884130 w 6129349"/>
              <a:gd name="connsiteY531" fmla="*/ 1318 h 4328444"/>
              <a:gd name="connsiteX532" fmla="*/ 3908262 w 6129349"/>
              <a:gd name="connsiteY532" fmla="*/ 2694 h 4328444"/>
              <a:gd name="connsiteX533" fmla="*/ 3932394 w 6129349"/>
              <a:gd name="connsiteY533" fmla="*/ 5796 h 4328444"/>
              <a:gd name="connsiteX534" fmla="*/ 3955491 w 6129349"/>
              <a:gd name="connsiteY534" fmla="*/ 9929 h 4328444"/>
              <a:gd name="connsiteX535" fmla="*/ 3978589 w 6129349"/>
              <a:gd name="connsiteY535" fmla="*/ 15440 h 4328444"/>
              <a:gd name="connsiteX536" fmla="*/ 4000653 w 6129349"/>
              <a:gd name="connsiteY536" fmla="*/ 21986 h 4328444"/>
              <a:gd name="connsiteX537" fmla="*/ 4023060 w 6129349"/>
              <a:gd name="connsiteY537" fmla="*/ 29219 h 4328444"/>
              <a:gd name="connsiteX538" fmla="*/ 4044778 w 6129349"/>
              <a:gd name="connsiteY538" fmla="*/ 37830 h 4328444"/>
              <a:gd name="connsiteX539" fmla="*/ 4065463 w 6129349"/>
              <a:gd name="connsiteY539" fmla="*/ 47475 h 4328444"/>
              <a:gd name="connsiteX540" fmla="*/ 4086148 w 6129349"/>
              <a:gd name="connsiteY540" fmla="*/ 58154 h 4328444"/>
              <a:gd name="connsiteX541" fmla="*/ 4105798 w 6129349"/>
              <a:gd name="connsiteY541" fmla="*/ 69176 h 4328444"/>
              <a:gd name="connsiteX542" fmla="*/ 4125104 w 6129349"/>
              <a:gd name="connsiteY542" fmla="*/ 81922 h 4328444"/>
              <a:gd name="connsiteX543" fmla="*/ 4144064 w 6129349"/>
              <a:gd name="connsiteY543" fmla="*/ 95011 h 4328444"/>
              <a:gd name="connsiteX544" fmla="*/ 4161990 w 6129349"/>
              <a:gd name="connsiteY544" fmla="*/ 109133 h 4328444"/>
              <a:gd name="connsiteX545" fmla="*/ 4178883 w 6129349"/>
              <a:gd name="connsiteY545" fmla="*/ 124290 h 4328444"/>
              <a:gd name="connsiteX546" fmla="*/ 4195430 w 6129349"/>
              <a:gd name="connsiteY546" fmla="*/ 140136 h 4328444"/>
              <a:gd name="connsiteX547" fmla="*/ 4211288 w 6129349"/>
              <a:gd name="connsiteY547" fmla="*/ 156669 h 4328444"/>
              <a:gd name="connsiteX548" fmla="*/ 4226457 w 6129349"/>
              <a:gd name="connsiteY548" fmla="*/ 173893 h 4328444"/>
              <a:gd name="connsiteX549" fmla="*/ 4240591 w 6129349"/>
              <a:gd name="connsiteY549" fmla="*/ 191461 h 4328444"/>
              <a:gd name="connsiteX550" fmla="*/ 4254036 w 6129349"/>
              <a:gd name="connsiteY550" fmla="*/ 210405 h 4328444"/>
              <a:gd name="connsiteX551" fmla="*/ 4266446 w 6129349"/>
              <a:gd name="connsiteY551" fmla="*/ 229694 h 4328444"/>
              <a:gd name="connsiteX552" fmla="*/ 4277822 w 6129349"/>
              <a:gd name="connsiteY552" fmla="*/ 249675 h 4328444"/>
              <a:gd name="connsiteX553" fmla="*/ 4288165 w 6129349"/>
              <a:gd name="connsiteY553" fmla="*/ 269998 h 4328444"/>
              <a:gd name="connsiteX554" fmla="*/ 4297818 w 6129349"/>
              <a:gd name="connsiteY554" fmla="*/ 290665 h 4328444"/>
              <a:gd name="connsiteX555" fmla="*/ 4306437 w 6129349"/>
              <a:gd name="connsiteY555" fmla="*/ 312366 h 4328444"/>
              <a:gd name="connsiteX556" fmla="*/ 4313676 w 6129349"/>
              <a:gd name="connsiteY556" fmla="*/ 334757 h 4328444"/>
              <a:gd name="connsiteX557" fmla="*/ 4320225 w 6129349"/>
              <a:gd name="connsiteY557" fmla="*/ 356802 h 4328444"/>
              <a:gd name="connsiteX558" fmla="*/ 4325741 w 6129349"/>
              <a:gd name="connsiteY558" fmla="*/ 379881 h 4328444"/>
              <a:gd name="connsiteX559" fmla="*/ 4329879 w 6129349"/>
              <a:gd name="connsiteY559" fmla="*/ 403305 h 4328444"/>
              <a:gd name="connsiteX560" fmla="*/ 4332982 w 6129349"/>
              <a:gd name="connsiteY560" fmla="*/ 426727 h 4328444"/>
              <a:gd name="connsiteX561" fmla="*/ 4334704 w 6129349"/>
              <a:gd name="connsiteY561" fmla="*/ 451184 h 4328444"/>
              <a:gd name="connsiteX562" fmla="*/ 4335394 w 6129349"/>
              <a:gd name="connsiteY562" fmla="*/ 475297 h 4328444"/>
              <a:gd name="connsiteX563" fmla="*/ 4334704 w 6129349"/>
              <a:gd name="connsiteY563" fmla="*/ 499409 h 4328444"/>
              <a:gd name="connsiteX564" fmla="*/ 4332982 w 6129349"/>
              <a:gd name="connsiteY564" fmla="*/ 523866 h 4328444"/>
              <a:gd name="connsiteX565" fmla="*/ 4329879 w 6129349"/>
              <a:gd name="connsiteY565" fmla="*/ 547289 h 4328444"/>
              <a:gd name="connsiteX566" fmla="*/ 4325741 w 6129349"/>
              <a:gd name="connsiteY566" fmla="*/ 570713 h 4328444"/>
              <a:gd name="connsiteX567" fmla="*/ 4320225 w 6129349"/>
              <a:gd name="connsiteY567" fmla="*/ 593792 h 4328444"/>
              <a:gd name="connsiteX568" fmla="*/ 4313676 w 6129349"/>
              <a:gd name="connsiteY568" fmla="*/ 616181 h 4328444"/>
              <a:gd name="connsiteX569" fmla="*/ 4306437 w 6129349"/>
              <a:gd name="connsiteY569" fmla="*/ 638227 h 4328444"/>
              <a:gd name="connsiteX570" fmla="*/ 4297818 w 6129349"/>
              <a:gd name="connsiteY570" fmla="*/ 659928 h 4328444"/>
              <a:gd name="connsiteX571" fmla="*/ 4288165 w 6129349"/>
              <a:gd name="connsiteY571" fmla="*/ 680596 h 4328444"/>
              <a:gd name="connsiteX572" fmla="*/ 4277822 w 6129349"/>
              <a:gd name="connsiteY572" fmla="*/ 700919 h 4328444"/>
              <a:gd name="connsiteX573" fmla="*/ 4266446 w 6129349"/>
              <a:gd name="connsiteY573" fmla="*/ 720898 h 4328444"/>
              <a:gd name="connsiteX574" fmla="*/ 4254036 w 6129349"/>
              <a:gd name="connsiteY574" fmla="*/ 740188 h 4328444"/>
              <a:gd name="connsiteX575" fmla="*/ 4240591 w 6129349"/>
              <a:gd name="connsiteY575" fmla="*/ 759133 h 4328444"/>
              <a:gd name="connsiteX576" fmla="*/ 4226457 w 6129349"/>
              <a:gd name="connsiteY576" fmla="*/ 776701 h 4328444"/>
              <a:gd name="connsiteX577" fmla="*/ 4211288 w 6129349"/>
              <a:gd name="connsiteY577" fmla="*/ 793924 h 4328444"/>
              <a:gd name="connsiteX578" fmla="*/ 4195430 w 6129349"/>
              <a:gd name="connsiteY578" fmla="*/ 810458 h 4328444"/>
              <a:gd name="connsiteX579" fmla="*/ 4178883 w 6129349"/>
              <a:gd name="connsiteY579" fmla="*/ 826304 h 4328444"/>
              <a:gd name="connsiteX580" fmla="*/ 4161990 w 6129349"/>
              <a:gd name="connsiteY580" fmla="*/ 841460 h 4328444"/>
              <a:gd name="connsiteX581" fmla="*/ 4144064 w 6129349"/>
              <a:gd name="connsiteY581" fmla="*/ 855583 h 4328444"/>
              <a:gd name="connsiteX582" fmla="*/ 4125104 w 6129349"/>
              <a:gd name="connsiteY582" fmla="*/ 868672 h 4328444"/>
              <a:gd name="connsiteX583" fmla="*/ 4105798 w 6129349"/>
              <a:gd name="connsiteY583" fmla="*/ 881417 h 4328444"/>
              <a:gd name="connsiteX584" fmla="*/ 4086148 w 6129349"/>
              <a:gd name="connsiteY584" fmla="*/ 892440 h 4328444"/>
              <a:gd name="connsiteX585" fmla="*/ 4065463 w 6129349"/>
              <a:gd name="connsiteY585" fmla="*/ 903118 h 4328444"/>
              <a:gd name="connsiteX586" fmla="*/ 4044778 w 6129349"/>
              <a:gd name="connsiteY586" fmla="*/ 912763 h 4328444"/>
              <a:gd name="connsiteX587" fmla="*/ 4023060 w 6129349"/>
              <a:gd name="connsiteY587" fmla="*/ 921375 h 4328444"/>
              <a:gd name="connsiteX588" fmla="*/ 4000653 w 6129349"/>
              <a:gd name="connsiteY588" fmla="*/ 928609 h 4328444"/>
              <a:gd name="connsiteX589" fmla="*/ 3978589 w 6129349"/>
              <a:gd name="connsiteY589" fmla="*/ 935153 h 4328444"/>
              <a:gd name="connsiteX590" fmla="*/ 3955491 w 6129349"/>
              <a:gd name="connsiteY590" fmla="*/ 940664 h 4328444"/>
              <a:gd name="connsiteX591" fmla="*/ 3932394 w 6129349"/>
              <a:gd name="connsiteY591" fmla="*/ 944799 h 4328444"/>
              <a:gd name="connsiteX592" fmla="*/ 3908262 w 6129349"/>
              <a:gd name="connsiteY592" fmla="*/ 947898 h 4328444"/>
              <a:gd name="connsiteX593" fmla="*/ 3884130 w 6129349"/>
              <a:gd name="connsiteY593" fmla="*/ 949276 h 4328444"/>
              <a:gd name="connsiteX594" fmla="*/ 3859998 w 6129349"/>
              <a:gd name="connsiteY594" fmla="*/ 950310 h 4328444"/>
              <a:gd name="connsiteX595" fmla="*/ 2672027 w 6129349"/>
              <a:gd name="connsiteY595" fmla="*/ 950310 h 4328444"/>
              <a:gd name="connsiteX596" fmla="*/ 2647896 w 6129349"/>
              <a:gd name="connsiteY596" fmla="*/ 949276 h 4328444"/>
              <a:gd name="connsiteX597" fmla="*/ 2624108 w 6129349"/>
              <a:gd name="connsiteY597" fmla="*/ 947898 h 4328444"/>
              <a:gd name="connsiteX598" fmla="*/ 2599977 w 6129349"/>
              <a:gd name="connsiteY598" fmla="*/ 944799 h 4328444"/>
              <a:gd name="connsiteX599" fmla="*/ 2576534 w 6129349"/>
              <a:gd name="connsiteY599" fmla="*/ 940664 h 4328444"/>
              <a:gd name="connsiteX600" fmla="*/ 2553782 w 6129349"/>
              <a:gd name="connsiteY600" fmla="*/ 935153 h 4328444"/>
              <a:gd name="connsiteX601" fmla="*/ 2531373 w 6129349"/>
              <a:gd name="connsiteY601" fmla="*/ 928609 h 4328444"/>
              <a:gd name="connsiteX602" fmla="*/ 2509310 w 6129349"/>
              <a:gd name="connsiteY602" fmla="*/ 921375 h 4328444"/>
              <a:gd name="connsiteX603" fmla="*/ 2487591 w 6129349"/>
              <a:gd name="connsiteY603" fmla="*/ 912763 h 4328444"/>
              <a:gd name="connsiteX604" fmla="*/ 2466563 w 6129349"/>
              <a:gd name="connsiteY604" fmla="*/ 903118 h 4328444"/>
              <a:gd name="connsiteX605" fmla="*/ 2446222 w 6129349"/>
              <a:gd name="connsiteY605" fmla="*/ 892440 h 4328444"/>
              <a:gd name="connsiteX606" fmla="*/ 2426227 w 6129349"/>
              <a:gd name="connsiteY606" fmla="*/ 881417 h 4328444"/>
              <a:gd name="connsiteX607" fmla="*/ 2406921 w 6129349"/>
              <a:gd name="connsiteY607" fmla="*/ 868672 h 4328444"/>
              <a:gd name="connsiteX608" fmla="*/ 2388306 w 6129349"/>
              <a:gd name="connsiteY608" fmla="*/ 855583 h 4328444"/>
              <a:gd name="connsiteX609" fmla="*/ 2370380 w 6129349"/>
              <a:gd name="connsiteY609" fmla="*/ 841460 h 4328444"/>
              <a:gd name="connsiteX610" fmla="*/ 2353142 w 6129349"/>
              <a:gd name="connsiteY610" fmla="*/ 826304 h 4328444"/>
              <a:gd name="connsiteX611" fmla="*/ 2336595 w 6129349"/>
              <a:gd name="connsiteY611" fmla="*/ 810458 h 4328444"/>
              <a:gd name="connsiteX612" fmla="*/ 2320737 w 6129349"/>
              <a:gd name="connsiteY612" fmla="*/ 793924 h 4328444"/>
              <a:gd name="connsiteX613" fmla="*/ 2305568 w 6129349"/>
              <a:gd name="connsiteY613" fmla="*/ 776701 h 4328444"/>
              <a:gd name="connsiteX614" fmla="*/ 2291778 w 6129349"/>
              <a:gd name="connsiteY614" fmla="*/ 759133 h 4328444"/>
              <a:gd name="connsiteX615" fmla="*/ 2278334 w 6129349"/>
              <a:gd name="connsiteY615" fmla="*/ 740188 h 4328444"/>
              <a:gd name="connsiteX616" fmla="*/ 2265923 w 6129349"/>
              <a:gd name="connsiteY616" fmla="*/ 720898 h 4328444"/>
              <a:gd name="connsiteX617" fmla="*/ 2254546 w 6129349"/>
              <a:gd name="connsiteY617" fmla="*/ 700919 h 4328444"/>
              <a:gd name="connsiteX618" fmla="*/ 2244205 w 6129349"/>
              <a:gd name="connsiteY618" fmla="*/ 680596 h 4328444"/>
              <a:gd name="connsiteX619" fmla="*/ 2234552 w 6129349"/>
              <a:gd name="connsiteY619" fmla="*/ 659928 h 4328444"/>
              <a:gd name="connsiteX620" fmla="*/ 2225933 w 6129349"/>
              <a:gd name="connsiteY620" fmla="*/ 638227 h 4328444"/>
              <a:gd name="connsiteX621" fmla="*/ 2218349 w 6129349"/>
              <a:gd name="connsiteY621" fmla="*/ 616181 h 4328444"/>
              <a:gd name="connsiteX622" fmla="*/ 2211799 w 6129349"/>
              <a:gd name="connsiteY622" fmla="*/ 593792 h 4328444"/>
              <a:gd name="connsiteX623" fmla="*/ 2206627 w 6129349"/>
              <a:gd name="connsiteY623" fmla="*/ 570713 h 4328444"/>
              <a:gd name="connsiteX624" fmla="*/ 2202492 w 6129349"/>
              <a:gd name="connsiteY624" fmla="*/ 547289 h 4328444"/>
              <a:gd name="connsiteX625" fmla="*/ 2199388 w 6129349"/>
              <a:gd name="connsiteY625" fmla="*/ 523866 h 4328444"/>
              <a:gd name="connsiteX626" fmla="*/ 2197664 w 6129349"/>
              <a:gd name="connsiteY626" fmla="*/ 499409 h 4328444"/>
              <a:gd name="connsiteX627" fmla="*/ 2196631 w 6129349"/>
              <a:gd name="connsiteY627" fmla="*/ 475297 h 4328444"/>
              <a:gd name="connsiteX628" fmla="*/ 2197664 w 6129349"/>
              <a:gd name="connsiteY628" fmla="*/ 451184 h 4328444"/>
              <a:gd name="connsiteX629" fmla="*/ 2199388 w 6129349"/>
              <a:gd name="connsiteY629" fmla="*/ 426727 h 4328444"/>
              <a:gd name="connsiteX630" fmla="*/ 2202492 w 6129349"/>
              <a:gd name="connsiteY630" fmla="*/ 403305 h 4328444"/>
              <a:gd name="connsiteX631" fmla="*/ 2206627 w 6129349"/>
              <a:gd name="connsiteY631" fmla="*/ 379881 h 4328444"/>
              <a:gd name="connsiteX632" fmla="*/ 2211799 w 6129349"/>
              <a:gd name="connsiteY632" fmla="*/ 356802 h 4328444"/>
              <a:gd name="connsiteX633" fmla="*/ 2218349 w 6129349"/>
              <a:gd name="connsiteY633" fmla="*/ 334757 h 4328444"/>
              <a:gd name="connsiteX634" fmla="*/ 2225933 w 6129349"/>
              <a:gd name="connsiteY634" fmla="*/ 312366 h 4328444"/>
              <a:gd name="connsiteX635" fmla="*/ 2234552 w 6129349"/>
              <a:gd name="connsiteY635" fmla="*/ 290665 h 4328444"/>
              <a:gd name="connsiteX636" fmla="*/ 2244205 w 6129349"/>
              <a:gd name="connsiteY636" fmla="*/ 269998 h 4328444"/>
              <a:gd name="connsiteX637" fmla="*/ 2254546 w 6129349"/>
              <a:gd name="connsiteY637" fmla="*/ 249675 h 4328444"/>
              <a:gd name="connsiteX638" fmla="*/ 2265923 w 6129349"/>
              <a:gd name="connsiteY638" fmla="*/ 229694 h 4328444"/>
              <a:gd name="connsiteX639" fmla="*/ 2278334 w 6129349"/>
              <a:gd name="connsiteY639" fmla="*/ 210405 h 4328444"/>
              <a:gd name="connsiteX640" fmla="*/ 2291778 w 6129349"/>
              <a:gd name="connsiteY640" fmla="*/ 191461 h 4328444"/>
              <a:gd name="connsiteX641" fmla="*/ 2305568 w 6129349"/>
              <a:gd name="connsiteY641" fmla="*/ 173893 h 4328444"/>
              <a:gd name="connsiteX642" fmla="*/ 2320737 w 6129349"/>
              <a:gd name="connsiteY642" fmla="*/ 156669 h 4328444"/>
              <a:gd name="connsiteX643" fmla="*/ 2336595 w 6129349"/>
              <a:gd name="connsiteY643" fmla="*/ 140136 h 4328444"/>
              <a:gd name="connsiteX644" fmla="*/ 2353142 w 6129349"/>
              <a:gd name="connsiteY644" fmla="*/ 124290 h 4328444"/>
              <a:gd name="connsiteX645" fmla="*/ 2370380 w 6129349"/>
              <a:gd name="connsiteY645" fmla="*/ 109133 h 4328444"/>
              <a:gd name="connsiteX646" fmla="*/ 2388306 w 6129349"/>
              <a:gd name="connsiteY646" fmla="*/ 95011 h 4328444"/>
              <a:gd name="connsiteX647" fmla="*/ 2406921 w 6129349"/>
              <a:gd name="connsiteY647" fmla="*/ 81922 h 4328444"/>
              <a:gd name="connsiteX648" fmla="*/ 2426227 w 6129349"/>
              <a:gd name="connsiteY648" fmla="*/ 69176 h 4328444"/>
              <a:gd name="connsiteX649" fmla="*/ 2446222 w 6129349"/>
              <a:gd name="connsiteY649" fmla="*/ 58154 h 4328444"/>
              <a:gd name="connsiteX650" fmla="*/ 2466563 w 6129349"/>
              <a:gd name="connsiteY650" fmla="*/ 47475 h 4328444"/>
              <a:gd name="connsiteX651" fmla="*/ 2487591 w 6129349"/>
              <a:gd name="connsiteY651" fmla="*/ 37830 h 4328444"/>
              <a:gd name="connsiteX652" fmla="*/ 2509310 w 6129349"/>
              <a:gd name="connsiteY652" fmla="*/ 29219 h 4328444"/>
              <a:gd name="connsiteX653" fmla="*/ 2531373 w 6129349"/>
              <a:gd name="connsiteY653" fmla="*/ 21986 h 4328444"/>
              <a:gd name="connsiteX654" fmla="*/ 2553782 w 6129349"/>
              <a:gd name="connsiteY654" fmla="*/ 15440 h 4328444"/>
              <a:gd name="connsiteX655" fmla="*/ 2576534 w 6129349"/>
              <a:gd name="connsiteY655" fmla="*/ 9929 h 4328444"/>
              <a:gd name="connsiteX656" fmla="*/ 2599977 w 6129349"/>
              <a:gd name="connsiteY656" fmla="*/ 5796 h 4328444"/>
              <a:gd name="connsiteX657" fmla="*/ 2624108 w 6129349"/>
              <a:gd name="connsiteY657" fmla="*/ 2694 h 4328444"/>
              <a:gd name="connsiteX658" fmla="*/ 2647896 w 6129349"/>
              <a:gd name="connsiteY658" fmla="*/ 1318 h 4328444"/>
              <a:gd name="connsiteX659" fmla="*/ 2656477 w 6129349"/>
              <a:gd name="connsiteY659" fmla="*/ 951 h 432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Lst>
            <a:rect l="l" t="t" r="r" b="b"/>
            <a:pathLst>
              <a:path w="6129349" h="4328444">
                <a:moveTo>
                  <a:pt x="3059749" y="3378420"/>
                </a:moveTo>
                <a:lnTo>
                  <a:pt x="5290344" y="3378420"/>
                </a:lnTo>
                <a:lnTo>
                  <a:pt x="5315140" y="3379453"/>
                </a:lnTo>
                <a:lnTo>
                  <a:pt x="5338902" y="3380831"/>
                </a:lnTo>
                <a:lnTo>
                  <a:pt x="5362664" y="3383931"/>
                </a:lnTo>
                <a:lnTo>
                  <a:pt x="5385739" y="3388065"/>
                </a:lnTo>
                <a:lnTo>
                  <a:pt x="5408812" y="3393576"/>
                </a:lnTo>
                <a:lnTo>
                  <a:pt x="5431542" y="3400120"/>
                </a:lnTo>
                <a:lnTo>
                  <a:pt x="5453583" y="3407354"/>
                </a:lnTo>
                <a:lnTo>
                  <a:pt x="5474935" y="3415966"/>
                </a:lnTo>
                <a:lnTo>
                  <a:pt x="5496287" y="3425611"/>
                </a:lnTo>
                <a:lnTo>
                  <a:pt x="5516605" y="3436289"/>
                </a:lnTo>
                <a:lnTo>
                  <a:pt x="5536236" y="3447312"/>
                </a:lnTo>
                <a:lnTo>
                  <a:pt x="5555866" y="3460057"/>
                </a:lnTo>
                <a:lnTo>
                  <a:pt x="5574119" y="3473146"/>
                </a:lnTo>
                <a:lnTo>
                  <a:pt x="5592371" y="3487269"/>
                </a:lnTo>
                <a:lnTo>
                  <a:pt x="5609590" y="3502426"/>
                </a:lnTo>
                <a:lnTo>
                  <a:pt x="5626121" y="3518271"/>
                </a:lnTo>
                <a:lnTo>
                  <a:pt x="5641963" y="3534806"/>
                </a:lnTo>
                <a:lnTo>
                  <a:pt x="5656427" y="3552028"/>
                </a:lnTo>
                <a:lnTo>
                  <a:pt x="5670548" y="3569596"/>
                </a:lnTo>
                <a:lnTo>
                  <a:pt x="5683978" y="3588541"/>
                </a:lnTo>
                <a:lnTo>
                  <a:pt x="5696376" y="3607831"/>
                </a:lnTo>
                <a:lnTo>
                  <a:pt x="5708085" y="3627810"/>
                </a:lnTo>
                <a:lnTo>
                  <a:pt x="5718417" y="3648133"/>
                </a:lnTo>
                <a:lnTo>
                  <a:pt x="5728060" y="3668800"/>
                </a:lnTo>
                <a:lnTo>
                  <a:pt x="5736325" y="3690846"/>
                </a:lnTo>
                <a:lnTo>
                  <a:pt x="5744246" y="3712547"/>
                </a:lnTo>
                <a:lnTo>
                  <a:pt x="5750445" y="3734937"/>
                </a:lnTo>
                <a:lnTo>
                  <a:pt x="5755611" y="3758016"/>
                </a:lnTo>
                <a:lnTo>
                  <a:pt x="5759744" y="3781440"/>
                </a:lnTo>
                <a:lnTo>
                  <a:pt x="5762842" y="3804863"/>
                </a:lnTo>
                <a:lnTo>
                  <a:pt x="5764909" y="3829319"/>
                </a:lnTo>
                <a:lnTo>
                  <a:pt x="5765254" y="3853432"/>
                </a:lnTo>
                <a:lnTo>
                  <a:pt x="5764909" y="3877545"/>
                </a:lnTo>
                <a:lnTo>
                  <a:pt x="5762842" y="3902001"/>
                </a:lnTo>
                <a:lnTo>
                  <a:pt x="5759744" y="3925424"/>
                </a:lnTo>
                <a:lnTo>
                  <a:pt x="5755611" y="3948848"/>
                </a:lnTo>
                <a:lnTo>
                  <a:pt x="5750445" y="3971927"/>
                </a:lnTo>
                <a:lnTo>
                  <a:pt x="5744246" y="3993973"/>
                </a:lnTo>
                <a:lnTo>
                  <a:pt x="5736325" y="4016363"/>
                </a:lnTo>
                <a:lnTo>
                  <a:pt x="5728060" y="4038064"/>
                </a:lnTo>
                <a:lnTo>
                  <a:pt x="5718417" y="4058731"/>
                </a:lnTo>
                <a:lnTo>
                  <a:pt x="5708085" y="4079054"/>
                </a:lnTo>
                <a:lnTo>
                  <a:pt x="5696376" y="4099033"/>
                </a:lnTo>
                <a:lnTo>
                  <a:pt x="5683978" y="4118323"/>
                </a:lnTo>
                <a:lnTo>
                  <a:pt x="5670548" y="4137268"/>
                </a:lnTo>
                <a:lnTo>
                  <a:pt x="5656427" y="4154836"/>
                </a:lnTo>
                <a:lnTo>
                  <a:pt x="5641963" y="4172058"/>
                </a:lnTo>
                <a:lnTo>
                  <a:pt x="5626121" y="4188593"/>
                </a:lnTo>
                <a:lnTo>
                  <a:pt x="5609590" y="4204438"/>
                </a:lnTo>
                <a:lnTo>
                  <a:pt x="5592371" y="4219595"/>
                </a:lnTo>
                <a:lnTo>
                  <a:pt x="5574119" y="4233718"/>
                </a:lnTo>
                <a:lnTo>
                  <a:pt x="5555866" y="4246807"/>
                </a:lnTo>
                <a:lnTo>
                  <a:pt x="5536236" y="4259552"/>
                </a:lnTo>
                <a:lnTo>
                  <a:pt x="5516605" y="4270575"/>
                </a:lnTo>
                <a:lnTo>
                  <a:pt x="5496287" y="4281254"/>
                </a:lnTo>
                <a:lnTo>
                  <a:pt x="5474935" y="4290898"/>
                </a:lnTo>
                <a:lnTo>
                  <a:pt x="5453583" y="4299510"/>
                </a:lnTo>
                <a:lnTo>
                  <a:pt x="5431542" y="4306743"/>
                </a:lnTo>
                <a:lnTo>
                  <a:pt x="5408812" y="4313288"/>
                </a:lnTo>
                <a:lnTo>
                  <a:pt x="5385739" y="4318799"/>
                </a:lnTo>
                <a:lnTo>
                  <a:pt x="5362664" y="4322933"/>
                </a:lnTo>
                <a:lnTo>
                  <a:pt x="5338902" y="4326033"/>
                </a:lnTo>
                <a:lnTo>
                  <a:pt x="5315140" y="4327411"/>
                </a:lnTo>
                <a:lnTo>
                  <a:pt x="5290344" y="4328444"/>
                </a:lnTo>
                <a:lnTo>
                  <a:pt x="3059749" y="4328444"/>
                </a:lnTo>
                <a:lnTo>
                  <a:pt x="3035297" y="4327411"/>
                </a:lnTo>
                <a:lnTo>
                  <a:pt x="3011534" y="4326033"/>
                </a:lnTo>
                <a:lnTo>
                  <a:pt x="2987427" y="4322933"/>
                </a:lnTo>
                <a:lnTo>
                  <a:pt x="2964354" y="4318799"/>
                </a:lnTo>
                <a:lnTo>
                  <a:pt x="2941279" y="4313288"/>
                </a:lnTo>
                <a:lnTo>
                  <a:pt x="2918894" y="4306743"/>
                </a:lnTo>
                <a:lnTo>
                  <a:pt x="2896854" y="4299510"/>
                </a:lnTo>
                <a:lnTo>
                  <a:pt x="2875157" y="4290898"/>
                </a:lnTo>
                <a:lnTo>
                  <a:pt x="2854149" y="4281254"/>
                </a:lnTo>
                <a:lnTo>
                  <a:pt x="2833830" y="4270575"/>
                </a:lnTo>
                <a:lnTo>
                  <a:pt x="2813857" y="4259552"/>
                </a:lnTo>
                <a:lnTo>
                  <a:pt x="2794571" y="4246807"/>
                </a:lnTo>
                <a:lnTo>
                  <a:pt x="2775974" y="4233718"/>
                </a:lnTo>
                <a:lnTo>
                  <a:pt x="2758066" y="4219595"/>
                </a:lnTo>
                <a:lnTo>
                  <a:pt x="2740846" y="4204438"/>
                </a:lnTo>
                <a:lnTo>
                  <a:pt x="2724316" y="4188593"/>
                </a:lnTo>
                <a:lnTo>
                  <a:pt x="2708474" y="4172058"/>
                </a:lnTo>
                <a:lnTo>
                  <a:pt x="2693321" y="4154836"/>
                </a:lnTo>
                <a:lnTo>
                  <a:pt x="2679545" y="4137268"/>
                </a:lnTo>
                <a:lnTo>
                  <a:pt x="2666115" y="4118323"/>
                </a:lnTo>
                <a:lnTo>
                  <a:pt x="2653717" y="4099033"/>
                </a:lnTo>
                <a:lnTo>
                  <a:pt x="2642351" y="4079054"/>
                </a:lnTo>
                <a:lnTo>
                  <a:pt x="2632020" y="4058731"/>
                </a:lnTo>
                <a:lnTo>
                  <a:pt x="2622377" y="4038064"/>
                </a:lnTo>
                <a:lnTo>
                  <a:pt x="2613767" y="4016363"/>
                </a:lnTo>
                <a:lnTo>
                  <a:pt x="2606191" y="3993973"/>
                </a:lnTo>
                <a:lnTo>
                  <a:pt x="2599992" y="3971927"/>
                </a:lnTo>
                <a:lnTo>
                  <a:pt x="2594482" y="3948848"/>
                </a:lnTo>
                <a:lnTo>
                  <a:pt x="2590349" y="3925424"/>
                </a:lnTo>
                <a:lnTo>
                  <a:pt x="2587249" y="3902001"/>
                </a:lnTo>
                <a:lnTo>
                  <a:pt x="2585528" y="3877545"/>
                </a:lnTo>
                <a:lnTo>
                  <a:pt x="2584839" y="3853432"/>
                </a:lnTo>
                <a:lnTo>
                  <a:pt x="2585528" y="3829319"/>
                </a:lnTo>
                <a:lnTo>
                  <a:pt x="2587249" y="3804863"/>
                </a:lnTo>
                <a:lnTo>
                  <a:pt x="2590349" y="3781440"/>
                </a:lnTo>
                <a:lnTo>
                  <a:pt x="2594482" y="3758016"/>
                </a:lnTo>
                <a:lnTo>
                  <a:pt x="2599992" y="3734937"/>
                </a:lnTo>
                <a:lnTo>
                  <a:pt x="2606191" y="3712547"/>
                </a:lnTo>
                <a:lnTo>
                  <a:pt x="2613767" y="3690846"/>
                </a:lnTo>
                <a:lnTo>
                  <a:pt x="2622377" y="3668800"/>
                </a:lnTo>
                <a:lnTo>
                  <a:pt x="2632020" y="3648133"/>
                </a:lnTo>
                <a:lnTo>
                  <a:pt x="2642351" y="3627810"/>
                </a:lnTo>
                <a:lnTo>
                  <a:pt x="2653717" y="3607831"/>
                </a:lnTo>
                <a:lnTo>
                  <a:pt x="2666115" y="3588541"/>
                </a:lnTo>
                <a:lnTo>
                  <a:pt x="2679545" y="3569596"/>
                </a:lnTo>
                <a:lnTo>
                  <a:pt x="2693321" y="3552028"/>
                </a:lnTo>
                <a:lnTo>
                  <a:pt x="2708474" y="3534806"/>
                </a:lnTo>
                <a:lnTo>
                  <a:pt x="2724316" y="3518271"/>
                </a:lnTo>
                <a:lnTo>
                  <a:pt x="2740846" y="3502426"/>
                </a:lnTo>
                <a:lnTo>
                  <a:pt x="2758066" y="3487269"/>
                </a:lnTo>
                <a:lnTo>
                  <a:pt x="2775974" y="3473146"/>
                </a:lnTo>
                <a:lnTo>
                  <a:pt x="2794571" y="3460057"/>
                </a:lnTo>
                <a:lnTo>
                  <a:pt x="2813857" y="3447312"/>
                </a:lnTo>
                <a:lnTo>
                  <a:pt x="2833830" y="3436289"/>
                </a:lnTo>
                <a:lnTo>
                  <a:pt x="2854149" y="3425611"/>
                </a:lnTo>
                <a:lnTo>
                  <a:pt x="2875157" y="3415966"/>
                </a:lnTo>
                <a:lnTo>
                  <a:pt x="2896854" y="3407354"/>
                </a:lnTo>
                <a:lnTo>
                  <a:pt x="2918894" y="3400120"/>
                </a:lnTo>
                <a:lnTo>
                  <a:pt x="2941279" y="3393576"/>
                </a:lnTo>
                <a:lnTo>
                  <a:pt x="2964354" y="3388065"/>
                </a:lnTo>
                <a:lnTo>
                  <a:pt x="2987427" y="3383931"/>
                </a:lnTo>
                <a:lnTo>
                  <a:pt x="3011534" y="3380831"/>
                </a:lnTo>
                <a:lnTo>
                  <a:pt x="3035297" y="3379453"/>
                </a:lnTo>
                <a:close/>
                <a:moveTo>
                  <a:pt x="1367723" y="3378420"/>
                </a:moveTo>
                <a:lnTo>
                  <a:pt x="1887435" y="3378420"/>
                </a:lnTo>
                <a:lnTo>
                  <a:pt x="1911921" y="3379453"/>
                </a:lnTo>
                <a:lnTo>
                  <a:pt x="1935717" y="3380831"/>
                </a:lnTo>
                <a:lnTo>
                  <a:pt x="1959512" y="3383931"/>
                </a:lnTo>
                <a:lnTo>
                  <a:pt x="1982963" y="3388065"/>
                </a:lnTo>
                <a:lnTo>
                  <a:pt x="2005724" y="3393576"/>
                </a:lnTo>
                <a:lnTo>
                  <a:pt x="2028485" y="3400120"/>
                </a:lnTo>
                <a:lnTo>
                  <a:pt x="2050557" y="3407354"/>
                </a:lnTo>
                <a:lnTo>
                  <a:pt x="2071939" y="3415966"/>
                </a:lnTo>
                <a:lnTo>
                  <a:pt x="2092975" y="3425611"/>
                </a:lnTo>
                <a:lnTo>
                  <a:pt x="2113668" y="3436289"/>
                </a:lnTo>
                <a:lnTo>
                  <a:pt x="2133669" y="3447312"/>
                </a:lnTo>
                <a:lnTo>
                  <a:pt x="2152982" y="3460057"/>
                </a:lnTo>
                <a:lnTo>
                  <a:pt x="2171260" y="3473146"/>
                </a:lnTo>
                <a:lnTo>
                  <a:pt x="2189538" y="3487269"/>
                </a:lnTo>
                <a:lnTo>
                  <a:pt x="2206781" y="3502426"/>
                </a:lnTo>
                <a:lnTo>
                  <a:pt x="2223335" y="3518271"/>
                </a:lnTo>
                <a:lnTo>
                  <a:pt x="2239199" y="3534806"/>
                </a:lnTo>
                <a:lnTo>
                  <a:pt x="2254029" y="3552028"/>
                </a:lnTo>
                <a:lnTo>
                  <a:pt x="2267822" y="3569596"/>
                </a:lnTo>
                <a:lnTo>
                  <a:pt x="2281272" y="3588541"/>
                </a:lnTo>
                <a:lnTo>
                  <a:pt x="2293687" y="3607831"/>
                </a:lnTo>
                <a:lnTo>
                  <a:pt x="2305412" y="3627810"/>
                </a:lnTo>
                <a:lnTo>
                  <a:pt x="2315758" y="3648133"/>
                </a:lnTo>
                <a:lnTo>
                  <a:pt x="2325415" y="3668800"/>
                </a:lnTo>
                <a:lnTo>
                  <a:pt x="2333691" y="3690846"/>
                </a:lnTo>
                <a:lnTo>
                  <a:pt x="2341624" y="3712547"/>
                </a:lnTo>
                <a:lnTo>
                  <a:pt x="2348176" y="3734937"/>
                </a:lnTo>
                <a:lnTo>
                  <a:pt x="2353005" y="3758016"/>
                </a:lnTo>
                <a:lnTo>
                  <a:pt x="2357144" y="3781440"/>
                </a:lnTo>
                <a:lnTo>
                  <a:pt x="2360247" y="3804863"/>
                </a:lnTo>
                <a:lnTo>
                  <a:pt x="2362316" y="3829319"/>
                </a:lnTo>
                <a:lnTo>
                  <a:pt x="2363005" y="3853432"/>
                </a:lnTo>
                <a:lnTo>
                  <a:pt x="2362316" y="3877545"/>
                </a:lnTo>
                <a:lnTo>
                  <a:pt x="2360247" y="3902001"/>
                </a:lnTo>
                <a:lnTo>
                  <a:pt x="2357144" y="3925424"/>
                </a:lnTo>
                <a:lnTo>
                  <a:pt x="2353005" y="3948848"/>
                </a:lnTo>
                <a:lnTo>
                  <a:pt x="2348176" y="3971927"/>
                </a:lnTo>
                <a:lnTo>
                  <a:pt x="2341624" y="3993973"/>
                </a:lnTo>
                <a:lnTo>
                  <a:pt x="2333691" y="4016363"/>
                </a:lnTo>
                <a:lnTo>
                  <a:pt x="2325415" y="4038064"/>
                </a:lnTo>
                <a:lnTo>
                  <a:pt x="2315758" y="4058731"/>
                </a:lnTo>
                <a:lnTo>
                  <a:pt x="2305412" y="4079054"/>
                </a:lnTo>
                <a:lnTo>
                  <a:pt x="2293687" y="4099033"/>
                </a:lnTo>
                <a:lnTo>
                  <a:pt x="2281272" y="4118323"/>
                </a:lnTo>
                <a:lnTo>
                  <a:pt x="2267822" y="4137268"/>
                </a:lnTo>
                <a:lnTo>
                  <a:pt x="2254029" y="4154836"/>
                </a:lnTo>
                <a:lnTo>
                  <a:pt x="2239199" y="4172058"/>
                </a:lnTo>
                <a:lnTo>
                  <a:pt x="2223335" y="4188593"/>
                </a:lnTo>
                <a:lnTo>
                  <a:pt x="2206781" y="4204438"/>
                </a:lnTo>
                <a:lnTo>
                  <a:pt x="2189538" y="4219595"/>
                </a:lnTo>
                <a:lnTo>
                  <a:pt x="2171260" y="4233718"/>
                </a:lnTo>
                <a:lnTo>
                  <a:pt x="2152982" y="4246807"/>
                </a:lnTo>
                <a:lnTo>
                  <a:pt x="2133669" y="4259552"/>
                </a:lnTo>
                <a:lnTo>
                  <a:pt x="2113668" y="4270575"/>
                </a:lnTo>
                <a:lnTo>
                  <a:pt x="2092975" y="4281254"/>
                </a:lnTo>
                <a:lnTo>
                  <a:pt x="2071939" y="4290898"/>
                </a:lnTo>
                <a:lnTo>
                  <a:pt x="2050557" y="4299510"/>
                </a:lnTo>
                <a:lnTo>
                  <a:pt x="2028485" y="4306743"/>
                </a:lnTo>
                <a:lnTo>
                  <a:pt x="2005724" y="4313288"/>
                </a:lnTo>
                <a:lnTo>
                  <a:pt x="1982963" y="4318799"/>
                </a:lnTo>
                <a:lnTo>
                  <a:pt x="1959512" y="4322933"/>
                </a:lnTo>
                <a:lnTo>
                  <a:pt x="1935717" y="4326033"/>
                </a:lnTo>
                <a:lnTo>
                  <a:pt x="1911921" y="4327411"/>
                </a:lnTo>
                <a:lnTo>
                  <a:pt x="1887435" y="4328444"/>
                </a:lnTo>
                <a:lnTo>
                  <a:pt x="1367723" y="4328444"/>
                </a:lnTo>
                <a:lnTo>
                  <a:pt x="1343583" y="4327411"/>
                </a:lnTo>
                <a:lnTo>
                  <a:pt x="1319096" y="4326033"/>
                </a:lnTo>
                <a:lnTo>
                  <a:pt x="1295647" y="4322933"/>
                </a:lnTo>
                <a:lnTo>
                  <a:pt x="1272196" y="4318799"/>
                </a:lnTo>
                <a:lnTo>
                  <a:pt x="1249089" y="4313288"/>
                </a:lnTo>
                <a:lnTo>
                  <a:pt x="1226674" y="4306743"/>
                </a:lnTo>
                <a:lnTo>
                  <a:pt x="1204603" y="4299510"/>
                </a:lnTo>
                <a:lnTo>
                  <a:pt x="1182877" y="4290898"/>
                </a:lnTo>
                <a:lnTo>
                  <a:pt x="1162184" y="4281254"/>
                </a:lnTo>
                <a:lnTo>
                  <a:pt x="1141836" y="4270575"/>
                </a:lnTo>
                <a:lnTo>
                  <a:pt x="1121835" y="4259552"/>
                </a:lnTo>
                <a:lnTo>
                  <a:pt x="1102523" y="4246807"/>
                </a:lnTo>
                <a:lnTo>
                  <a:pt x="1083555" y="4233718"/>
                </a:lnTo>
                <a:lnTo>
                  <a:pt x="1065967" y="4219595"/>
                </a:lnTo>
                <a:lnTo>
                  <a:pt x="1048378" y="4204438"/>
                </a:lnTo>
                <a:lnTo>
                  <a:pt x="1031825" y="4188593"/>
                </a:lnTo>
                <a:lnTo>
                  <a:pt x="1016306" y="4172058"/>
                </a:lnTo>
                <a:lnTo>
                  <a:pt x="1001132" y="4154836"/>
                </a:lnTo>
                <a:lnTo>
                  <a:pt x="986991" y="4137268"/>
                </a:lnTo>
                <a:lnTo>
                  <a:pt x="973888" y="4118323"/>
                </a:lnTo>
                <a:lnTo>
                  <a:pt x="961127" y="4099033"/>
                </a:lnTo>
                <a:lnTo>
                  <a:pt x="950092" y="4079054"/>
                </a:lnTo>
                <a:lnTo>
                  <a:pt x="939056" y="4058731"/>
                </a:lnTo>
                <a:lnTo>
                  <a:pt x="929399" y="4038064"/>
                </a:lnTo>
                <a:lnTo>
                  <a:pt x="921122" y="4016363"/>
                </a:lnTo>
                <a:lnTo>
                  <a:pt x="913880" y="3993973"/>
                </a:lnTo>
                <a:lnTo>
                  <a:pt x="907328" y="3971927"/>
                </a:lnTo>
                <a:lnTo>
                  <a:pt x="901810" y="3948848"/>
                </a:lnTo>
                <a:lnTo>
                  <a:pt x="897673" y="3925424"/>
                </a:lnTo>
                <a:lnTo>
                  <a:pt x="894569" y="3902001"/>
                </a:lnTo>
                <a:lnTo>
                  <a:pt x="892844" y="3877545"/>
                </a:lnTo>
                <a:lnTo>
                  <a:pt x="892154" y="3853432"/>
                </a:lnTo>
                <a:lnTo>
                  <a:pt x="892844" y="3829319"/>
                </a:lnTo>
                <a:lnTo>
                  <a:pt x="894569" y="3804863"/>
                </a:lnTo>
                <a:lnTo>
                  <a:pt x="897673" y="3781440"/>
                </a:lnTo>
                <a:lnTo>
                  <a:pt x="901810" y="3758016"/>
                </a:lnTo>
                <a:lnTo>
                  <a:pt x="907328" y="3734937"/>
                </a:lnTo>
                <a:lnTo>
                  <a:pt x="913880" y="3712547"/>
                </a:lnTo>
                <a:lnTo>
                  <a:pt x="921122" y="3690846"/>
                </a:lnTo>
                <a:lnTo>
                  <a:pt x="929399" y="3668800"/>
                </a:lnTo>
                <a:lnTo>
                  <a:pt x="939056" y="3648133"/>
                </a:lnTo>
                <a:lnTo>
                  <a:pt x="950092" y="3627810"/>
                </a:lnTo>
                <a:lnTo>
                  <a:pt x="961127" y="3607831"/>
                </a:lnTo>
                <a:lnTo>
                  <a:pt x="973888" y="3588541"/>
                </a:lnTo>
                <a:lnTo>
                  <a:pt x="986991" y="3569596"/>
                </a:lnTo>
                <a:lnTo>
                  <a:pt x="1001132" y="3552028"/>
                </a:lnTo>
                <a:lnTo>
                  <a:pt x="1016306" y="3534806"/>
                </a:lnTo>
                <a:lnTo>
                  <a:pt x="1031825" y="3518271"/>
                </a:lnTo>
                <a:lnTo>
                  <a:pt x="1048378" y="3502426"/>
                </a:lnTo>
                <a:lnTo>
                  <a:pt x="1065967" y="3487269"/>
                </a:lnTo>
                <a:lnTo>
                  <a:pt x="1083555" y="3473146"/>
                </a:lnTo>
                <a:lnTo>
                  <a:pt x="1102523" y="3460057"/>
                </a:lnTo>
                <a:lnTo>
                  <a:pt x="1121835" y="3447312"/>
                </a:lnTo>
                <a:lnTo>
                  <a:pt x="1141836" y="3436289"/>
                </a:lnTo>
                <a:lnTo>
                  <a:pt x="1162184" y="3425611"/>
                </a:lnTo>
                <a:lnTo>
                  <a:pt x="1182877" y="3415966"/>
                </a:lnTo>
                <a:lnTo>
                  <a:pt x="1204603" y="3407354"/>
                </a:lnTo>
                <a:lnTo>
                  <a:pt x="1226674" y="3400120"/>
                </a:lnTo>
                <a:lnTo>
                  <a:pt x="1249089" y="3393576"/>
                </a:lnTo>
                <a:lnTo>
                  <a:pt x="1272196" y="3388065"/>
                </a:lnTo>
                <a:lnTo>
                  <a:pt x="1295647" y="3383931"/>
                </a:lnTo>
                <a:lnTo>
                  <a:pt x="1319096" y="3380831"/>
                </a:lnTo>
                <a:lnTo>
                  <a:pt x="1343583" y="3379453"/>
                </a:lnTo>
                <a:close/>
                <a:moveTo>
                  <a:pt x="474906" y="2252374"/>
                </a:moveTo>
                <a:lnTo>
                  <a:pt x="5654444" y="2252374"/>
                </a:lnTo>
                <a:lnTo>
                  <a:pt x="5678551" y="2253064"/>
                </a:lnTo>
                <a:lnTo>
                  <a:pt x="5702658" y="2255131"/>
                </a:lnTo>
                <a:lnTo>
                  <a:pt x="5726076" y="2258230"/>
                </a:lnTo>
                <a:lnTo>
                  <a:pt x="5749838" y="2262364"/>
                </a:lnTo>
                <a:lnTo>
                  <a:pt x="5772911" y="2267875"/>
                </a:lnTo>
                <a:lnTo>
                  <a:pt x="5794952" y="2273731"/>
                </a:lnTo>
                <a:lnTo>
                  <a:pt x="5817337" y="2281654"/>
                </a:lnTo>
                <a:lnTo>
                  <a:pt x="5839033" y="2289921"/>
                </a:lnTo>
                <a:lnTo>
                  <a:pt x="5859696" y="2299566"/>
                </a:lnTo>
                <a:lnTo>
                  <a:pt x="5880016" y="2309899"/>
                </a:lnTo>
                <a:lnTo>
                  <a:pt x="5899989" y="2321612"/>
                </a:lnTo>
                <a:lnTo>
                  <a:pt x="5919275" y="2334012"/>
                </a:lnTo>
                <a:lnTo>
                  <a:pt x="5938216" y="2347446"/>
                </a:lnTo>
                <a:lnTo>
                  <a:pt x="5955780" y="2361224"/>
                </a:lnTo>
                <a:lnTo>
                  <a:pt x="5972999" y="2376036"/>
                </a:lnTo>
                <a:lnTo>
                  <a:pt x="5989529" y="2391882"/>
                </a:lnTo>
                <a:lnTo>
                  <a:pt x="6005371" y="2408416"/>
                </a:lnTo>
                <a:lnTo>
                  <a:pt x="6020524" y="2425638"/>
                </a:lnTo>
                <a:lnTo>
                  <a:pt x="6034643" y="2443895"/>
                </a:lnTo>
                <a:lnTo>
                  <a:pt x="6047730" y="2462151"/>
                </a:lnTo>
                <a:lnTo>
                  <a:pt x="6060473" y="2481442"/>
                </a:lnTo>
                <a:lnTo>
                  <a:pt x="6071493" y="2501420"/>
                </a:lnTo>
                <a:lnTo>
                  <a:pt x="6082168" y="2521743"/>
                </a:lnTo>
                <a:lnTo>
                  <a:pt x="6091811" y="2543100"/>
                </a:lnTo>
                <a:lnTo>
                  <a:pt x="6100422" y="2564456"/>
                </a:lnTo>
                <a:lnTo>
                  <a:pt x="6107653" y="2586502"/>
                </a:lnTo>
                <a:lnTo>
                  <a:pt x="6114196" y="2609236"/>
                </a:lnTo>
                <a:lnTo>
                  <a:pt x="6119706" y="2631971"/>
                </a:lnTo>
                <a:lnTo>
                  <a:pt x="6123839" y="2655395"/>
                </a:lnTo>
                <a:lnTo>
                  <a:pt x="6126939" y="2679163"/>
                </a:lnTo>
                <a:lnTo>
                  <a:pt x="6128316" y="2702930"/>
                </a:lnTo>
                <a:lnTo>
                  <a:pt x="6129349" y="2727732"/>
                </a:lnTo>
                <a:lnTo>
                  <a:pt x="6128316" y="2751844"/>
                </a:lnTo>
                <a:lnTo>
                  <a:pt x="6126939" y="2775612"/>
                </a:lnTo>
                <a:lnTo>
                  <a:pt x="6123839" y="2799379"/>
                </a:lnTo>
                <a:lnTo>
                  <a:pt x="6119706" y="2822803"/>
                </a:lnTo>
                <a:lnTo>
                  <a:pt x="6114196" y="2845538"/>
                </a:lnTo>
                <a:lnTo>
                  <a:pt x="6107653" y="2868272"/>
                </a:lnTo>
                <a:lnTo>
                  <a:pt x="6100422" y="2890318"/>
                </a:lnTo>
                <a:lnTo>
                  <a:pt x="6091811" y="2911674"/>
                </a:lnTo>
                <a:lnTo>
                  <a:pt x="6082168" y="2933031"/>
                </a:lnTo>
                <a:lnTo>
                  <a:pt x="6071493" y="2953354"/>
                </a:lnTo>
                <a:lnTo>
                  <a:pt x="6060473" y="2973332"/>
                </a:lnTo>
                <a:lnTo>
                  <a:pt x="6047730" y="2992623"/>
                </a:lnTo>
                <a:lnTo>
                  <a:pt x="6034643" y="3010879"/>
                </a:lnTo>
                <a:lnTo>
                  <a:pt x="6020524" y="3029136"/>
                </a:lnTo>
                <a:lnTo>
                  <a:pt x="6005371" y="3046358"/>
                </a:lnTo>
                <a:lnTo>
                  <a:pt x="5989529" y="3062892"/>
                </a:lnTo>
                <a:lnTo>
                  <a:pt x="5972999" y="3078738"/>
                </a:lnTo>
                <a:lnTo>
                  <a:pt x="5955780" y="3093550"/>
                </a:lnTo>
                <a:lnTo>
                  <a:pt x="5938216" y="3107673"/>
                </a:lnTo>
                <a:lnTo>
                  <a:pt x="5919275" y="3121106"/>
                </a:lnTo>
                <a:lnTo>
                  <a:pt x="5899989" y="3133163"/>
                </a:lnTo>
                <a:lnTo>
                  <a:pt x="5880016" y="3144875"/>
                </a:lnTo>
                <a:lnTo>
                  <a:pt x="5859696" y="3155209"/>
                </a:lnTo>
                <a:lnTo>
                  <a:pt x="5839033" y="3164853"/>
                </a:lnTo>
                <a:lnTo>
                  <a:pt x="5817337" y="3173120"/>
                </a:lnTo>
                <a:lnTo>
                  <a:pt x="5794952" y="3181043"/>
                </a:lnTo>
                <a:lnTo>
                  <a:pt x="5772911" y="3187588"/>
                </a:lnTo>
                <a:lnTo>
                  <a:pt x="5749838" y="3192410"/>
                </a:lnTo>
                <a:lnTo>
                  <a:pt x="5726076" y="3196544"/>
                </a:lnTo>
                <a:lnTo>
                  <a:pt x="5702658" y="3199644"/>
                </a:lnTo>
                <a:lnTo>
                  <a:pt x="5678551" y="3201710"/>
                </a:lnTo>
                <a:lnTo>
                  <a:pt x="5654444" y="3202400"/>
                </a:lnTo>
                <a:lnTo>
                  <a:pt x="474906" y="3202400"/>
                </a:lnTo>
                <a:lnTo>
                  <a:pt x="450799" y="3201710"/>
                </a:lnTo>
                <a:lnTo>
                  <a:pt x="426692" y="3199644"/>
                </a:lnTo>
                <a:lnTo>
                  <a:pt x="403274" y="3196544"/>
                </a:lnTo>
                <a:lnTo>
                  <a:pt x="379512" y="3192410"/>
                </a:lnTo>
                <a:lnTo>
                  <a:pt x="356437" y="3187588"/>
                </a:lnTo>
                <a:lnTo>
                  <a:pt x="334397" y="3181043"/>
                </a:lnTo>
                <a:lnTo>
                  <a:pt x="312012" y="3173120"/>
                </a:lnTo>
                <a:lnTo>
                  <a:pt x="290315" y="3164853"/>
                </a:lnTo>
                <a:lnTo>
                  <a:pt x="269652" y="3155209"/>
                </a:lnTo>
                <a:lnTo>
                  <a:pt x="249334" y="3144875"/>
                </a:lnTo>
                <a:lnTo>
                  <a:pt x="229360" y="3133163"/>
                </a:lnTo>
                <a:lnTo>
                  <a:pt x="210074" y="3121106"/>
                </a:lnTo>
                <a:lnTo>
                  <a:pt x="191133" y="3107673"/>
                </a:lnTo>
                <a:lnTo>
                  <a:pt x="173569" y="3093550"/>
                </a:lnTo>
                <a:lnTo>
                  <a:pt x="156351" y="3078738"/>
                </a:lnTo>
                <a:lnTo>
                  <a:pt x="139820" y="3062892"/>
                </a:lnTo>
                <a:lnTo>
                  <a:pt x="123979" y="3046358"/>
                </a:lnTo>
                <a:lnTo>
                  <a:pt x="108826" y="3029136"/>
                </a:lnTo>
                <a:lnTo>
                  <a:pt x="94705" y="3010879"/>
                </a:lnTo>
                <a:lnTo>
                  <a:pt x="81619" y="2992623"/>
                </a:lnTo>
                <a:lnTo>
                  <a:pt x="68877" y="2973332"/>
                </a:lnTo>
                <a:lnTo>
                  <a:pt x="57857" y="2953354"/>
                </a:lnTo>
                <a:lnTo>
                  <a:pt x="47180" y="2933031"/>
                </a:lnTo>
                <a:lnTo>
                  <a:pt x="37538" y="2911674"/>
                </a:lnTo>
                <a:lnTo>
                  <a:pt x="28928" y="2890318"/>
                </a:lnTo>
                <a:lnTo>
                  <a:pt x="21697" y="2868272"/>
                </a:lnTo>
                <a:lnTo>
                  <a:pt x="15153" y="2845538"/>
                </a:lnTo>
                <a:lnTo>
                  <a:pt x="9643" y="2822803"/>
                </a:lnTo>
                <a:lnTo>
                  <a:pt x="5510" y="2799379"/>
                </a:lnTo>
                <a:lnTo>
                  <a:pt x="2411" y="2775612"/>
                </a:lnTo>
                <a:lnTo>
                  <a:pt x="1033" y="2751844"/>
                </a:lnTo>
                <a:lnTo>
                  <a:pt x="0" y="2727732"/>
                </a:lnTo>
                <a:lnTo>
                  <a:pt x="1033" y="2702930"/>
                </a:lnTo>
                <a:lnTo>
                  <a:pt x="2411" y="2679163"/>
                </a:lnTo>
                <a:lnTo>
                  <a:pt x="5510" y="2655395"/>
                </a:lnTo>
                <a:lnTo>
                  <a:pt x="9643" y="2631971"/>
                </a:lnTo>
                <a:lnTo>
                  <a:pt x="15153" y="2609236"/>
                </a:lnTo>
                <a:lnTo>
                  <a:pt x="21697" y="2586502"/>
                </a:lnTo>
                <a:lnTo>
                  <a:pt x="28928" y="2564456"/>
                </a:lnTo>
                <a:lnTo>
                  <a:pt x="37538" y="2543100"/>
                </a:lnTo>
                <a:lnTo>
                  <a:pt x="47180" y="2521743"/>
                </a:lnTo>
                <a:lnTo>
                  <a:pt x="57857" y="2501420"/>
                </a:lnTo>
                <a:lnTo>
                  <a:pt x="68877" y="2481442"/>
                </a:lnTo>
                <a:lnTo>
                  <a:pt x="81619" y="2462151"/>
                </a:lnTo>
                <a:lnTo>
                  <a:pt x="94705" y="2443895"/>
                </a:lnTo>
                <a:lnTo>
                  <a:pt x="108826" y="2425638"/>
                </a:lnTo>
                <a:lnTo>
                  <a:pt x="123979" y="2408416"/>
                </a:lnTo>
                <a:lnTo>
                  <a:pt x="139820" y="2391882"/>
                </a:lnTo>
                <a:lnTo>
                  <a:pt x="156351" y="2376036"/>
                </a:lnTo>
                <a:lnTo>
                  <a:pt x="173569" y="2361224"/>
                </a:lnTo>
                <a:lnTo>
                  <a:pt x="191133" y="2347446"/>
                </a:lnTo>
                <a:lnTo>
                  <a:pt x="210074" y="2334012"/>
                </a:lnTo>
                <a:lnTo>
                  <a:pt x="229360" y="2321612"/>
                </a:lnTo>
                <a:lnTo>
                  <a:pt x="249334" y="2309899"/>
                </a:lnTo>
                <a:lnTo>
                  <a:pt x="269652" y="2299566"/>
                </a:lnTo>
                <a:lnTo>
                  <a:pt x="290315" y="2289921"/>
                </a:lnTo>
                <a:lnTo>
                  <a:pt x="312012" y="2281654"/>
                </a:lnTo>
                <a:lnTo>
                  <a:pt x="334397" y="2273731"/>
                </a:lnTo>
                <a:lnTo>
                  <a:pt x="356437" y="2267875"/>
                </a:lnTo>
                <a:lnTo>
                  <a:pt x="379512" y="2262364"/>
                </a:lnTo>
                <a:lnTo>
                  <a:pt x="403274" y="2258230"/>
                </a:lnTo>
                <a:lnTo>
                  <a:pt x="426692" y="2255131"/>
                </a:lnTo>
                <a:lnTo>
                  <a:pt x="450799" y="2253064"/>
                </a:lnTo>
                <a:close/>
                <a:moveTo>
                  <a:pt x="1367209" y="1126328"/>
                </a:moveTo>
                <a:lnTo>
                  <a:pt x="4472794" y="1126328"/>
                </a:lnTo>
                <a:lnTo>
                  <a:pt x="4496909" y="1127017"/>
                </a:lnTo>
                <a:lnTo>
                  <a:pt x="4521023" y="1128740"/>
                </a:lnTo>
                <a:lnTo>
                  <a:pt x="4544448" y="1131840"/>
                </a:lnTo>
                <a:lnTo>
                  <a:pt x="4568218" y="1135974"/>
                </a:lnTo>
                <a:lnTo>
                  <a:pt x="4591299" y="1141485"/>
                </a:lnTo>
                <a:lnTo>
                  <a:pt x="4613346" y="1147685"/>
                </a:lnTo>
                <a:lnTo>
                  <a:pt x="4635738" y="1155263"/>
                </a:lnTo>
                <a:lnTo>
                  <a:pt x="4657440" y="1163875"/>
                </a:lnTo>
                <a:lnTo>
                  <a:pt x="4678110" y="1173520"/>
                </a:lnTo>
                <a:lnTo>
                  <a:pt x="4698436" y="1183853"/>
                </a:lnTo>
                <a:lnTo>
                  <a:pt x="4718416" y="1195221"/>
                </a:lnTo>
                <a:lnTo>
                  <a:pt x="4737707" y="1207622"/>
                </a:lnTo>
                <a:lnTo>
                  <a:pt x="4756654" y="1221055"/>
                </a:lnTo>
                <a:lnTo>
                  <a:pt x="4774223" y="1235178"/>
                </a:lnTo>
                <a:lnTo>
                  <a:pt x="4791448" y="1249990"/>
                </a:lnTo>
                <a:lnTo>
                  <a:pt x="4807984" y="1265491"/>
                </a:lnTo>
                <a:lnTo>
                  <a:pt x="4823830" y="1282025"/>
                </a:lnTo>
                <a:lnTo>
                  <a:pt x="4838988" y="1299593"/>
                </a:lnTo>
                <a:lnTo>
                  <a:pt x="4853112" y="1317505"/>
                </a:lnTo>
                <a:lnTo>
                  <a:pt x="4866202" y="1336106"/>
                </a:lnTo>
                <a:lnTo>
                  <a:pt x="4878948" y="1355740"/>
                </a:lnTo>
                <a:lnTo>
                  <a:pt x="4889973" y="1375374"/>
                </a:lnTo>
                <a:lnTo>
                  <a:pt x="4900651" y="1396042"/>
                </a:lnTo>
                <a:lnTo>
                  <a:pt x="4910297" y="1416709"/>
                </a:lnTo>
                <a:lnTo>
                  <a:pt x="4918910" y="1438411"/>
                </a:lnTo>
                <a:lnTo>
                  <a:pt x="4926143" y="1460456"/>
                </a:lnTo>
                <a:lnTo>
                  <a:pt x="4932689" y="1482846"/>
                </a:lnTo>
                <a:lnTo>
                  <a:pt x="4938201" y="1505925"/>
                </a:lnTo>
                <a:lnTo>
                  <a:pt x="4942334" y="1529004"/>
                </a:lnTo>
                <a:lnTo>
                  <a:pt x="4945435" y="1552772"/>
                </a:lnTo>
                <a:lnTo>
                  <a:pt x="4946813" y="1576884"/>
                </a:lnTo>
                <a:lnTo>
                  <a:pt x="4947847" y="1601341"/>
                </a:lnTo>
                <a:lnTo>
                  <a:pt x="4946813" y="1625454"/>
                </a:lnTo>
                <a:lnTo>
                  <a:pt x="4945435" y="1649910"/>
                </a:lnTo>
                <a:lnTo>
                  <a:pt x="4942334" y="1673333"/>
                </a:lnTo>
                <a:lnTo>
                  <a:pt x="4938201" y="1696757"/>
                </a:lnTo>
                <a:lnTo>
                  <a:pt x="4932689" y="1719491"/>
                </a:lnTo>
                <a:lnTo>
                  <a:pt x="4926143" y="1742226"/>
                </a:lnTo>
                <a:lnTo>
                  <a:pt x="4918910" y="1763927"/>
                </a:lnTo>
                <a:lnTo>
                  <a:pt x="4910297" y="1785628"/>
                </a:lnTo>
                <a:lnTo>
                  <a:pt x="4900651" y="1806640"/>
                </a:lnTo>
                <a:lnTo>
                  <a:pt x="4889973" y="1826963"/>
                </a:lnTo>
                <a:lnTo>
                  <a:pt x="4878948" y="1846943"/>
                </a:lnTo>
                <a:lnTo>
                  <a:pt x="4866202" y="1866232"/>
                </a:lnTo>
                <a:lnTo>
                  <a:pt x="4853112" y="1884832"/>
                </a:lnTo>
                <a:lnTo>
                  <a:pt x="4838988" y="1902745"/>
                </a:lnTo>
                <a:lnTo>
                  <a:pt x="4823830" y="1919968"/>
                </a:lnTo>
                <a:lnTo>
                  <a:pt x="4807984" y="1936502"/>
                </a:lnTo>
                <a:lnTo>
                  <a:pt x="4791448" y="1952347"/>
                </a:lnTo>
                <a:lnTo>
                  <a:pt x="4774223" y="1967504"/>
                </a:lnTo>
                <a:lnTo>
                  <a:pt x="4756654" y="1981626"/>
                </a:lnTo>
                <a:lnTo>
                  <a:pt x="4737707" y="1994716"/>
                </a:lnTo>
                <a:lnTo>
                  <a:pt x="4718416" y="2007117"/>
                </a:lnTo>
                <a:lnTo>
                  <a:pt x="4698436" y="2018484"/>
                </a:lnTo>
                <a:lnTo>
                  <a:pt x="4678110" y="2029163"/>
                </a:lnTo>
                <a:lnTo>
                  <a:pt x="4657440" y="2038462"/>
                </a:lnTo>
                <a:lnTo>
                  <a:pt x="4635738" y="2047419"/>
                </a:lnTo>
                <a:lnTo>
                  <a:pt x="4613346" y="2054652"/>
                </a:lnTo>
                <a:lnTo>
                  <a:pt x="4591299" y="2061197"/>
                </a:lnTo>
                <a:lnTo>
                  <a:pt x="4568218" y="2066708"/>
                </a:lnTo>
                <a:lnTo>
                  <a:pt x="4544448" y="2070842"/>
                </a:lnTo>
                <a:lnTo>
                  <a:pt x="4521023" y="2073598"/>
                </a:lnTo>
                <a:lnTo>
                  <a:pt x="4496909" y="2075320"/>
                </a:lnTo>
                <a:lnTo>
                  <a:pt x="4472794" y="2076353"/>
                </a:lnTo>
                <a:lnTo>
                  <a:pt x="1367209" y="2076353"/>
                </a:lnTo>
                <a:lnTo>
                  <a:pt x="1343094" y="2075320"/>
                </a:lnTo>
                <a:lnTo>
                  <a:pt x="1318635" y="2073598"/>
                </a:lnTo>
                <a:lnTo>
                  <a:pt x="1295209" y="2070842"/>
                </a:lnTo>
                <a:lnTo>
                  <a:pt x="1271785" y="2066708"/>
                </a:lnTo>
                <a:lnTo>
                  <a:pt x="1248703" y="2061197"/>
                </a:lnTo>
                <a:lnTo>
                  <a:pt x="1226312" y="2054652"/>
                </a:lnTo>
                <a:lnTo>
                  <a:pt x="1204264" y="2047419"/>
                </a:lnTo>
                <a:lnTo>
                  <a:pt x="1182562" y="2038462"/>
                </a:lnTo>
                <a:lnTo>
                  <a:pt x="1161892" y="2029163"/>
                </a:lnTo>
                <a:lnTo>
                  <a:pt x="1141567" y="2018484"/>
                </a:lnTo>
                <a:lnTo>
                  <a:pt x="1121586" y="2007117"/>
                </a:lnTo>
                <a:lnTo>
                  <a:pt x="1102296" y="1994716"/>
                </a:lnTo>
                <a:lnTo>
                  <a:pt x="1083348" y="1981626"/>
                </a:lnTo>
                <a:lnTo>
                  <a:pt x="1065778" y="1967504"/>
                </a:lnTo>
                <a:lnTo>
                  <a:pt x="1048209" y="1952347"/>
                </a:lnTo>
                <a:lnTo>
                  <a:pt x="1031674" y="1936502"/>
                </a:lnTo>
                <a:lnTo>
                  <a:pt x="1016172" y="1919968"/>
                </a:lnTo>
                <a:lnTo>
                  <a:pt x="1001015" y="1902745"/>
                </a:lnTo>
                <a:lnTo>
                  <a:pt x="986891" y="1884832"/>
                </a:lnTo>
                <a:lnTo>
                  <a:pt x="973800" y="1866232"/>
                </a:lnTo>
                <a:lnTo>
                  <a:pt x="961054" y="1846943"/>
                </a:lnTo>
                <a:lnTo>
                  <a:pt x="950030" y="1826963"/>
                </a:lnTo>
                <a:lnTo>
                  <a:pt x="939006" y="1806640"/>
                </a:lnTo>
                <a:lnTo>
                  <a:pt x="929360" y="1785628"/>
                </a:lnTo>
                <a:lnTo>
                  <a:pt x="921093" y="1763927"/>
                </a:lnTo>
                <a:lnTo>
                  <a:pt x="913859" y="1742226"/>
                </a:lnTo>
                <a:lnTo>
                  <a:pt x="907313" y="1719491"/>
                </a:lnTo>
                <a:lnTo>
                  <a:pt x="901801" y="1696757"/>
                </a:lnTo>
                <a:lnTo>
                  <a:pt x="897668" y="1673333"/>
                </a:lnTo>
                <a:lnTo>
                  <a:pt x="894567" y="1649910"/>
                </a:lnTo>
                <a:lnTo>
                  <a:pt x="892845" y="1625454"/>
                </a:lnTo>
                <a:lnTo>
                  <a:pt x="892156" y="1601341"/>
                </a:lnTo>
                <a:lnTo>
                  <a:pt x="892845" y="1576884"/>
                </a:lnTo>
                <a:lnTo>
                  <a:pt x="894567" y="1552772"/>
                </a:lnTo>
                <a:lnTo>
                  <a:pt x="897668" y="1529004"/>
                </a:lnTo>
                <a:lnTo>
                  <a:pt x="901801" y="1505925"/>
                </a:lnTo>
                <a:lnTo>
                  <a:pt x="907313" y="1482846"/>
                </a:lnTo>
                <a:lnTo>
                  <a:pt x="913859" y="1460456"/>
                </a:lnTo>
                <a:lnTo>
                  <a:pt x="921093" y="1438411"/>
                </a:lnTo>
                <a:lnTo>
                  <a:pt x="929360" y="1416709"/>
                </a:lnTo>
                <a:lnTo>
                  <a:pt x="939006" y="1396042"/>
                </a:lnTo>
                <a:lnTo>
                  <a:pt x="950030" y="1375374"/>
                </a:lnTo>
                <a:lnTo>
                  <a:pt x="961054" y="1355740"/>
                </a:lnTo>
                <a:lnTo>
                  <a:pt x="973800" y="1336106"/>
                </a:lnTo>
                <a:lnTo>
                  <a:pt x="986891" y="1317505"/>
                </a:lnTo>
                <a:lnTo>
                  <a:pt x="1001015" y="1299593"/>
                </a:lnTo>
                <a:lnTo>
                  <a:pt x="1016172" y="1282025"/>
                </a:lnTo>
                <a:lnTo>
                  <a:pt x="1031674" y="1265491"/>
                </a:lnTo>
                <a:lnTo>
                  <a:pt x="1048209" y="1249990"/>
                </a:lnTo>
                <a:lnTo>
                  <a:pt x="1065778" y="1235178"/>
                </a:lnTo>
                <a:lnTo>
                  <a:pt x="1083348" y="1221055"/>
                </a:lnTo>
                <a:lnTo>
                  <a:pt x="1102296" y="1207622"/>
                </a:lnTo>
                <a:lnTo>
                  <a:pt x="1121586" y="1195221"/>
                </a:lnTo>
                <a:lnTo>
                  <a:pt x="1141567" y="1183853"/>
                </a:lnTo>
                <a:lnTo>
                  <a:pt x="1161892" y="1173520"/>
                </a:lnTo>
                <a:lnTo>
                  <a:pt x="1182562" y="1163875"/>
                </a:lnTo>
                <a:lnTo>
                  <a:pt x="1204264" y="1155263"/>
                </a:lnTo>
                <a:lnTo>
                  <a:pt x="1226312" y="1147685"/>
                </a:lnTo>
                <a:lnTo>
                  <a:pt x="1248703" y="1141485"/>
                </a:lnTo>
                <a:lnTo>
                  <a:pt x="1271785" y="1135974"/>
                </a:lnTo>
                <a:lnTo>
                  <a:pt x="1295209" y="1131840"/>
                </a:lnTo>
                <a:lnTo>
                  <a:pt x="1318635" y="1128740"/>
                </a:lnTo>
                <a:lnTo>
                  <a:pt x="1343094" y="1127017"/>
                </a:lnTo>
                <a:close/>
                <a:moveTo>
                  <a:pt x="1555376" y="283"/>
                </a:moveTo>
                <a:cubicBezTo>
                  <a:pt x="1817981" y="283"/>
                  <a:pt x="2030864" y="213167"/>
                  <a:pt x="2030864" y="475772"/>
                </a:cubicBezTo>
                <a:lnTo>
                  <a:pt x="2030864" y="500156"/>
                </a:lnTo>
                <a:cubicBezTo>
                  <a:pt x="2030864" y="762761"/>
                  <a:pt x="1817981" y="975644"/>
                  <a:pt x="1555376" y="975644"/>
                </a:cubicBezTo>
                <a:cubicBezTo>
                  <a:pt x="1292772" y="975644"/>
                  <a:pt x="1079889" y="762761"/>
                  <a:pt x="1079889" y="500156"/>
                </a:cubicBezTo>
                <a:lnTo>
                  <a:pt x="1079889" y="475772"/>
                </a:lnTo>
                <a:cubicBezTo>
                  <a:pt x="1079889" y="213167"/>
                  <a:pt x="1292772" y="283"/>
                  <a:pt x="1555376" y="283"/>
                </a:cubicBezTo>
                <a:close/>
                <a:moveTo>
                  <a:pt x="2656477" y="0"/>
                </a:moveTo>
                <a:lnTo>
                  <a:pt x="3188290" y="0"/>
                </a:lnTo>
                <a:lnTo>
                  <a:pt x="3188290" y="285"/>
                </a:lnTo>
                <a:lnTo>
                  <a:pt x="3859998" y="285"/>
                </a:lnTo>
                <a:lnTo>
                  <a:pt x="3884130" y="1318"/>
                </a:lnTo>
                <a:lnTo>
                  <a:pt x="3908262" y="2694"/>
                </a:lnTo>
                <a:lnTo>
                  <a:pt x="3932394" y="5796"/>
                </a:lnTo>
                <a:lnTo>
                  <a:pt x="3955491" y="9929"/>
                </a:lnTo>
                <a:lnTo>
                  <a:pt x="3978589" y="15440"/>
                </a:lnTo>
                <a:lnTo>
                  <a:pt x="4000653" y="21986"/>
                </a:lnTo>
                <a:lnTo>
                  <a:pt x="4023060" y="29219"/>
                </a:lnTo>
                <a:lnTo>
                  <a:pt x="4044778" y="37830"/>
                </a:lnTo>
                <a:lnTo>
                  <a:pt x="4065463" y="47475"/>
                </a:lnTo>
                <a:lnTo>
                  <a:pt x="4086148" y="58154"/>
                </a:lnTo>
                <a:lnTo>
                  <a:pt x="4105798" y="69176"/>
                </a:lnTo>
                <a:lnTo>
                  <a:pt x="4125104" y="81922"/>
                </a:lnTo>
                <a:lnTo>
                  <a:pt x="4144064" y="95011"/>
                </a:lnTo>
                <a:lnTo>
                  <a:pt x="4161990" y="109133"/>
                </a:lnTo>
                <a:lnTo>
                  <a:pt x="4178883" y="124290"/>
                </a:lnTo>
                <a:lnTo>
                  <a:pt x="4195430" y="140136"/>
                </a:lnTo>
                <a:lnTo>
                  <a:pt x="4211288" y="156669"/>
                </a:lnTo>
                <a:lnTo>
                  <a:pt x="4226457" y="173893"/>
                </a:lnTo>
                <a:lnTo>
                  <a:pt x="4240591" y="191461"/>
                </a:lnTo>
                <a:lnTo>
                  <a:pt x="4254036" y="210405"/>
                </a:lnTo>
                <a:lnTo>
                  <a:pt x="4266446" y="229694"/>
                </a:lnTo>
                <a:lnTo>
                  <a:pt x="4277822" y="249675"/>
                </a:lnTo>
                <a:lnTo>
                  <a:pt x="4288165" y="269998"/>
                </a:lnTo>
                <a:lnTo>
                  <a:pt x="4297818" y="290665"/>
                </a:lnTo>
                <a:lnTo>
                  <a:pt x="4306437" y="312366"/>
                </a:lnTo>
                <a:lnTo>
                  <a:pt x="4313676" y="334757"/>
                </a:lnTo>
                <a:lnTo>
                  <a:pt x="4320225" y="356802"/>
                </a:lnTo>
                <a:lnTo>
                  <a:pt x="4325741" y="379881"/>
                </a:lnTo>
                <a:lnTo>
                  <a:pt x="4329879" y="403305"/>
                </a:lnTo>
                <a:lnTo>
                  <a:pt x="4332982" y="426727"/>
                </a:lnTo>
                <a:lnTo>
                  <a:pt x="4334704" y="451184"/>
                </a:lnTo>
                <a:lnTo>
                  <a:pt x="4335394" y="475297"/>
                </a:lnTo>
                <a:lnTo>
                  <a:pt x="4334704" y="499409"/>
                </a:lnTo>
                <a:lnTo>
                  <a:pt x="4332982" y="523866"/>
                </a:lnTo>
                <a:lnTo>
                  <a:pt x="4329879" y="547289"/>
                </a:lnTo>
                <a:lnTo>
                  <a:pt x="4325741" y="570713"/>
                </a:lnTo>
                <a:lnTo>
                  <a:pt x="4320225" y="593792"/>
                </a:lnTo>
                <a:lnTo>
                  <a:pt x="4313676" y="616181"/>
                </a:lnTo>
                <a:lnTo>
                  <a:pt x="4306437" y="638227"/>
                </a:lnTo>
                <a:lnTo>
                  <a:pt x="4297818" y="659928"/>
                </a:lnTo>
                <a:lnTo>
                  <a:pt x="4288165" y="680596"/>
                </a:lnTo>
                <a:lnTo>
                  <a:pt x="4277822" y="700919"/>
                </a:lnTo>
                <a:lnTo>
                  <a:pt x="4266446" y="720898"/>
                </a:lnTo>
                <a:lnTo>
                  <a:pt x="4254036" y="740188"/>
                </a:lnTo>
                <a:lnTo>
                  <a:pt x="4240591" y="759133"/>
                </a:lnTo>
                <a:lnTo>
                  <a:pt x="4226457" y="776701"/>
                </a:lnTo>
                <a:lnTo>
                  <a:pt x="4211288" y="793924"/>
                </a:lnTo>
                <a:lnTo>
                  <a:pt x="4195430" y="810458"/>
                </a:lnTo>
                <a:lnTo>
                  <a:pt x="4178883" y="826304"/>
                </a:lnTo>
                <a:lnTo>
                  <a:pt x="4161990" y="841460"/>
                </a:lnTo>
                <a:lnTo>
                  <a:pt x="4144064" y="855583"/>
                </a:lnTo>
                <a:lnTo>
                  <a:pt x="4125104" y="868672"/>
                </a:lnTo>
                <a:lnTo>
                  <a:pt x="4105798" y="881417"/>
                </a:lnTo>
                <a:lnTo>
                  <a:pt x="4086148" y="892440"/>
                </a:lnTo>
                <a:lnTo>
                  <a:pt x="4065463" y="903118"/>
                </a:lnTo>
                <a:lnTo>
                  <a:pt x="4044778" y="912763"/>
                </a:lnTo>
                <a:lnTo>
                  <a:pt x="4023060" y="921375"/>
                </a:lnTo>
                <a:lnTo>
                  <a:pt x="4000653" y="928609"/>
                </a:lnTo>
                <a:lnTo>
                  <a:pt x="3978589" y="935153"/>
                </a:lnTo>
                <a:lnTo>
                  <a:pt x="3955491" y="940664"/>
                </a:lnTo>
                <a:lnTo>
                  <a:pt x="3932394" y="944799"/>
                </a:lnTo>
                <a:lnTo>
                  <a:pt x="3908262" y="947898"/>
                </a:lnTo>
                <a:lnTo>
                  <a:pt x="3884130" y="949276"/>
                </a:lnTo>
                <a:lnTo>
                  <a:pt x="3859998" y="950310"/>
                </a:lnTo>
                <a:lnTo>
                  <a:pt x="2672027" y="950310"/>
                </a:lnTo>
                <a:lnTo>
                  <a:pt x="2647896" y="949276"/>
                </a:lnTo>
                <a:lnTo>
                  <a:pt x="2624108" y="947898"/>
                </a:lnTo>
                <a:lnTo>
                  <a:pt x="2599977" y="944799"/>
                </a:lnTo>
                <a:lnTo>
                  <a:pt x="2576534" y="940664"/>
                </a:lnTo>
                <a:lnTo>
                  <a:pt x="2553782" y="935153"/>
                </a:lnTo>
                <a:lnTo>
                  <a:pt x="2531373" y="928609"/>
                </a:lnTo>
                <a:lnTo>
                  <a:pt x="2509310" y="921375"/>
                </a:lnTo>
                <a:lnTo>
                  <a:pt x="2487591" y="912763"/>
                </a:lnTo>
                <a:lnTo>
                  <a:pt x="2466563" y="903118"/>
                </a:lnTo>
                <a:lnTo>
                  <a:pt x="2446222" y="892440"/>
                </a:lnTo>
                <a:lnTo>
                  <a:pt x="2426227" y="881417"/>
                </a:lnTo>
                <a:lnTo>
                  <a:pt x="2406921" y="868672"/>
                </a:lnTo>
                <a:lnTo>
                  <a:pt x="2388306" y="855583"/>
                </a:lnTo>
                <a:lnTo>
                  <a:pt x="2370380" y="841460"/>
                </a:lnTo>
                <a:lnTo>
                  <a:pt x="2353142" y="826304"/>
                </a:lnTo>
                <a:lnTo>
                  <a:pt x="2336595" y="810458"/>
                </a:lnTo>
                <a:lnTo>
                  <a:pt x="2320737" y="793924"/>
                </a:lnTo>
                <a:lnTo>
                  <a:pt x="2305568" y="776701"/>
                </a:lnTo>
                <a:lnTo>
                  <a:pt x="2291778" y="759133"/>
                </a:lnTo>
                <a:lnTo>
                  <a:pt x="2278334" y="740188"/>
                </a:lnTo>
                <a:lnTo>
                  <a:pt x="2265923" y="720898"/>
                </a:lnTo>
                <a:lnTo>
                  <a:pt x="2254546" y="700919"/>
                </a:lnTo>
                <a:lnTo>
                  <a:pt x="2244205" y="680596"/>
                </a:lnTo>
                <a:lnTo>
                  <a:pt x="2234552" y="659928"/>
                </a:lnTo>
                <a:lnTo>
                  <a:pt x="2225933" y="638227"/>
                </a:lnTo>
                <a:lnTo>
                  <a:pt x="2218349" y="616181"/>
                </a:lnTo>
                <a:lnTo>
                  <a:pt x="2211799" y="593792"/>
                </a:lnTo>
                <a:lnTo>
                  <a:pt x="2206627" y="570713"/>
                </a:lnTo>
                <a:lnTo>
                  <a:pt x="2202492" y="547289"/>
                </a:lnTo>
                <a:lnTo>
                  <a:pt x="2199388" y="523866"/>
                </a:lnTo>
                <a:lnTo>
                  <a:pt x="2197664" y="499409"/>
                </a:lnTo>
                <a:lnTo>
                  <a:pt x="2196631" y="475297"/>
                </a:lnTo>
                <a:lnTo>
                  <a:pt x="2197664" y="451184"/>
                </a:lnTo>
                <a:lnTo>
                  <a:pt x="2199388" y="426727"/>
                </a:lnTo>
                <a:lnTo>
                  <a:pt x="2202492" y="403305"/>
                </a:lnTo>
                <a:lnTo>
                  <a:pt x="2206627" y="379881"/>
                </a:lnTo>
                <a:lnTo>
                  <a:pt x="2211799" y="356802"/>
                </a:lnTo>
                <a:lnTo>
                  <a:pt x="2218349" y="334757"/>
                </a:lnTo>
                <a:lnTo>
                  <a:pt x="2225933" y="312366"/>
                </a:lnTo>
                <a:lnTo>
                  <a:pt x="2234552" y="290665"/>
                </a:lnTo>
                <a:lnTo>
                  <a:pt x="2244205" y="269998"/>
                </a:lnTo>
                <a:lnTo>
                  <a:pt x="2254546" y="249675"/>
                </a:lnTo>
                <a:lnTo>
                  <a:pt x="2265923" y="229694"/>
                </a:lnTo>
                <a:lnTo>
                  <a:pt x="2278334" y="210405"/>
                </a:lnTo>
                <a:lnTo>
                  <a:pt x="2291778" y="191461"/>
                </a:lnTo>
                <a:lnTo>
                  <a:pt x="2305568" y="173893"/>
                </a:lnTo>
                <a:lnTo>
                  <a:pt x="2320737" y="156669"/>
                </a:lnTo>
                <a:lnTo>
                  <a:pt x="2336595" y="140136"/>
                </a:lnTo>
                <a:lnTo>
                  <a:pt x="2353142" y="124290"/>
                </a:lnTo>
                <a:lnTo>
                  <a:pt x="2370380" y="109133"/>
                </a:lnTo>
                <a:lnTo>
                  <a:pt x="2388306" y="95011"/>
                </a:lnTo>
                <a:lnTo>
                  <a:pt x="2406921" y="81922"/>
                </a:lnTo>
                <a:lnTo>
                  <a:pt x="2426227" y="69176"/>
                </a:lnTo>
                <a:lnTo>
                  <a:pt x="2446222" y="58154"/>
                </a:lnTo>
                <a:lnTo>
                  <a:pt x="2466563" y="47475"/>
                </a:lnTo>
                <a:lnTo>
                  <a:pt x="2487591" y="37830"/>
                </a:lnTo>
                <a:lnTo>
                  <a:pt x="2509310" y="29219"/>
                </a:lnTo>
                <a:lnTo>
                  <a:pt x="2531373" y="21986"/>
                </a:lnTo>
                <a:lnTo>
                  <a:pt x="2553782" y="15440"/>
                </a:lnTo>
                <a:lnTo>
                  <a:pt x="2576534" y="9929"/>
                </a:lnTo>
                <a:lnTo>
                  <a:pt x="2599977" y="5796"/>
                </a:lnTo>
                <a:lnTo>
                  <a:pt x="2624108" y="2694"/>
                </a:lnTo>
                <a:lnTo>
                  <a:pt x="2647896" y="1318"/>
                </a:lnTo>
                <a:lnTo>
                  <a:pt x="2656477" y="951"/>
                </a:lnTo>
                <a:close/>
              </a:path>
            </a:pathLst>
          </a:custGeom>
          <a:solidFill>
            <a:schemeClr val="bg1">
              <a:lumMod val="95000"/>
            </a:schemeClr>
          </a:solidFill>
        </p:spPr>
        <p:txBody>
          <a:bodyPr wrap="square" anchor="ctr">
            <a:noAutofit/>
          </a:bodyP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2849075F-B94E-9EEE-18D6-AD5D3FCA720B}"/>
              </a:ext>
            </a:extLst>
          </p:cNvPr>
          <p:cNvSpPr>
            <a:spLocks noGrp="1"/>
          </p:cNvSpPr>
          <p:nvPr>
            <p:ph type="body" sz="quarter" idx="11" hasCustomPrompt="1"/>
          </p:nvPr>
        </p:nvSpPr>
        <p:spPr>
          <a:xfrm>
            <a:off x="7053908" y="1091988"/>
            <a:ext cx="4056915"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68BE39FC-6CC8-DCC4-AE1A-80A7FB043E0D}"/>
              </a:ext>
            </a:extLst>
          </p:cNvPr>
          <p:cNvSpPr>
            <a:spLocks noGrp="1"/>
          </p:cNvSpPr>
          <p:nvPr>
            <p:ph type="body" sz="quarter" idx="12" hasCustomPrompt="1"/>
          </p:nvPr>
        </p:nvSpPr>
        <p:spPr>
          <a:xfrm>
            <a:off x="7053908" y="2244402"/>
            <a:ext cx="4056915" cy="310671"/>
          </a:xfrm>
          <a:prstGeom prst="rect">
            <a:avLst/>
          </a:prstGeom>
        </p:spPr>
        <p:txBody>
          <a:bodyPr/>
          <a:lstStyle>
            <a:lvl1pPr marL="0" indent="0">
              <a:buNone/>
              <a:defRPr sz="2000" b="1">
                <a:solidFill>
                  <a:srgbClr val="ED6C4D"/>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F044854F-929B-9B9E-0E8F-832824B2AD0B}"/>
              </a:ext>
            </a:extLst>
          </p:cNvPr>
          <p:cNvSpPr>
            <a:spLocks noGrp="1"/>
          </p:cNvSpPr>
          <p:nvPr>
            <p:ph type="body" sz="quarter" idx="13" hasCustomPrompt="1"/>
          </p:nvPr>
        </p:nvSpPr>
        <p:spPr>
          <a:xfrm>
            <a:off x="7053908" y="2680090"/>
            <a:ext cx="4056915" cy="8632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4E0A3987-C28D-6A8F-3681-5C23174BDD8F}"/>
              </a:ext>
            </a:extLst>
          </p:cNvPr>
          <p:cNvSpPr>
            <a:spLocks noGrp="1"/>
          </p:cNvSpPr>
          <p:nvPr>
            <p:ph type="pic" sz="quarter" idx="14" hasCustomPrompt="1"/>
          </p:nvPr>
        </p:nvSpPr>
        <p:spPr>
          <a:xfrm>
            <a:off x="7495709"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927E1421-7E91-0C15-ADD0-485AC512620B}"/>
              </a:ext>
            </a:extLst>
          </p:cNvPr>
          <p:cNvSpPr>
            <a:spLocks noGrp="1"/>
          </p:cNvSpPr>
          <p:nvPr>
            <p:ph type="pic" sz="quarter" idx="15" hasCustomPrompt="1"/>
          </p:nvPr>
        </p:nvSpPr>
        <p:spPr>
          <a:xfrm>
            <a:off x="8685356"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0" name="Espace réservé pour une image  9">
            <a:extLst>
              <a:ext uri="{FF2B5EF4-FFF2-40B4-BE49-F238E27FC236}">
                <a16:creationId xmlns:a16="http://schemas.microsoft.com/office/drawing/2014/main" id="{7C0CDCAA-24BA-A5D5-3DB3-4773D275DA6F}"/>
              </a:ext>
            </a:extLst>
          </p:cNvPr>
          <p:cNvSpPr>
            <a:spLocks noGrp="1"/>
          </p:cNvSpPr>
          <p:nvPr>
            <p:ph type="pic" sz="quarter" idx="16" hasCustomPrompt="1"/>
          </p:nvPr>
        </p:nvSpPr>
        <p:spPr>
          <a:xfrm>
            <a:off x="9875006"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D35242B0-6A16-AE7C-3BB7-2785ED91404A}"/>
              </a:ext>
            </a:extLst>
          </p:cNvPr>
          <p:cNvSpPr>
            <a:spLocks noGrp="1"/>
          </p:cNvSpPr>
          <p:nvPr>
            <p:ph type="body" sz="quarter" idx="17" hasCustomPrompt="1"/>
          </p:nvPr>
        </p:nvSpPr>
        <p:spPr>
          <a:xfrm>
            <a:off x="7353098" y="4397800"/>
            <a:ext cx="810684"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a:t>
            </a:r>
            <a:br>
              <a:rPr lang="fr-FR"/>
            </a:br>
            <a:r>
              <a:rPr lang="fr-FR"/>
              <a:t>ipsum</a:t>
            </a:r>
          </a:p>
        </p:txBody>
      </p:sp>
      <p:sp>
        <p:nvSpPr>
          <p:cNvPr id="12" name="Espace réservé du texte 11">
            <a:extLst>
              <a:ext uri="{FF2B5EF4-FFF2-40B4-BE49-F238E27FC236}">
                <a16:creationId xmlns:a16="http://schemas.microsoft.com/office/drawing/2014/main" id="{EB38CBBE-CDAD-BE56-41B6-0446F8ED9B4E}"/>
              </a:ext>
            </a:extLst>
          </p:cNvPr>
          <p:cNvSpPr>
            <a:spLocks noGrp="1"/>
          </p:cNvSpPr>
          <p:nvPr>
            <p:ph type="body" sz="quarter" idx="18" hasCustomPrompt="1"/>
          </p:nvPr>
        </p:nvSpPr>
        <p:spPr>
          <a:xfrm>
            <a:off x="8563095" y="4397800"/>
            <a:ext cx="769984"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a:t>
            </a:r>
            <a:br>
              <a:rPr lang="fr-FR"/>
            </a:br>
            <a:r>
              <a:rPr lang="fr-FR"/>
              <a:t>ipsum</a:t>
            </a:r>
          </a:p>
        </p:txBody>
      </p:sp>
      <p:sp>
        <p:nvSpPr>
          <p:cNvPr id="13" name="Espace réservé du texte 11">
            <a:extLst>
              <a:ext uri="{FF2B5EF4-FFF2-40B4-BE49-F238E27FC236}">
                <a16:creationId xmlns:a16="http://schemas.microsoft.com/office/drawing/2014/main" id="{D3B0B2D5-104A-7716-394F-9A354A1BDE63}"/>
              </a:ext>
            </a:extLst>
          </p:cNvPr>
          <p:cNvSpPr>
            <a:spLocks noGrp="1"/>
          </p:cNvSpPr>
          <p:nvPr>
            <p:ph type="body" sz="quarter" idx="19" hasCustomPrompt="1"/>
          </p:nvPr>
        </p:nvSpPr>
        <p:spPr>
          <a:xfrm>
            <a:off x="9732393" y="4397800"/>
            <a:ext cx="810682"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a:t>
            </a:r>
            <a:br>
              <a:rPr lang="fr-FR"/>
            </a:br>
            <a:r>
              <a:rPr lang="fr-FR"/>
              <a:t>ipsum</a:t>
            </a:r>
          </a:p>
        </p:txBody>
      </p:sp>
      <p:sp>
        <p:nvSpPr>
          <p:cNvPr id="14" name="Espace réservé du texte 11">
            <a:extLst>
              <a:ext uri="{FF2B5EF4-FFF2-40B4-BE49-F238E27FC236}">
                <a16:creationId xmlns:a16="http://schemas.microsoft.com/office/drawing/2014/main" id="{60ED960C-D8A0-FE30-9788-1EB1B0162238}"/>
              </a:ext>
            </a:extLst>
          </p:cNvPr>
          <p:cNvSpPr>
            <a:spLocks noGrp="1"/>
          </p:cNvSpPr>
          <p:nvPr>
            <p:ph type="body" sz="quarter" idx="20" hasCustomPrompt="1"/>
          </p:nvPr>
        </p:nvSpPr>
        <p:spPr>
          <a:xfrm>
            <a:off x="7053908" y="5111277"/>
            <a:ext cx="4056915" cy="654736"/>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Tree>
    <p:extLst>
      <p:ext uri="{BB962C8B-B14F-4D97-AF65-F5344CB8AC3E}">
        <p14:creationId xmlns:p14="http://schemas.microsoft.com/office/powerpoint/2010/main" val="38596506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01 calque personnalisé">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1371526" y="0"/>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0" name="Picture Placeholder 39">
            <a:extLst>
              <a:ext uri="{FF2B5EF4-FFF2-40B4-BE49-F238E27FC236}">
                <a16:creationId xmlns:a16="http://schemas.microsoft.com/office/drawing/2014/main" id="{8565C359-2C01-499C-B320-74C80B77F39D}"/>
              </a:ext>
            </a:extLst>
          </p:cNvPr>
          <p:cNvSpPr>
            <a:spLocks noGrp="1"/>
          </p:cNvSpPr>
          <p:nvPr>
            <p:ph type="pic" sz="quarter" idx="10" hasCustomPrompt="1"/>
          </p:nvPr>
        </p:nvSpPr>
        <p:spPr>
          <a:xfrm>
            <a:off x="550273" y="1214437"/>
            <a:ext cx="6129349" cy="4328444"/>
          </a:xfrm>
          <a:custGeom>
            <a:avLst/>
            <a:gdLst>
              <a:gd name="connsiteX0" fmla="*/ 3059749 w 6129349"/>
              <a:gd name="connsiteY0" fmla="*/ 3378420 h 4328444"/>
              <a:gd name="connsiteX1" fmla="*/ 5290344 w 6129349"/>
              <a:gd name="connsiteY1" fmla="*/ 3378420 h 4328444"/>
              <a:gd name="connsiteX2" fmla="*/ 5315140 w 6129349"/>
              <a:gd name="connsiteY2" fmla="*/ 3379453 h 4328444"/>
              <a:gd name="connsiteX3" fmla="*/ 5338902 w 6129349"/>
              <a:gd name="connsiteY3" fmla="*/ 3380831 h 4328444"/>
              <a:gd name="connsiteX4" fmla="*/ 5362664 w 6129349"/>
              <a:gd name="connsiteY4" fmla="*/ 3383931 h 4328444"/>
              <a:gd name="connsiteX5" fmla="*/ 5385739 w 6129349"/>
              <a:gd name="connsiteY5" fmla="*/ 3388065 h 4328444"/>
              <a:gd name="connsiteX6" fmla="*/ 5408812 w 6129349"/>
              <a:gd name="connsiteY6" fmla="*/ 3393576 h 4328444"/>
              <a:gd name="connsiteX7" fmla="*/ 5431542 w 6129349"/>
              <a:gd name="connsiteY7" fmla="*/ 3400120 h 4328444"/>
              <a:gd name="connsiteX8" fmla="*/ 5453583 w 6129349"/>
              <a:gd name="connsiteY8" fmla="*/ 3407354 h 4328444"/>
              <a:gd name="connsiteX9" fmla="*/ 5474935 w 6129349"/>
              <a:gd name="connsiteY9" fmla="*/ 3415966 h 4328444"/>
              <a:gd name="connsiteX10" fmla="*/ 5496287 w 6129349"/>
              <a:gd name="connsiteY10" fmla="*/ 3425611 h 4328444"/>
              <a:gd name="connsiteX11" fmla="*/ 5516605 w 6129349"/>
              <a:gd name="connsiteY11" fmla="*/ 3436289 h 4328444"/>
              <a:gd name="connsiteX12" fmla="*/ 5536236 w 6129349"/>
              <a:gd name="connsiteY12" fmla="*/ 3447312 h 4328444"/>
              <a:gd name="connsiteX13" fmla="*/ 5555866 w 6129349"/>
              <a:gd name="connsiteY13" fmla="*/ 3460057 h 4328444"/>
              <a:gd name="connsiteX14" fmla="*/ 5574119 w 6129349"/>
              <a:gd name="connsiteY14" fmla="*/ 3473146 h 4328444"/>
              <a:gd name="connsiteX15" fmla="*/ 5592371 w 6129349"/>
              <a:gd name="connsiteY15" fmla="*/ 3487269 h 4328444"/>
              <a:gd name="connsiteX16" fmla="*/ 5609590 w 6129349"/>
              <a:gd name="connsiteY16" fmla="*/ 3502426 h 4328444"/>
              <a:gd name="connsiteX17" fmla="*/ 5626121 w 6129349"/>
              <a:gd name="connsiteY17" fmla="*/ 3518271 h 4328444"/>
              <a:gd name="connsiteX18" fmla="*/ 5641963 w 6129349"/>
              <a:gd name="connsiteY18" fmla="*/ 3534806 h 4328444"/>
              <a:gd name="connsiteX19" fmla="*/ 5656427 w 6129349"/>
              <a:gd name="connsiteY19" fmla="*/ 3552028 h 4328444"/>
              <a:gd name="connsiteX20" fmla="*/ 5670548 w 6129349"/>
              <a:gd name="connsiteY20" fmla="*/ 3569596 h 4328444"/>
              <a:gd name="connsiteX21" fmla="*/ 5683978 w 6129349"/>
              <a:gd name="connsiteY21" fmla="*/ 3588541 h 4328444"/>
              <a:gd name="connsiteX22" fmla="*/ 5696376 w 6129349"/>
              <a:gd name="connsiteY22" fmla="*/ 3607831 h 4328444"/>
              <a:gd name="connsiteX23" fmla="*/ 5708085 w 6129349"/>
              <a:gd name="connsiteY23" fmla="*/ 3627810 h 4328444"/>
              <a:gd name="connsiteX24" fmla="*/ 5718417 w 6129349"/>
              <a:gd name="connsiteY24" fmla="*/ 3648133 h 4328444"/>
              <a:gd name="connsiteX25" fmla="*/ 5728060 w 6129349"/>
              <a:gd name="connsiteY25" fmla="*/ 3668800 h 4328444"/>
              <a:gd name="connsiteX26" fmla="*/ 5736325 w 6129349"/>
              <a:gd name="connsiteY26" fmla="*/ 3690846 h 4328444"/>
              <a:gd name="connsiteX27" fmla="*/ 5744246 w 6129349"/>
              <a:gd name="connsiteY27" fmla="*/ 3712547 h 4328444"/>
              <a:gd name="connsiteX28" fmla="*/ 5750445 w 6129349"/>
              <a:gd name="connsiteY28" fmla="*/ 3734937 h 4328444"/>
              <a:gd name="connsiteX29" fmla="*/ 5755611 w 6129349"/>
              <a:gd name="connsiteY29" fmla="*/ 3758016 h 4328444"/>
              <a:gd name="connsiteX30" fmla="*/ 5759744 w 6129349"/>
              <a:gd name="connsiteY30" fmla="*/ 3781440 h 4328444"/>
              <a:gd name="connsiteX31" fmla="*/ 5762842 w 6129349"/>
              <a:gd name="connsiteY31" fmla="*/ 3804863 h 4328444"/>
              <a:gd name="connsiteX32" fmla="*/ 5764909 w 6129349"/>
              <a:gd name="connsiteY32" fmla="*/ 3829319 h 4328444"/>
              <a:gd name="connsiteX33" fmla="*/ 5765254 w 6129349"/>
              <a:gd name="connsiteY33" fmla="*/ 3853432 h 4328444"/>
              <a:gd name="connsiteX34" fmla="*/ 5764909 w 6129349"/>
              <a:gd name="connsiteY34" fmla="*/ 3877545 h 4328444"/>
              <a:gd name="connsiteX35" fmla="*/ 5762842 w 6129349"/>
              <a:gd name="connsiteY35" fmla="*/ 3902001 h 4328444"/>
              <a:gd name="connsiteX36" fmla="*/ 5759744 w 6129349"/>
              <a:gd name="connsiteY36" fmla="*/ 3925424 h 4328444"/>
              <a:gd name="connsiteX37" fmla="*/ 5755611 w 6129349"/>
              <a:gd name="connsiteY37" fmla="*/ 3948848 h 4328444"/>
              <a:gd name="connsiteX38" fmla="*/ 5750445 w 6129349"/>
              <a:gd name="connsiteY38" fmla="*/ 3971927 h 4328444"/>
              <a:gd name="connsiteX39" fmla="*/ 5744246 w 6129349"/>
              <a:gd name="connsiteY39" fmla="*/ 3993973 h 4328444"/>
              <a:gd name="connsiteX40" fmla="*/ 5736325 w 6129349"/>
              <a:gd name="connsiteY40" fmla="*/ 4016363 h 4328444"/>
              <a:gd name="connsiteX41" fmla="*/ 5728060 w 6129349"/>
              <a:gd name="connsiteY41" fmla="*/ 4038064 h 4328444"/>
              <a:gd name="connsiteX42" fmla="*/ 5718417 w 6129349"/>
              <a:gd name="connsiteY42" fmla="*/ 4058731 h 4328444"/>
              <a:gd name="connsiteX43" fmla="*/ 5708085 w 6129349"/>
              <a:gd name="connsiteY43" fmla="*/ 4079054 h 4328444"/>
              <a:gd name="connsiteX44" fmla="*/ 5696376 w 6129349"/>
              <a:gd name="connsiteY44" fmla="*/ 4099033 h 4328444"/>
              <a:gd name="connsiteX45" fmla="*/ 5683978 w 6129349"/>
              <a:gd name="connsiteY45" fmla="*/ 4118323 h 4328444"/>
              <a:gd name="connsiteX46" fmla="*/ 5670548 w 6129349"/>
              <a:gd name="connsiteY46" fmla="*/ 4137268 h 4328444"/>
              <a:gd name="connsiteX47" fmla="*/ 5656427 w 6129349"/>
              <a:gd name="connsiteY47" fmla="*/ 4154836 h 4328444"/>
              <a:gd name="connsiteX48" fmla="*/ 5641963 w 6129349"/>
              <a:gd name="connsiteY48" fmla="*/ 4172058 h 4328444"/>
              <a:gd name="connsiteX49" fmla="*/ 5626121 w 6129349"/>
              <a:gd name="connsiteY49" fmla="*/ 4188593 h 4328444"/>
              <a:gd name="connsiteX50" fmla="*/ 5609590 w 6129349"/>
              <a:gd name="connsiteY50" fmla="*/ 4204438 h 4328444"/>
              <a:gd name="connsiteX51" fmla="*/ 5592371 w 6129349"/>
              <a:gd name="connsiteY51" fmla="*/ 4219595 h 4328444"/>
              <a:gd name="connsiteX52" fmla="*/ 5574119 w 6129349"/>
              <a:gd name="connsiteY52" fmla="*/ 4233718 h 4328444"/>
              <a:gd name="connsiteX53" fmla="*/ 5555866 w 6129349"/>
              <a:gd name="connsiteY53" fmla="*/ 4246807 h 4328444"/>
              <a:gd name="connsiteX54" fmla="*/ 5536236 w 6129349"/>
              <a:gd name="connsiteY54" fmla="*/ 4259552 h 4328444"/>
              <a:gd name="connsiteX55" fmla="*/ 5516605 w 6129349"/>
              <a:gd name="connsiteY55" fmla="*/ 4270575 h 4328444"/>
              <a:gd name="connsiteX56" fmla="*/ 5496287 w 6129349"/>
              <a:gd name="connsiteY56" fmla="*/ 4281254 h 4328444"/>
              <a:gd name="connsiteX57" fmla="*/ 5474935 w 6129349"/>
              <a:gd name="connsiteY57" fmla="*/ 4290898 h 4328444"/>
              <a:gd name="connsiteX58" fmla="*/ 5453583 w 6129349"/>
              <a:gd name="connsiteY58" fmla="*/ 4299510 h 4328444"/>
              <a:gd name="connsiteX59" fmla="*/ 5431542 w 6129349"/>
              <a:gd name="connsiteY59" fmla="*/ 4306743 h 4328444"/>
              <a:gd name="connsiteX60" fmla="*/ 5408812 w 6129349"/>
              <a:gd name="connsiteY60" fmla="*/ 4313288 h 4328444"/>
              <a:gd name="connsiteX61" fmla="*/ 5385739 w 6129349"/>
              <a:gd name="connsiteY61" fmla="*/ 4318799 h 4328444"/>
              <a:gd name="connsiteX62" fmla="*/ 5362664 w 6129349"/>
              <a:gd name="connsiteY62" fmla="*/ 4322933 h 4328444"/>
              <a:gd name="connsiteX63" fmla="*/ 5338902 w 6129349"/>
              <a:gd name="connsiteY63" fmla="*/ 4326033 h 4328444"/>
              <a:gd name="connsiteX64" fmla="*/ 5315140 w 6129349"/>
              <a:gd name="connsiteY64" fmla="*/ 4327411 h 4328444"/>
              <a:gd name="connsiteX65" fmla="*/ 5290344 w 6129349"/>
              <a:gd name="connsiteY65" fmla="*/ 4328444 h 4328444"/>
              <a:gd name="connsiteX66" fmla="*/ 3059749 w 6129349"/>
              <a:gd name="connsiteY66" fmla="*/ 4328444 h 4328444"/>
              <a:gd name="connsiteX67" fmla="*/ 3035297 w 6129349"/>
              <a:gd name="connsiteY67" fmla="*/ 4327411 h 4328444"/>
              <a:gd name="connsiteX68" fmla="*/ 3011534 w 6129349"/>
              <a:gd name="connsiteY68" fmla="*/ 4326033 h 4328444"/>
              <a:gd name="connsiteX69" fmla="*/ 2987427 w 6129349"/>
              <a:gd name="connsiteY69" fmla="*/ 4322933 h 4328444"/>
              <a:gd name="connsiteX70" fmla="*/ 2964354 w 6129349"/>
              <a:gd name="connsiteY70" fmla="*/ 4318799 h 4328444"/>
              <a:gd name="connsiteX71" fmla="*/ 2941279 w 6129349"/>
              <a:gd name="connsiteY71" fmla="*/ 4313288 h 4328444"/>
              <a:gd name="connsiteX72" fmla="*/ 2918894 w 6129349"/>
              <a:gd name="connsiteY72" fmla="*/ 4306743 h 4328444"/>
              <a:gd name="connsiteX73" fmla="*/ 2896854 w 6129349"/>
              <a:gd name="connsiteY73" fmla="*/ 4299510 h 4328444"/>
              <a:gd name="connsiteX74" fmla="*/ 2875157 w 6129349"/>
              <a:gd name="connsiteY74" fmla="*/ 4290898 h 4328444"/>
              <a:gd name="connsiteX75" fmla="*/ 2854149 w 6129349"/>
              <a:gd name="connsiteY75" fmla="*/ 4281254 h 4328444"/>
              <a:gd name="connsiteX76" fmla="*/ 2833830 w 6129349"/>
              <a:gd name="connsiteY76" fmla="*/ 4270575 h 4328444"/>
              <a:gd name="connsiteX77" fmla="*/ 2813857 w 6129349"/>
              <a:gd name="connsiteY77" fmla="*/ 4259552 h 4328444"/>
              <a:gd name="connsiteX78" fmla="*/ 2794571 w 6129349"/>
              <a:gd name="connsiteY78" fmla="*/ 4246807 h 4328444"/>
              <a:gd name="connsiteX79" fmla="*/ 2775974 w 6129349"/>
              <a:gd name="connsiteY79" fmla="*/ 4233718 h 4328444"/>
              <a:gd name="connsiteX80" fmla="*/ 2758066 w 6129349"/>
              <a:gd name="connsiteY80" fmla="*/ 4219595 h 4328444"/>
              <a:gd name="connsiteX81" fmla="*/ 2740846 w 6129349"/>
              <a:gd name="connsiteY81" fmla="*/ 4204438 h 4328444"/>
              <a:gd name="connsiteX82" fmla="*/ 2724316 w 6129349"/>
              <a:gd name="connsiteY82" fmla="*/ 4188593 h 4328444"/>
              <a:gd name="connsiteX83" fmla="*/ 2708474 w 6129349"/>
              <a:gd name="connsiteY83" fmla="*/ 4172058 h 4328444"/>
              <a:gd name="connsiteX84" fmla="*/ 2693321 w 6129349"/>
              <a:gd name="connsiteY84" fmla="*/ 4154836 h 4328444"/>
              <a:gd name="connsiteX85" fmla="*/ 2679545 w 6129349"/>
              <a:gd name="connsiteY85" fmla="*/ 4137268 h 4328444"/>
              <a:gd name="connsiteX86" fmla="*/ 2666115 w 6129349"/>
              <a:gd name="connsiteY86" fmla="*/ 4118323 h 4328444"/>
              <a:gd name="connsiteX87" fmla="*/ 2653717 w 6129349"/>
              <a:gd name="connsiteY87" fmla="*/ 4099033 h 4328444"/>
              <a:gd name="connsiteX88" fmla="*/ 2642351 w 6129349"/>
              <a:gd name="connsiteY88" fmla="*/ 4079054 h 4328444"/>
              <a:gd name="connsiteX89" fmla="*/ 2632020 w 6129349"/>
              <a:gd name="connsiteY89" fmla="*/ 4058731 h 4328444"/>
              <a:gd name="connsiteX90" fmla="*/ 2622377 w 6129349"/>
              <a:gd name="connsiteY90" fmla="*/ 4038064 h 4328444"/>
              <a:gd name="connsiteX91" fmla="*/ 2613767 w 6129349"/>
              <a:gd name="connsiteY91" fmla="*/ 4016363 h 4328444"/>
              <a:gd name="connsiteX92" fmla="*/ 2606191 w 6129349"/>
              <a:gd name="connsiteY92" fmla="*/ 3993973 h 4328444"/>
              <a:gd name="connsiteX93" fmla="*/ 2599992 w 6129349"/>
              <a:gd name="connsiteY93" fmla="*/ 3971927 h 4328444"/>
              <a:gd name="connsiteX94" fmla="*/ 2594482 w 6129349"/>
              <a:gd name="connsiteY94" fmla="*/ 3948848 h 4328444"/>
              <a:gd name="connsiteX95" fmla="*/ 2590349 w 6129349"/>
              <a:gd name="connsiteY95" fmla="*/ 3925424 h 4328444"/>
              <a:gd name="connsiteX96" fmla="*/ 2587249 w 6129349"/>
              <a:gd name="connsiteY96" fmla="*/ 3902001 h 4328444"/>
              <a:gd name="connsiteX97" fmla="*/ 2585528 w 6129349"/>
              <a:gd name="connsiteY97" fmla="*/ 3877545 h 4328444"/>
              <a:gd name="connsiteX98" fmla="*/ 2584839 w 6129349"/>
              <a:gd name="connsiteY98" fmla="*/ 3853432 h 4328444"/>
              <a:gd name="connsiteX99" fmla="*/ 2585528 w 6129349"/>
              <a:gd name="connsiteY99" fmla="*/ 3829319 h 4328444"/>
              <a:gd name="connsiteX100" fmla="*/ 2587249 w 6129349"/>
              <a:gd name="connsiteY100" fmla="*/ 3804863 h 4328444"/>
              <a:gd name="connsiteX101" fmla="*/ 2590349 w 6129349"/>
              <a:gd name="connsiteY101" fmla="*/ 3781440 h 4328444"/>
              <a:gd name="connsiteX102" fmla="*/ 2594482 w 6129349"/>
              <a:gd name="connsiteY102" fmla="*/ 3758016 h 4328444"/>
              <a:gd name="connsiteX103" fmla="*/ 2599992 w 6129349"/>
              <a:gd name="connsiteY103" fmla="*/ 3734937 h 4328444"/>
              <a:gd name="connsiteX104" fmla="*/ 2606191 w 6129349"/>
              <a:gd name="connsiteY104" fmla="*/ 3712547 h 4328444"/>
              <a:gd name="connsiteX105" fmla="*/ 2613767 w 6129349"/>
              <a:gd name="connsiteY105" fmla="*/ 3690846 h 4328444"/>
              <a:gd name="connsiteX106" fmla="*/ 2622377 w 6129349"/>
              <a:gd name="connsiteY106" fmla="*/ 3668800 h 4328444"/>
              <a:gd name="connsiteX107" fmla="*/ 2632020 w 6129349"/>
              <a:gd name="connsiteY107" fmla="*/ 3648133 h 4328444"/>
              <a:gd name="connsiteX108" fmla="*/ 2642351 w 6129349"/>
              <a:gd name="connsiteY108" fmla="*/ 3627810 h 4328444"/>
              <a:gd name="connsiteX109" fmla="*/ 2653717 w 6129349"/>
              <a:gd name="connsiteY109" fmla="*/ 3607831 h 4328444"/>
              <a:gd name="connsiteX110" fmla="*/ 2666115 w 6129349"/>
              <a:gd name="connsiteY110" fmla="*/ 3588541 h 4328444"/>
              <a:gd name="connsiteX111" fmla="*/ 2679545 w 6129349"/>
              <a:gd name="connsiteY111" fmla="*/ 3569596 h 4328444"/>
              <a:gd name="connsiteX112" fmla="*/ 2693321 w 6129349"/>
              <a:gd name="connsiteY112" fmla="*/ 3552028 h 4328444"/>
              <a:gd name="connsiteX113" fmla="*/ 2708474 w 6129349"/>
              <a:gd name="connsiteY113" fmla="*/ 3534806 h 4328444"/>
              <a:gd name="connsiteX114" fmla="*/ 2724316 w 6129349"/>
              <a:gd name="connsiteY114" fmla="*/ 3518271 h 4328444"/>
              <a:gd name="connsiteX115" fmla="*/ 2740846 w 6129349"/>
              <a:gd name="connsiteY115" fmla="*/ 3502426 h 4328444"/>
              <a:gd name="connsiteX116" fmla="*/ 2758066 w 6129349"/>
              <a:gd name="connsiteY116" fmla="*/ 3487269 h 4328444"/>
              <a:gd name="connsiteX117" fmla="*/ 2775974 w 6129349"/>
              <a:gd name="connsiteY117" fmla="*/ 3473146 h 4328444"/>
              <a:gd name="connsiteX118" fmla="*/ 2794571 w 6129349"/>
              <a:gd name="connsiteY118" fmla="*/ 3460057 h 4328444"/>
              <a:gd name="connsiteX119" fmla="*/ 2813857 w 6129349"/>
              <a:gd name="connsiteY119" fmla="*/ 3447312 h 4328444"/>
              <a:gd name="connsiteX120" fmla="*/ 2833830 w 6129349"/>
              <a:gd name="connsiteY120" fmla="*/ 3436289 h 4328444"/>
              <a:gd name="connsiteX121" fmla="*/ 2854149 w 6129349"/>
              <a:gd name="connsiteY121" fmla="*/ 3425611 h 4328444"/>
              <a:gd name="connsiteX122" fmla="*/ 2875157 w 6129349"/>
              <a:gd name="connsiteY122" fmla="*/ 3415966 h 4328444"/>
              <a:gd name="connsiteX123" fmla="*/ 2896854 w 6129349"/>
              <a:gd name="connsiteY123" fmla="*/ 3407354 h 4328444"/>
              <a:gd name="connsiteX124" fmla="*/ 2918894 w 6129349"/>
              <a:gd name="connsiteY124" fmla="*/ 3400120 h 4328444"/>
              <a:gd name="connsiteX125" fmla="*/ 2941279 w 6129349"/>
              <a:gd name="connsiteY125" fmla="*/ 3393576 h 4328444"/>
              <a:gd name="connsiteX126" fmla="*/ 2964354 w 6129349"/>
              <a:gd name="connsiteY126" fmla="*/ 3388065 h 4328444"/>
              <a:gd name="connsiteX127" fmla="*/ 2987427 w 6129349"/>
              <a:gd name="connsiteY127" fmla="*/ 3383931 h 4328444"/>
              <a:gd name="connsiteX128" fmla="*/ 3011534 w 6129349"/>
              <a:gd name="connsiteY128" fmla="*/ 3380831 h 4328444"/>
              <a:gd name="connsiteX129" fmla="*/ 3035297 w 6129349"/>
              <a:gd name="connsiteY129" fmla="*/ 3379453 h 4328444"/>
              <a:gd name="connsiteX130" fmla="*/ 1367723 w 6129349"/>
              <a:gd name="connsiteY130" fmla="*/ 3378420 h 4328444"/>
              <a:gd name="connsiteX131" fmla="*/ 1887435 w 6129349"/>
              <a:gd name="connsiteY131" fmla="*/ 3378420 h 4328444"/>
              <a:gd name="connsiteX132" fmla="*/ 1911921 w 6129349"/>
              <a:gd name="connsiteY132" fmla="*/ 3379453 h 4328444"/>
              <a:gd name="connsiteX133" fmla="*/ 1935717 w 6129349"/>
              <a:gd name="connsiteY133" fmla="*/ 3380831 h 4328444"/>
              <a:gd name="connsiteX134" fmla="*/ 1959512 w 6129349"/>
              <a:gd name="connsiteY134" fmla="*/ 3383931 h 4328444"/>
              <a:gd name="connsiteX135" fmla="*/ 1982963 w 6129349"/>
              <a:gd name="connsiteY135" fmla="*/ 3388065 h 4328444"/>
              <a:gd name="connsiteX136" fmla="*/ 2005724 w 6129349"/>
              <a:gd name="connsiteY136" fmla="*/ 3393576 h 4328444"/>
              <a:gd name="connsiteX137" fmla="*/ 2028485 w 6129349"/>
              <a:gd name="connsiteY137" fmla="*/ 3400120 h 4328444"/>
              <a:gd name="connsiteX138" fmla="*/ 2050557 w 6129349"/>
              <a:gd name="connsiteY138" fmla="*/ 3407354 h 4328444"/>
              <a:gd name="connsiteX139" fmla="*/ 2071939 w 6129349"/>
              <a:gd name="connsiteY139" fmla="*/ 3415966 h 4328444"/>
              <a:gd name="connsiteX140" fmla="*/ 2092975 w 6129349"/>
              <a:gd name="connsiteY140" fmla="*/ 3425611 h 4328444"/>
              <a:gd name="connsiteX141" fmla="*/ 2113668 w 6129349"/>
              <a:gd name="connsiteY141" fmla="*/ 3436289 h 4328444"/>
              <a:gd name="connsiteX142" fmla="*/ 2133669 w 6129349"/>
              <a:gd name="connsiteY142" fmla="*/ 3447312 h 4328444"/>
              <a:gd name="connsiteX143" fmla="*/ 2152982 w 6129349"/>
              <a:gd name="connsiteY143" fmla="*/ 3460057 h 4328444"/>
              <a:gd name="connsiteX144" fmla="*/ 2171260 w 6129349"/>
              <a:gd name="connsiteY144" fmla="*/ 3473146 h 4328444"/>
              <a:gd name="connsiteX145" fmla="*/ 2189538 w 6129349"/>
              <a:gd name="connsiteY145" fmla="*/ 3487269 h 4328444"/>
              <a:gd name="connsiteX146" fmla="*/ 2206781 w 6129349"/>
              <a:gd name="connsiteY146" fmla="*/ 3502426 h 4328444"/>
              <a:gd name="connsiteX147" fmla="*/ 2223335 w 6129349"/>
              <a:gd name="connsiteY147" fmla="*/ 3518271 h 4328444"/>
              <a:gd name="connsiteX148" fmla="*/ 2239199 w 6129349"/>
              <a:gd name="connsiteY148" fmla="*/ 3534806 h 4328444"/>
              <a:gd name="connsiteX149" fmla="*/ 2254029 w 6129349"/>
              <a:gd name="connsiteY149" fmla="*/ 3552028 h 4328444"/>
              <a:gd name="connsiteX150" fmla="*/ 2267822 w 6129349"/>
              <a:gd name="connsiteY150" fmla="*/ 3569596 h 4328444"/>
              <a:gd name="connsiteX151" fmla="*/ 2281272 w 6129349"/>
              <a:gd name="connsiteY151" fmla="*/ 3588541 h 4328444"/>
              <a:gd name="connsiteX152" fmla="*/ 2293687 w 6129349"/>
              <a:gd name="connsiteY152" fmla="*/ 3607831 h 4328444"/>
              <a:gd name="connsiteX153" fmla="*/ 2305412 w 6129349"/>
              <a:gd name="connsiteY153" fmla="*/ 3627810 h 4328444"/>
              <a:gd name="connsiteX154" fmla="*/ 2315758 w 6129349"/>
              <a:gd name="connsiteY154" fmla="*/ 3648133 h 4328444"/>
              <a:gd name="connsiteX155" fmla="*/ 2325415 w 6129349"/>
              <a:gd name="connsiteY155" fmla="*/ 3668800 h 4328444"/>
              <a:gd name="connsiteX156" fmla="*/ 2333691 w 6129349"/>
              <a:gd name="connsiteY156" fmla="*/ 3690846 h 4328444"/>
              <a:gd name="connsiteX157" fmla="*/ 2341624 w 6129349"/>
              <a:gd name="connsiteY157" fmla="*/ 3712547 h 4328444"/>
              <a:gd name="connsiteX158" fmla="*/ 2348176 w 6129349"/>
              <a:gd name="connsiteY158" fmla="*/ 3734937 h 4328444"/>
              <a:gd name="connsiteX159" fmla="*/ 2353005 w 6129349"/>
              <a:gd name="connsiteY159" fmla="*/ 3758016 h 4328444"/>
              <a:gd name="connsiteX160" fmla="*/ 2357144 w 6129349"/>
              <a:gd name="connsiteY160" fmla="*/ 3781440 h 4328444"/>
              <a:gd name="connsiteX161" fmla="*/ 2360247 w 6129349"/>
              <a:gd name="connsiteY161" fmla="*/ 3804863 h 4328444"/>
              <a:gd name="connsiteX162" fmla="*/ 2362316 w 6129349"/>
              <a:gd name="connsiteY162" fmla="*/ 3829319 h 4328444"/>
              <a:gd name="connsiteX163" fmla="*/ 2363005 w 6129349"/>
              <a:gd name="connsiteY163" fmla="*/ 3853432 h 4328444"/>
              <a:gd name="connsiteX164" fmla="*/ 2362316 w 6129349"/>
              <a:gd name="connsiteY164" fmla="*/ 3877545 h 4328444"/>
              <a:gd name="connsiteX165" fmla="*/ 2360247 w 6129349"/>
              <a:gd name="connsiteY165" fmla="*/ 3902001 h 4328444"/>
              <a:gd name="connsiteX166" fmla="*/ 2357144 w 6129349"/>
              <a:gd name="connsiteY166" fmla="*/ 3925424 h 4328444"/>
              <a:gd name="connsiteX167" fmla="*/ 2353005 w 6129349"/>
              <a:gd name="connsiteY167" fmla="*/ 3948848 h 4328444"/>
              <a:gd name="connsiteX168" fmla="*/ 2348176 w 6129349"/>
              <a:gd name="connsiteY168" fmla="*/ 3971927 h 4328444"/>
              <a:gd name="connsiteX169" fmla="*/ 2341624 w 6129349"/>
              <a:gd name="connsiteY169" fmla="*/ 3993973 h 4328444"/>
              <a:gd name="connsiteX170" fmla="*/ 2333691 w 6129349"/>
              <a:gd name="connsiteY170" fmla="*/ 4016363 h 4328444"/>
              <a:gd name="connsiteX171" fmla="*/ 2325415 w 6129349"/>
              <a:gd name="connsiteY171" fmla="*/ 4038064 h 4328444"/>
              <a:gd name="connsiteX172" fmla="*/ 2315758 w 6129349"/>
              <a:gd name="connsiteY172" fmla="*/ 4058731 h 4328444"/>
              <a:gd name="connsiteX173" fmla="*/ 2305412 w 6129349"/>
              <a:gd name="connsiteY173" fmla="*/ 4079054 h 4328444"/>
              <a:gd name="connsiteX174" fmla="*/ 2293687 w 6129349"/>
              <a:gd name="connsiteY174" fmla="*/ 4099033 h 4328444"/>
              <a:gd name="connsiteX175" fmla="*/ 2281272 w 6129349"/>
              <a:gd name="connsiteY175" fmla="*/ 4118323 h 4328444"/>
              <a:gd name="connsiteX176" fmla="*/ 2267822 w 6129349"/>
              <a:gd name="connsiteY176" fmla="*/ 4137268 h 4328444"/>
              <a:gd name="connsiteX177" fmla="*/ 2254029 w 6129349"/>
              <a:gd name="connsiteY177" fmla="*/ 4154836 h 4328444"/>
              <a:gd name="connsiteX178" fmla="*/ 2239199 w 6129349"/>
              <a:gd name="connsiteY178" fmla="*/ 4172058 h 4328444"/>
              <a:gd name="connsiteX179" fmla="*/ 2223335 w 6129349"/>
              <a:gd name="connsiteY179" fmla="*/ 4188593 h 4328444"/>
              <a:gd name="connsiteX180" fmla="*/ 2206781 w 6129349"/>
              <a:gd name="connsiteY180" fmla="*/ 4204438 h 4328444"/>
              <a:gd name="connsiteX181" fmla="*/ 2189538 w 6129349"/>
              <a:gd name="connsiteY181" fmla="*/ 4219595 h 4328444"/>
              <a:gd name="connsiteX182" fmla="*/ 2171260 w 6129349"/>
              <a:gd name="connsiteY182" fmla="*/ 4233718 h 4328444"/>
              <a:gd name="connsiteX183" fmla="*/ 2152982 w 6129349"/>
              <a:gd name="connsiteY183" fmla="*/ 4246807 h 4328444"/>
              <a:gd name="connsiteX184" fmla="*/ 2133669 w 6129349"/>
              <a:gd name="connsiteY184" fmla="*/ 4259552 h 4328444"/>
              <a:gd name="connsiteX185" fmla="*/ 2113668 w 6129349"/>
              <a:gd name="connsiteY185" fmla="*/ 4270575 h 4328444"/>
              <a:gd name="connsiteX186" fmla="*/ 2092975 w 6129349"/>
              <a:gd name="connsiteY186" fmla="*/ 4281254 h 4328444"/>
              <a:gd name="connsiteX187" fmla="*/ 2071939 w 6129349"/>
              <a:gd name="connsiteY187" fmla="*/ 4290898 h 4328444"/>
              <a:gd name="connsiteX188" fmla="*/ 2050557 w 6129349"/>
              <a:gd name="connsiteY188" fmla="*/ 4299510 h 4328444"/>
              <a:gd name="connsiteX189" fmla="*/ 2028485 w 6129349"/>
              <a:gd name="connsiteY189" fmla="*/ 4306743 h 4328444"/>
              <a:gd name="connsiteX190" fmla="*/ 2005724 w 6129349"/>
              <a:gd name="connsiteY190" fmla="*/ 4313288 h 4328444"/>
              <a:gd name="connsiteX191" fmla="*/ 1982963 w 6129349"/>
              <a:gd name="connsiteY191" fmla="*/ 4318799 h 4328444"/>
              <a:gd name="connsiteX192" fmla="*/ 1959512 w 6129349"/>
              <a:gd name="connsiteY192" fmla="*/ 4322933 h 4328444"/>
              <a:gd name="connsiteX193" fmla="*/ 1935717 w 6129349"/>
              <a:gd name="connsiteY193" fmla="*/ 4326033 h 4328444"/>
              <a:gd name="connsiteX194" fmla="*/ 1911921 w 6129349"/>
              <a:gd name="connsiteY194" fmla="*/ 4327411 h 4328444"/>
              <a:gd name="connsiteX195" fmla="*/ 1887435 w 6129349"/>
              <a:gd name="connsiteY195" fmla="*/ 4328444 h 4328444"/>
              <a:gd name="connsiteX196" fmla="*/ 1367723 w 6129349"/>
              <a:gd name="connsiteY196" fmla="*/ 4328444 h 4328444"/>
              <a:gd name="connsiteX197" fmla="*/ 1343583 w 6129349"/>
              <a:gd name="connsiteY197" fmla="*/ 4327411 h 4328444"/>
              <a:gd name="connsiteX198" fmla="*/ 1319096 w 6129349"/>
              <a:gd name="connsiteY198" fmla="*/ 4326033 h 4328444"/>
              <a:gd name="connsiteX199" fmla="*/ 1295647 w 6129349"/>
              <a:gd name="connsiteY199" fmla="*/ 4322933 h 4328444"/>
              <a:gd name="connsiteX200" fmla="*/ 1272196 w 6129349"/>
              <a:gd name="connsiteY200" fmla="*/ 4318799 h 4328444"/>
              <a:gd name="connsiteX201" fmla="*/ 1249089 w 6129349"/>
              <a:gd name="connsiteY201" fmla="*/ 4313288 h 4328444"/>
              <a:gd name="connsiteX202" fmla="*/ 1226674 w 6129349"/>
              <a:gd name="connsiteY202" fmla="*/ 4306743 h 4328444"/>
              <a:gd name="connsiteX203" fmla="*/ 1204603 w 6129349"/>
              <a:gd name="connsiteY203" fmla="*/ 4299510 h 4328444"/>
              <a:gd name="connsiteX204" fmla="*/ 1182877 w 6129349"/>
              <a:gd name="connsiteY204" fmla="*/ 4290898 h 4328444"/>
              <a:gd name="connsiteX205" fmla="*/ 1162184 w 6129349"/>
              <a:gd name="connsiteY205" fmla="*/ 4281254 h 4328444"/>
              <a:gd name="connsiteX206" fmla="*/ 1141836 w 6129349"/>
              <a:gd name="connsiteY206" fmla="*/ 4270575 h 4328444"/>
              <a:gd name="connsiteX207" fmla="*/ 1121835 w 6129349"/>
              <a:gd name="connsiteY207" fmla="*/ 4259552 h 4328444"/>
              <a:gd name="connsiteX208" fmla="*/ 1102523 w 6129349"/>
              <a:gd name="connsiteY208" fmla="*/ 4246807 h 4328444"/>
              <a:gd name="connsiteX209" fmla="*/ 1083555 w 6129349"/>
              <a:gd name="connsiteY209" fmla="*/ 4233718 h 4328444"/>
              <a:gd name="connsiteX210" fmla="*/ 1065967 w 6129349"/>
              <a:gd name="connsiteY210" fmla="*/ 4219595 h 4328444"/>
              <a:gd name="connsiteX211" fmla="*/ 1048378 w 6129349"/>
              <a:gd name="connsiteY211" fmla="*/ 4204438 h 4328444"/>
              <a:gd name="connsiteX212" fmla="*/ 1031825 w 6129349"/>
              <a:gd name="connsiteY212" fmla="*/ 4188593 h 4328444"/>
              <a:gd name="connsiteX213" fmla="*/ 1016306 w 6129349"/>
              <a:gd name="connsiteY213" fmla="*/ 4172058 h 4328444"/>
              <a:gd name="connsiteX214" fmla="*/ 1001132 w 6129349"/>
              <a:gd name="connsiteY214" fmla="*/ 4154836 h 4328444"/>
              <a:gd name="connsiteX215" fmla="*/ 986991 w 6129349"/>
              <a:gd name="connsiteY215" fmla="*/ 4137268 h 4328444"/>
              <a:gd name="connsiteX216" fmla="*/ 973888 w 6129349"/>
              <a:gd name="connsiteY216" fmla="*/ 4118323 h 4328444"/>
              <a:gd name="connsiteX217" fmla="*/ 961127 w 6129349"/>
              <a:gd name="connsiteY217" fmla="*/ 4099033 h 4328444"/>
              <a:gd name="connsiteX218" fmla="*/ 950092 w 6129349"/>
              <a:gd name="connsiteY218" fmla="*/ 4079054 h 4328444"/>
              <a:gd name="connsiteX219" fmla="*/ 939056 w 6129349"/>
              <a:gd name="connsiteY219" fmla="*/ 4058731 h 4328444"/>
              <a:gd name="connsiteX220" fmla="*/ 929399 w 6129349"/>
              <a:gd name="connsiteY220" fmla="*/ 4038064 h 4328444"/>
              <a:gd name="connsiteX221" fmla="*/ 921122 w 6129349"/>
              <a:gd name="connsiteY221" fmla="*/ 4016363 h 4328444"/>
              <a:gd name="connsiteX222" fmla="*/ 913880 w 6129349"/>
              <a:gd name="connsiteY222" fmla="*/ 3993973 h 4328444"/>
              <a:gd name="connsiteX223" fmla="*/ 907328 w 6129349"/>
              <a:gd name="connsiteY223" fmla="*/ 3971927 h 4328444"/>
              <a:gd name="connsiteX224" fmla="*/ 901810 w 6129349"/>
              <a:gd name="connsiteY224" fmla="*/ 3948848 h 4328444"/>
              <a:gd name="connsiteX225" fmla="*/ 897673 w 6129349"/>
              <a:gd name="connsiteY225" fmla="*/ 3925424 h 4328444"/>
              <a:gd name="connsiteX226" fmla="*/ 894569 w 6129349"/>
              <a:gd name="connsiteY226" fmla="*/ 3902001 h 4328444"/>
              <a:gd name="connsiteX227" fmla="*/ 892844 w 6129349"/>
              <a:gd name="connsiteY227" fmla="*/ 3877545 h 4328444"/>
              <a:gd name="connsiteX228" fmla="*/ 892154 w 6129349"/>
              <a:gd name="connsiteY228" fmla="*/ 3853432 h 4328444"/>
              <a:gd name="connsiteX229" fmla="*/ 892844 w 6129349"/>
              <a:gd name="connsiteY229" fmla="*/ 3829319 h 4328444"/>
              <a:gd name="connsiteX230" fmla="*/ 894569 w 6129349"/>
              <a:gd name="connsiteY230" fmla="*/ 3804863 h 4328444"/>
              <a:gd name="connsiteX231" fmla="*/ 897673 w 6129349"/>
              <a:gd name="connsiteY231" fmla="*/ 3781440 h 4328444"/>
              <a:gd name="connsiteX232" fmla="*/ 901810 w 6129349"/>
              <a:gd name="connsiteY232" fmla="*/ 3758016 h 4328444"/>
              <a:gd name="connsiteX233" fmla="*/ 907328 w 6129349"/>
              <a:gd name="connsiteY233" fmla="*/ 3734937 h 4328444"/>
              <a:gd name="connsiteX234" fmla="*/ 913880 w 6129349"/>
              <a:gd name="connsiteY234" fmla="*/ 3712547 h 4328444"/>
              <a:gd name="connsiteX235" fmla="*/ 921122 w 6129349"/>
              <a:gd name="connsiteY235" fmla="*/ 3690846 h 4328444"/>
              <a:gd name="connsiteX236" fmla="*/ 929399 w 6129349"/>
              <a:gd name="connsiteY236" fmla="*/ 3668800 h 4328444"/>
              <a:gd name="connsiteX237" fmla="*/ 939056 w 6129349"/>
              <a:gd name="connsiteY237" fmla="*/ 3648133 h 4328444"/>
              <a:gd name="connsiteX238" fmla="*/ 950092 w 6129349"/>
              <a:gd name="connsiteY238" fmla="*/ 3627810 h 4328444"/>
              <a:gd name="connsiteX239" fmla="*/ 961127 w 6129349"/>
              <a:gd name="connsiteY239" fmla="*/ 3607831 h 4328444"/>
              <a:gd name="connsiteX240" fmla="*/ 973888 w 6129349"/>
              <a:gd name="connsiteY240" fmla="*/ 3588541 h 4328444"/>
              <a:gd name="connsiteX241" fmla="*/ 986991 w 6129349"/>
              <a:gd name="connsiteY241" fmla="*/ 3569596 h 4328444"/>
              <a:gd name="connsiteX242" fmla="*/ 1001132 w 6129349"/>
              <a:gd name="connsiteY242" fmla="*/ 3552028 h 4328444"/>
              <a:gd name="connsiteX243" fmla="*/ 1016306 w 6129349"/>
              <a:gd name="connsiteY243" fmla="*/ 3534806 h 4328444"/>
              <a:gd name="connsiteX244" fmla="*/ 1031825 w 6129349"/>
              <a:gd name="connsiteY244" fmla="*/ 3518271 h 4328444"/>
              <a:gd name="connsiteX245" fmla="*/ 1048378 w 6129349"/>
              <a:gd name="connsiteY245" fmla="*/ 3502426 h 4328444"/>
              <a:gd name="connsiteX246" fmla="*/ 1065967 w 6129349"/>
              <a:gd name="connsiteY246" fmla="*/ 3487269 h 4328444"/>
              <a:gd name="connsiteX247" fmla="*/ 1083555 w 6129349"/>
              <a:gd name="connsiteY247" fmla="*/ 3473146 h 4328444"/>
              <a:gd name="connsiteX248" fmla="*/ 1102523 w 6129349"/>
              <a:gd name="connsiteY248" fmla="*/ 3460057 h 4328444"/>
              <a:gd name="connsiteX249" fmla="*/ 1121835 w 6129349"/>
              <a:gd name="connsiteY249" fmla="*/ 3447312 h 4328444"/>
              <a:gd name="connsiteX250" fmla="*/ 1141836 w 6129349"/>
              <a:gd name="connsiteY250" fmla="*/ 3436289 h 4328444"/>
              <a:gd name="connsiteX251" fmla="*/ 1162184 w 6129349"/>
              <a:gd name="connsiteY251" fmla="*/ 3425611 h 4328444"/>
              <a:gd name="connsiteX252" fmla="*/ 1182877 w 6129349"/>
              <a:gd name="connsiteY252" fmla="*/ 3415966 h 4328444"/>
              <a:gd name="connsiteX253" fmla="*/ 1204603 w 6129349"/>
              <a:gd name="connsiteY253" fmla="*/ 3407354 h 4328444"/>
              <a:gd name="connsiteX254" fmla="*/ 1226674 w 6129349"/>
              <a:gd name="connsiteY254" fmla="*/ 3400120 h 4328444"/>
              <a:gd name="connsiteX255" fmla="*/ 1249089 w 6129349"/>
              <a:gd name="connsiteY255" fmla="*/ 3393576 h 4328444"/>
              <a:gd name="connsiteX256" fmla="*/ 1272196 w 6129349"/>
              <a:gd name="connsiteY256" fmla="*/ 3388065 h 4328444"/>
              <a:gd name="connsiteX257" fmla="*/ 1295647 w 6129349"/>
              <a:gd name="connsiteY257" fmla="*/ 3383931 h 4328444"/>
              <a:gd name="connsiteX258" fmla="*/ 1319096 w 6129349"/>
              <a:gd name="connsiteY258" fmla="*/ 3380831 h 4328444"/>
              <a:gd name="connsiteX259" fmla="*/ 1343583 w 6129349"/>
              <a:gd name="connsiteY259" fmla="*/ 3379453 h 4328444"/>
              <a:gd name="connsiteX260" fmla="*/ 474906 w 6129349"/>
              <a:gd name="connsiteY260" fmla="*/ 2252374 h 4328444"/>
              <a:gd name="connsiteX261" fmla="*/ 5654444 w 6129349"/>
              <a:gd name="connsiteY261" fmla="*/ 2252374 h 4328444"/>
              <a:gd name="connsiteX262" fmla="*/ 5678551 w 6129349"/>
              <a:gd name="connsiteY262" fmla="*/ 2253064 h 4328444"/>
              <a:gd name="connsiteX263" fmla="*/ 5702658 w 6129349"/>
              <a:gd name="connsiteY263" fmla="*/ 2255131 h 4328444"/>
              <a:gd name="connsiteX264" fmla="*/ 5726076 w 6129349"/>
              <a:gd name="connsiteY264" fmla="*/ 2258230 h 4328444"/>
              <a:gd name="connsiteX265" fmla="*/ 5749838 w 6129349"/>
              <a:gd name="connsiteY265" fmla="*/ 2262364 h 4328444"/>
              <a:gd name="connsiteX266" fmla="*/ 5772911 w 6129349"/>
              <a:gd name="connsiteY266" fmla="*/ 2267875 h 4328444"/>
              <a:gd name="connsiteX267" fmla="*/ 5794952 w 6129349"/>
              <a:gd name="connsiteY267" fmla="*/ 2273731 h 4328444"/>
              <a:gd name="connsiteX268" fmla="*/ 5817337 w 6129349"/>
              <a:gd name="connsiteY268" fmla="*/ 2281654 h 4328444"/>
              <a:gd name="connsiteX269" fmla="*/ 5839033 w 6129349"/>
              <a:gd name="connsiteY269" fmla="*/ 2289921 h 4328444"/>
              <a:gd name="connsiteX270" fmla="*/ 5859696 w 6129349"/>
              <a:gd name="connsiteY270" fmla="*/ 2299566 h 4328444"/>
              <a:gd name="connsiteX271" fmla="*/ 5880016 w 6129349"/>
              <a:gd name="connsiteY271" fmla="*/ 2309899 h 4328444"/>
              <a:gd name="connsiteX272" fmla="*/ 5899989 w 6129349"/>
              <a:gd name="connsiteY272" fmla="*/ 2321612 h 4328444"/>
              <a:gd name="connsiteX273" fmla="*/ 5919275 w 6129349"/>
              <a:gd name="connsiteY273" fmla="*/ 2334012 h 4328444"/>
              <a:gd name="connsiteX274" fmla="*/ 5938216 w 6129349"/>
              <a:gd name="connsiteY274" fmla="*/ 2347446 h 4328444"/>
              <a:gd name="connsiteX275" fmla="*/ 5955780 w 6129349"/>
              <a:gd name="connsiteY275" fmla="*/ 2361224 h 4328444"/>
              <a:gd name="connsiteX276" fmla="*/ 5972999 w 6129349"/>
              <a:gd name="connsiteY276" fmla="*/ 2376036 h 4328444"/>
              <a:gd name="connsiteX277" fmla="*/ 5989529 w 6129349"/>
              <a:gd name="connsiteY277" fmla="*/ 2391882 h 4328444"/>
              <a:gd name="connsiteX278" fmla="*/ 6005371 w 6129349"/>
              <a:gd name="connsiteY278" fmla="*/ 2408416 h 4328444"/>
              <a:gd name="connsiteX279" fmla="*/ 6020524 w 6129349"/>
              <a:gd name="connsiteY279" fmla="*/ 2425638 h 4328444"/>
              <a:gd name="connsiteX280" fmla="*/ 6034643 w 6129349"/>
              <a:gd name="connsiteY280" fmla="*/ 2443895 h 4328444"/>
              <a:gd name="connsiteX281" fmla="*/ 6047730 w 6129349"/>
              <a:gd name="connsiteY281" fmla="*/ 2462151 h 4328444"/>
              <a:gd name="connsiteX282" fmla="*/ 6060473 w 6129349"/>
              <a:gd name="connsiteY282" fmla="*/ 2481442 h 4328444"/>
              <a:gd name="connsiteX283" fmla="*/ 6071493 w 6129349"/>
              <a:gd name="connsiteY283" fmla="*/ 2501420 h 4328444"/>
              <a:gd name="connsiteX284" fmla="*/ 6082168 w 6129349"/>
              <a:gd name="connsiteY284" fmla="*/ 2521743 h 4328444"/>
              <a:gd name="connsiteX285" fmla="*/ 6091811 w 6129349"/>
              <a:gd name="connsiteY285" fmla="*/ 2543100 h 4328444"/>
              <a:gd name="connsiteX286" fmla="*/ 6100422 w 6129349"/>
              <a:gd name="connsiteY286" fmla="*/ 2564456 h 4328444"/>
              <a:gd name="connsiteX287" fmla="*/ 6107653 w 6129349"/>
              <a:gd name="connsiteY287" fmla="*/ 2586502 h 4328444"/>
              <a:gd name="connsiteX288" fmla="*/ 6114196 w 6129349"/>
              <a:gd name="connsiteY288" fmla="*/ 2609236 h 4328444"/>
              <a:gd name="connsiteX289" fmla="*/ 6119706 w 6129349"/>
              <a:gd name="connsiteY289" fmla="*/ 2631971 h 4328444"/>
              <a:gd name="connsiteX290" fmla="*/ 6123839 w 6129349"/>
              <a:gd name="connsiteY290" fmla="*/ 2655395 h 4328444"/>
              <a:gd name="connsiteX291" fmla="*/ 6126939 w 6129349"/>
              <a:gd name="connsiteY291" fmla="*/ 2679163 h 4328444"/>
              <a:gd name="connsiteX292" fmla="*/ 6128316 w 6129349"/>
              <a:gd name="connsiteY292" fmla="*/ 2702930 h 4328444"/>
              <a:gd name="connsiteX293" fmla="*/ 6129349 w 6129349"/>
              <a:gd name="connsiteY293" fmla="*/ 2727732 h 4328444"/>
              <a:gd name="connsiteX294" fmla="*/ 6128316 w 6129349"/>
              <a:gd name="connsiteY294" fmla="*/ 2751844 h 4328444"/>
              <a:gd name="connsiteX295" fmla="*/ 6126939 w 6129349"/>
              <a:gd name="connsiteY295" fmla="*/ 2775612 h 4328444"/>
              <a:gd name="connsiteX296" fmla="*/ 6123839 w 6129349"/>
              <a:gd name="connsiteY296" fmla="*/ 2799379 h 4328444"/>
              <a:gd name="connsiteX297" fmla="*/ 6119706 w 6129349"/>
              <a:gd name="connsiteY297" fmla="*/ 2822803 h 4328444"/>
              <a:gd name="connsiteX298" fmla="*/ 6114196 w 6129349"/>
              <a:gd name="connsiteY298" fmla="*/ 2845538 h 4328444"/>
              <a:gd name="connsiteX299" fmla="*/ 6107653 w 6129349"/>
              <a:gd name="connsiteY299" fmla="*/ 2868272 h 4328444"/>
              <a:gd name="connsiteX300" fmla="*/ 6100422 w 6129349"/>
              <a:gd name="connsiteY300" fmla="*/ 2890318 h 4328444"/>
              <a:gd name="connsiteX301" fmla="*/ 6091811 w 6129349"/>
              <a:gd name="connsiteY301" fmla="*/ 2911674 h 4328444"/>
              <a:gd name="connsiteX302" fmla="*/ 6082168 w 6129349"/>
              <a:gd name="connsiteY302" fmla="*/ 2933031 h 4328444"/>
              <a:gd name="connsiteX303" fmla="*/ 6071493 w 6129349"/>
              <a:gd name="connsiteY303" fmla="*/ 2953354 h 4328444"/>
              <a:gd name="connsiteX304" fmla="*/ 6060473 w 6129349"/>
              <a:gd name="connsiteY304" fmla="*/ 2973332 h 4328444"/>
              <a:gd name="connsiteX305" fmla="*/ 6047730 w 6129349"/>
              <a:gd name="connsiteY305" fmla="*/ 2992623 h 4328444"/>
              <a:gd name="connsiteX306" fmla="*/ 6034643 w 6129349"/>
              <a:gd name="connsiteY306" fmla="*/ 3010879 h 4328444"/>
              <a:gd name="connsiteX307" fmla="*/ 6020524 w 6129349"/>
              <a:gd name="connsiteY307" fmla="*/ 3029136 h 4328444"/>
              <a:gd name="connsiteX308" fmla="*/ 6005371 w 6129349"/>
              <a:gd name="connsiteY308" fmla="*/ 3046358 h 4328444"/>
              <a:gd name="connsiteX309" fmla="*/ 5989529 w 6129349"/>
              <a:gd name="connsiteY309" fmla="*/ 3062892 h 4328444"/>
              <a:gd name="connsiteX310" fmla="*/ 5972999 w 6129349"/>
              <a:gd name="connsiteY310" fmla="*/ 3078738 h 4328444"/>
              <a:gd name="connsiteX311" fmla="*/ 5955780 w 6129349"/>
              <a:gd name="connsiteY311" fmla="*/ 3093550 h 4328444"/>
              <a:gd name="connsiteX312" fmla="*/ 5938216 w 6129349"/>
              <a:gd name="connsiteY312" fmla="*/ 3107673 h 4328444"/>
              <a:gd name="connsiteX313" fmla="*/ 5919275 w 6129349"/>
              <a:gd name="connsiteY313" fmla="*/ 3121106 h 4328444"/>
              <a:gd name="connsiteX314" fmla="*/ 5899989 w 6129349"/>
              <a:gd name="connsiteY314" fmla="*/ 3133163 h 4328444"/>
              <a:gd name="connsiteX315" fmla="*/ 5880016 w 6129349"/>
              <a:gd name="connsiteY315" fmla="*/ 3144875 h 4328444"/>
              <a:gd name="connsiteX316" fmla="*/ 5859696 w 6129349"/>
              <a:gd name="connsiteY316" fmla="*/ 3155209 h 4328444"/>
              <a:gd name="connsiteX317" fmla="*/ 5839033 w 6129349"/>
              <a:gd name="connsiteY317" fmla="*/ 3164853 h 4328444"/>
              <a:gd name="connsiteX318" fmla="*/ 5817337 w 6129349"/>
              <a:gd name="connsiteY318" fmla="*/ 3173120 h 4328444"/>
              <a:gd name="connsiteX319" fmla="*/ 5794952 w 6129349"/>
              <a:gd name="connsiteY319" fmla="*/ 3181043 h 4328444"/>
              <a:gd name="connsiteX320" fmla="*/ 5772911 w 6129349"/>
              <a:gd name="connsiteY320" fmla="*/ 3187588 h 4328444"/>
              <a:gd name="connsiteX321" fmla="*/ 5749838 w 6129349"/>
              <a:gd name="connsiteY321" fmla="*/ 3192410 h 4328444"/>
              <a:gd name="connsiteX322" fmla="*/ 5726076 w 6129349"/>
              <a:gd name="connsiteY322" fmla="*/ 3196544 h 4328444"/>
              <a:gd name="connsiteX323" fmla="*/ 5702658 w 6129349"/>
              <a:gd name="connsiteY323" fmla="*/ 3199644 h 4328444"/>
              <a:gd name="connsiteX324" fmla="*/ 5678551 w 6129349"/>
              <a:gd name="connsiteY324" fmla="*/ 3201710 h 4328444"/>
              <a:gd name="connsiteX325" fmla="*/ 5654444 w 6129349"/>
              <a:gd name="connsiteY325" fmla="*/ 3202400 h 4328444"/>
              <a:gd name="connsiteX326" fmla="*/ 474906 w 6129349"/>
              <a:gd name="connsiteY326" fmla="*/ 3202400 h 4328444"/>
              <a:gd name="connsiteX327" fmla="*/ 450799 w 6129349"/>
              <a:gd name="connsiteY327" fmla="*/ 3201710 h 4328444"/>
              <a:gd name="connsiteX328" fmla="*/ 426692 w 6129349"/>
              <a:gd name="connsiteY328" fmla="*/ 3199644 h 4328444"/>
              <a:gd name="connsiteX329" fmla="*/ 403274 w 6129349"/>
              <a:gd name="connsiteY329" fmla="*/ 3196544 h 4328444"/>
              <a:gd name="connsiteX330" fmla="*/ 379512 w 6129349"/>
              <a:gd name="connsiteY330" fmla="*/ 3192410 h 4328444"/>
              <a:gd name="connsiteX331" fmla="*/ 356437 w 6129349"/>
              <a:gd name="connsiteY331" fmla="*/ 3187588 h 4328444"/>
              <a:gd name="connsiteX332" fmla="*/ 334397 w 6129349"/>
              <a:gd name="connsiteY332" fmla="*/ 3181043 h 4328444"/>
              <a:gd name="connsiteX333" fmla="*/ 312012 w 6129349"/>
              <a:gd name="connsiteY333" fmla="*/ 3173120 h 4328444"/>
              <a:gd name="connsiteX334" fmla="*/ 290315 w 6129349"/>
              <a:gd name="connsiteY334" fmla="*/ 3164853 h 4328444"/>
              <a:gd name="connsiteX335" fmla="*/ 269652 w 6129349"/>
              <a:gd name="connsiteY335" fmla="*/ 3155209 h 4328444"/>
              <a:gd name="connsiteX336" fmla="*/ 249334 w 6129349"/>
              <a:gd name="connsiteY336" fmla="*/ 3144875 h 4328444"/>
              <a:gd name="connsiteX337" fmla="*/ 229360 w 6129349"/>
              <a:gd name="connsiteY337" fmla="*/ 3133163 h 4328444"/>
              <a:gd name="connsiteX338" fmla="*/ 210074 w 6129349"/>
              <a:gd name="connsiteY338" fmla="*/ 3121106 h 4328444"/>
              <a:gd name="connsiteX339" fmla="*/ 191133 w 6129349"/>
              <a:gd name="connsiteY339" fmla="*/ 3107673 h 4328444"/>
              <a:gd name="connsiteX340" fmla="*/ 173569 w 6129349"/>
              <a:gd name="connsiteY340" fmla="*/ 3093550 h 4328444"/>
              <a:gd name="connsiteX341" fmla="*/ 156351 w 6129349"/>
              <a:gd name="connsiteY341" fmla="*/ 3078738 h 4328444"/>
              <a:gd name="connsiteX342" fmla="*/ 139820 w 6129349"/>
              <a:gd name="connsiteY342" fmla="*/ 3062892 h 4328444"/>
              <a:gd name="connsiteX343" fmla="*/ 123979 w 6129349"/>
              <a:gd name="connsiteY343" fmla="*/ 3046358 h 4328444"/>
              <a:gd name="connsiteX344" fmla="*/ 108826 w 6129349"/>
              <a:gd name="connsiteY344" fmla="*/ 3029136 h 4328444"/>
              <a:gd name="connsiteX345" fmla="*/ 94705 w 6129349"/>
              <a:gd name="connsiteY345" fmla="*/ 3010879 h 4328444"/>
              <a:gd name="connsiteX346" fmla="*/ 81619 w 6129349"/>
              <a:gd name="connsiteY346" fmla="*/ 2992623 h 4328444"/>
              <a:gd name="connsiteX347" fmla="*/ 68877 w 6129349"/>
              <a:gd name="connsiteY347" fmla="*/ 2973332 h 4328444"/>
              <a:gd name="connsiteX348" fmla="*/ 57857 w 6129349"/>
              <a:gd name="connsiteY348" fmla="*/ 2953354 h 4328444"/>
              <a:gd name="connsiteX349" fmla="*/ 47180 w 6129349"/>
              <a:gd name="connsiteY349" fmla="*/ 2933031 h 4328444"/>
              <a:gd name="connsiteX350" fmla="*/ 37538 w 6129349"/>
              <a:gd name="connsiteY350" fmla="*/ 2911674 h 4328444"/>
              <a:gd name="connsiteX351" fmla="*/ 28928 w 6129349"/>
              <a:gd name="connsiteY351" fmla="*/ 2890318 h 4328444"/>
              <a:gd name="connsiteX352" fmla="*/ 21697 w 6129349"/>
              <a:gd name="connsiteY352" fmla="*/ 2868272 h 4328444"/>
              <a:gd name="connsiteX353" fmla="*/ 15153 w 6129349"/>
              <a:gd name="connsiteY353" fmla="*/ 2845538 h 4328444"/>
              <a:gd name="connsiteX354" fmla="*/ 9643 w 6129349"/>
              <a:gd name="connsiteY354" fmla="*/ 2822803 h 4328444"/>
              <a:gd name="connsiteX355" fmla="*/ 5510 w 6129349"/>
              <a:gd name="connsiteY355" fmla="*/ 2799379 h 4328444"/>
              <a:gd name="connsiteX356" fmla="*/ 2411 w 6129349"/>
              <a:gd name="connsiteY356" fmla="*/ 2775612 h 4328444"/>
              <a:gd name="connsiteX357" fmla="*/ 1033 w 6129349"/>
              <a:gd name="connsiteY357" fmla="*/ 2751844 h 4328444"/>
              <a:gd name="connsiteX358" fmla="*/ 0 w 6129349"/>
              <a:gd name="connsiteY358" fmla="*/ 2727732 h 4328444"/>
              <a:gd name="connsiteX359" fmla="*/ 1033 w 6129349"/>
              <a:gd name="connsiteY359" fmla="*/ 2702930 h 4328444"/>
              <a:gd name="connsiteX360" fmla="*/ 2411 w 6129349"/>
              <a:gd name="connsiteY360" fmla="*/ 2679163 h 4328444"/>
              <a:gd name="connsiteX361" fmla="*/ 5510 w 6129349"/>
              <a:gd name="connsiteY361" fmla="*/ 2655395 h 4328444"/>
              <a:gd name="connsiteX362" fmla="*/ 9643 w 6129349"/>
              <a:gd name="connsiteY362" fmla="*/ 2631971 h 4328444"/>
              <a:gd name="connsiteX363" fmla="*/ 15153 w 6129349"/>
              <a:gd name="connsiteY363" fmla="*/ 2609236 h 4328444"/>
              <a:gd name="connsiteX364" fmla="*/ 21697 w 6129349"/>
              <a:gd name="connsiteY364" fmla="*/ 2586502 h 4328444"/>
              <a:gd name="connsiteX365" fmla="*/ 28928 w 6129349"/>
              <a:gd name="connsiteY365" fmla="*/ 2564456 h 4328444"/>
              <a:gd name="connsiteX366" fmla="*/ 37538 w 6129349"/>
              <a:gd name="connsiteY366" fmla="*/ 2543100 h 4328444"/>
              <a:gd name="connsiteX367" fmla="*/ 47180 w 6129349"/>
              <a:gd name="connsiteY367" fmla="*/ 2521743 h 4328444"/>
              <a:gd name="connsiteX368" fmla="*/ 57857 w 6129349"/>
              <a:gd name="connsiteY368" fmla="*/ 2501420 h 4328444"/>
              <a:gd name="connsiteX369" fmla="*/ 68877 w 6129349"/>
              <a:gd name="connsiteY369" fmla="*/ 2481442 h 4328444"/>
              <a:gd name="connsiteX370" fmla="*/ 81619 w 6129349"/>
              <a:gd name="connsiteY370" fmla="*/ 2462151 h 4328444"/>
              <a:gd name="connsiteX371" fmla="*/ 94705 w 6129349"/>
              <a:gd name="connsiteY371" fmla="*/ 2443895 h 4328444"/>
              <a:gd name="connsiteX372" fmla="*/ 108826 w 6129349"/>
              <a:gd name="connsiteY372" fmla="*/ 2425638 h 4328444"/>
              <a:gd name="connsiteX373" fmla="*/ 123979 w 6129349"/>
              <a:gd name="connsiteY373" fmla="*/ 2408416 h 4328444"/>
              <a:gd name="connsiteX374" fmla="*/ 139820 w 6129349"/>
              <a:gd name="connsiteY374" fmla="*/ 2391882 h 4328444"/>
              <a:gd name="connsiteX375" fmla="*/ 156351 w 6129349"/>
              <a:gd name="connsiteY375" fmla="*/ 2376036 h 4328444"/>
              <a:gd name="connsiteX376" fmla="*/ 173569 w 6129349"/>
              <a:gd name="connsiteY376" fmla="*/ 2361224 h 4328444"/>
              <a:gd name="connsiteX377" fmla="*/ 191133 w 6129349"/>
              <a:gd name="connsiteY377" fmla="*/ 2347446 h 4328444"/>
              <a:gd name="connsiteX378" fmla="*/ 210074 w 6129349"/>
              <a:gd name="connsiteY378" fmla="*/ 2334012 h 4328444"/>
              <a:gd name="connsiteX379" fmla="*/ 229360 w 6129349"/>
              <a:gd name="connsiteY379" fmla="*/ 2321612 h 4328444"/>
              <a:gd name="connsiteX380" fmla="*/ 249334 w 6129349"/>
              <a:gd name="connsiteY380" fmla="*/ 2309899 h 4328444"/>
              <a:gd name="connsiteX381" fmla="*/ 269652 w 6129349"/>
              <a:gd name="connsiteY381" fmla="*/ 2299566 h 4328444"/>
              <a:gd name="connsiteX382" fmla="*/ 290315 w 6129349"/>
              <a:gd name="connsiteY382" fmla="*/ 2289921 h 4328444"/>
              <a:gd name="connsiteX383" fmla="*/ 312012 w 6129349"/>
              <a:gd name="connsiteY383" fmla="*/ 2281654 h 4328444"/>
              <a:gd name="connsiteX384" fmla="*/ 334397 w 6129349"/>
              <a:gd name="connsiteY384" fmla="*/ 2273731 h 4328444"/>
              <a:gd name="connsiteX385" fmla="*/ 356437 w 6129349"/>
              <a:gd name="connsiteY385" fmla="*/ 2267875 h 4328444"/>
              <a:gd name="connsiteX386" fmla="*/ 379512 w 6129349"/>
              <a:gd name="connsiteY386" fmla="*/ 2262364 h 4328444"/>
              <a:gd name="connsiteX387" fmla="*/ 403274 w 6129349"/>
              <a:gd name="connsiteY387" fmla="*/ 2258230 h 4328444"/>
              <a:gd name="connsiteX388" fmla="*/ 426692 w 6129349"/>
              <a:gd name="connsiteY388" fmla="*/ 2255131 h 4328444"/>
              <a:gd name="connsiteX389" fmla="*/ 450799 w 6129349"/>
              <a:gd name="connsiteY389" fmla="*/ 2253064 h 4328444"/>
              <a:gd name="connsiteX390" fmla="*/ 1367209 w 6129349"/>
              <a:gd name="connsiteY390" fmla="*/ 1126328 h 4328444"/>
              <a:gd name="connsiteX391" fmla="*/ 4472794 w 6129349"/>
              <a:gd name="connsiteY391" fmla="*/ 1126328 h 4328444"/>
              <a:gd name="connsiteX392" fmla="*/ 4496909 w 6129349"/>
              <a:gd name="connsiteY392" fmla="*/ 1127017 h 4328444"/>
              <a:gd name="connsiteX393" fmla="*/ 4521023 w 6129349"/>
              <a:gd name="connsiteY393" fmla="*/ 1128740 h 4328444"/>
              <a:gd name="connsiteX394" fmla="*/ 4544448 w 6129349"/>
              <a:gd name="connsiteY394" fmla="*/ 1131840 h 4328444"/>
              <a:gd name="connsiteX395" fmla="*/ 4568218 w 6129349"/>
              <a:gd name="connsiteY395" fmla="*/ 1135974 h 4328444"/>
              <a:gd name="connsiteX396" fmla="*/ 4591299 w 6129349"/>
              <a:gd name="connsiteY396" fmla="*/ 1141485 h 4328444"/>
              <a:gd name="connsiteX397" fmla="*/ 4613346 w 6129349"/>
              <a:gd name="connsiteY397" fmla="*/ 1147685 h 4328444"/>
              <a:gd name="connsiteX398" fmla="*/ 4635738 w 6129349"/>
              <a:gd name="connsiteY398" fmla="*/ 1155263 h 4328444"/>
              <a:gd name="connsiteX399" fmla="*/ 4657440 w 6129349"/>
              <a:gd name="connsiteY399" fmla="*/ 1163875 h 4328444"/>
              <a:gd name="connsiteX400" fmla="*/ 4678110 w 6129349"/>
              <a:gd name="connsiteY400" fmla="*/ 1173520 h 4328444"/>
              <a:gd name="connsiteX401" fmla="*/ 4698436 w 6129349"/>
              <a:gd name="connsiteY401" fmla="*/ 1183853 h 4328444"/>
              <a:gd name="connsiteX402" fmla="*/ 4718416 w 6129349"/>
              <a:gd name="connsiteY402" fmla="*/ 1195221 h 4328444"/>
              <a:gd name="connsiteX403" fmla="*/ 4737707 w 6129349"/>
              <a:gd name="connsiteY403" fmla="*/ 1207622 h 4328444"/>
              <a:gd name="connsiteX404" fmla="*/ 4756654 w 6129349"/>
              <a:gd name="connsiteY404" fmla="*/ 1221055 h 4328444"/>
              <a:gd name="connsiteX405" fmla="*/ 4774223 w 6129349"/>
              <a:gd name="connsiteY405" fmla="*/ 1235178 h 4328444"/>
              <a:gd name="connsiteX406" fmla="*/ 4791448 w 6129349"/>
              <a:gd name="connsiteY406" fmla="*/ 1249990 h 4328444"/>
              <a:gd name="connsiteX407" fmla="*/ 4807984 w 6129349"/>
              <a:gd name="connsiteY407" fmla="*/ 1265491 h 4328444"/>
              <a:gd name="connsiteX408" fmla="*/ 4823830 w 6129349"/>
              <a:gd name="connsiteY408" fmla="*/ 1282025 h 4328444"/>
              <a:gd name="connsiteX409" fmla="*/ 4838988 w 6129349"/>
              <a:gd name="connsiteY409" fmla="*/ 1299593 h 4328444"/>
              <a:gd name="connsiteX410" fmla="*/ 4853112 w 6129349"/>
              <a:gd name="connsiteY410" fmla="*/ 1317505 h 4328444"/>
              <a:gd name="connsiteX411" fmla="*/ 4866202 w 6129349"/>
              <a:gd name="connsiteY411" fmla="*/ 1336106 h 4328444"/>
              <a:gd name="connsiteX412" fmla="*/ 4878948 w 6129349"/>
              <a:gd name="connsiteY412" fmla="*/ 1355740 h 4328444"/>
              <a:gd name="connsiteX413" fmla="*/ 4889973 w 6129349"/>
              <a:gd name="connsiteY413" fmla="*/ 1375374 h 4328444"/>
              <a:gd name="connsiteX414" fmla="*/ 4900651 w 6129349"/>
              <a:gd name="connsiteY414" fmla="*/ 1396042 h 4328444"/>
              <a:gd name="connsiteX415" fmla="*/ 4910297 w 6129349"/>
              <a:gd name="connsiteY415" fmla="*/ 1416709 h 4328444"/>
              <a:gd name="connsiteX416" fmla="*/ 4918910 w 6129349"/>
              <a:gd name="connsiteY416" fmla="*/ 1438411 h 4328444"/>
              <a:gd name="connsiteX417" fmla="*/ 4926143 w 6129349"/>
              <a:gd name="connsiteY417" fmla="*/ 1460456 h 4328444"/>
              <a:gd name="connsiteX418" fmla="*/ 4932689 w 6129349"/>
              <a:gd name="connsiteY418" fmla="*/ 1482846 h 4328444"/>
              <a:gd name="connsiteX419" fmla="*/ 4938201 w 6129349"/>
              <a:gd name="connsiteY419" fmla="*/ 1505925 h 4328444"/>
              <a:gd name="connsiteX420" fmla="*/ 4942334 w 6129349"/>
              <a:gd name="connsiteY420" fmla="*/ 1529004 h 4328444"/>
              <a:gd name="connsiteX421" fmla="*/ 4945435 w 6129349"/>
              <a:gd name="connsiteY421" fmla="*/ 1552772 h 4328444"/>
              <a:gd name="connsiteX422" fmla="*/ 4946813 w 6129349"/>
              <a:gd name="connsiteY422" fmla="*/ 1576884 h 4328444"/>
              <a:gd name="connsiteX423" fmla="*/ 4947847 w 6129349"/>
              <a:gd name="connsiteY423" fmla="*/ 1601341 h 4328444"/>
              <a:gd name="connsiteX424" fmla="*/ 4946813 w 6129349"/>
              <a:gd name="connsiteY424" fmla="*/ 1625454 h 4328444"/>
              <a:gd name="connsiteX425" fmla="*/ 4945435 w 6129349"/>
              <a:gd name="connsiteY425" fmla="*/ 1649910 h 4328444"/>
              <a:gd name="connsiteX426" fmla="*/ 4942334 w 6129349"/>
              <a:gd name="connsiteY426" fmla="*/ 1673333 h 4328444"/>
              <a:gd name="connsiteX427" fmla="*/ 4938201 w 6129349"/>
              <a:gd name="connsiteY427" fmla="*/ 1696757 h 4328444"/>
              <a:gd name="connsiteX428" fmla="*/ 4932689 w 6129349"/>
              <a:gd name="connsiteY428" fmla="*/ 1719491 h 4328444"/>
              <a:gd name="connsiteX429" fmla="*/ 4926143 w 6129349"/>
              <a:gd name="connsiteY429" fmla="*/ 1742226 h 4328444"/>
              <a:gd name="connsiteX430" fmla="*/ 4918910 w 6129349"/>
              <a:gd name="connsiteY430" fmla="*/ 1763927 h 4328444"/>
              <a:gd name="connsiteX431" fmla="*/ 4910297 w 6129349"/>
              <a:gd name="connsiteY431" fmla="*/ 1785628 h 4328444"/>
              <a:gd name="connsiteX432" fmla="*/ 4900651 w 6129349"/>
              <a:gd name="connsiteY432" fmla="*/ 1806640 h 4328444"/>
              <a:gd name="connsiteX433" fmla="*/ 4889973 w 6129349"/>
              <a:gd name="connsiteY433" fmla="*/ 1826963 h 4328444"/>
              <a:gd name="connsiteX434" fmla="*/ 4878948 w 6129349"/>
              <a:gd name="connsiteY434" fmla="*/ 1846943 h 4328444"/>
              <a:gd name="connsiteX435" fmla="*/ 4866202 w 6129349"/>
              <a:gd name="connsiteY435" fmla="*/ 1866232 h 4328444"/>
              <a:gd name="connsiteX436" fmla="*/ 4853112 w 6129349"/>
              <a:gd name="connsiteY436" fmla="*/ 1884832 h 4328444"/>
              <a:gd name="connsiteX437" fmla="*/ 4838988 w 6129349"/>
              <a:gd name="connsiteY437" fmla="*/ 1902745 h 4328444"/>
              <a:gd name="connsiteX438" fmla="*/ 4823830 w 6129349"/>
              <a:gd name="connsiteY438" fmla="*/ 1919968 h 4328444"/>
              <a:gd name="connsiteX439" fmla="*/ 4807984 w 6129349"/>
              <a:gd name="connsiteY439" fmla="*/ 1936502 h 4328444"/>
              <a:gd name="connsiteX440" fmla="*/ 4791448 w 6129349"/>
              <a:gd name="connsiteY440" fmla="*/ 1952347 h 4328444"/>
              <a:gd name="connsiteX441" fmla="*/ 4774223 w 6129349"/>
              <a:gd name="connsiteY441" fmla="*/ 1967504 h 4328444"/>
              <a:gd name="connsiteX442" fmla="*/ 4756654 w 6129349"/>
              <a:gd name="connsiteY442" fmla="*/ 1981626 h 4328444"/>
              <a:gd name="connsiteX443" fmla="*/ 4737707 w 6129349"/>
              <a:gd name="connsiteY443" fmla="*/ 1994716 h 4328444"/>
              <a:gd name="connsiteX444" fmla="*/ 4718416 w 6129349"/>
              <a:gd name="connsiteY444" fmla="*/ 2007117 h 4328444"/>
              <a:gd name="connsiteX445" fmla="*/ 4698436 w 6129349"/>
              <a:gd name="connsiteY445" fmla="*/ 2018484 h 4328444"/>
              <a:gd name="connsiteX446" fmla="*/ 4678110 w 6129349"/>
              <a:gd name="connsiteY446" fmla="*/ 2029163 h 4328444"/>
              <a:gd name="connsiteX447" fmla="*/ 4657440 w 6129349"/>
              <a:gd name="connsiteY447" fmla="*/ 2038462 h 4328444"/>
              <a:gd name="connsiteX448" fmla="*/ 4635738 w 6129349"/>
              <a:gd name="connsiteY448" fmla="*/ 2047419 h 4328444"/>
              <a:gd name="connsiteX449" fmla="*/ 4613346 w 6129349"/>
              <a:gd name="connsiteY449" fmla="*/ 2054652 h 4328444"/>
              <a:gd name="connsiteX450" fmla="*/ 4591299 w 6129349"/>
              <a:gd name="connsiteY450" fmla="*/ 2061197 h 4328444"/>
              <a:gd name="connsiteX451" fmla="*/ 4568218 w 6129349"/>
              <a:gd name="connsiteY451" fmla="*/ 2066708 h 4328444"/>
              <a:gd name="connsiteX452" fmla="*/ 4544448 w 6129349"/>
              <a:gd name="connsiteY452" fmla="*/ 2070842 h 4328444"/>
              <a:gd name="connsiteX453" fmla="*/ 4521023 w 6129349"/>
              <a:gd name="connsiteY453" fmla="*/ 2073598 h 4328444"/>
              <a:gd name="connsiteX454" fmla="*/ 4496909 w 6129349"/>
              <a:gd name="connsiteY454" fmla="*/ 2075320 h 4328444"/>
              <a:gd name="connsiteX455" fmla="*/ 4472794 w 6129349"/>
              <a:gd name="connsiteY455" fmla="*/ 2076353 h 4328444"/>
              <a:gd name="connsiteX456" fmla="*/ 1367209 w 6129349"/>
              <a:gd name="connsiteY456" fmla="*/ 2076353 h 4328444"/>
              <a:gd name="connsiteX457" fmla="*/ 1343094 w 6129349"/>
              <a:gd name="connsiteY457" fmla="*/ 2075320 h 4328444"/>
              <a:gd name="connsiteX458" fmla="*/ 1318635 w 6129349"/>
              <a:gd name="connsiteY458" fmla="*/ 2073598 h 4328444"/>
              <a:gd name="connsiteX459" fmla="*/ 1295209 w 6129349"/>
              <a:gd name="connsiteY459" fmla="*/ 2070842 h 4328444"/>
              <a:gd name="connsiteX460" fmla="*/ 1271785 w 6129349"/>
              <a:gd name="connsiteY460" fmla="*/ 2066708 h 4328444"/>
              <a:gd name="connsiteX461" fmla="*/ 1248703 w 6129349"/>
              <a:gd name="connsiteY461" fmla="*/ 2061197 h 4328444"/>
              <a:gd name="connsiteX462" fmla="*/ 1226312 w 6129349"/>
              <a:gd name="connsiteY462" fmla="*/ 2054652 h 4328444"/>
              <a:gd name="connsiteX463" fmla="*/ 1204264 w 6129349"/>
              <a:gd name="connsiteY463" fmla="*/ 2047419 h 4328444"/>
              <a:gd name="connsiteX464" fmla="*/ 1182562 w 6129349"/>
              <a:gd name="connsiteY464" fmla="*/ 2038462 h 4328444"/>
              <a:gd name="connsiteX465" fmla="*/ 1161892 w 6129349"/>
              <a:gd name="connsiteY465" fmla="*/ 2029163 h 4328444"/>
              <a:gd name="connsiteX466" fmla="*/ 1141567 w 6129349"/>
              <a:gd name="connsiteY466" fmla="*/ 2018484 h 4328444"/>
              <a:gd name="connsiteX467" fmla="*/ 1121586 w 6129349"/>
              <a:gd name="connsiteY467" fmla="*/ 2007117 h 4328444"/>
              <a:gd name="connsiteX468" fmla="*/ 1102296 w 6129349"/>
              <a:gd name="connsiteY468" fmla="*/ 1994716 h 4328444"/>
              <a:gd name="connsiteX469" fmla="*/ 1083348 w 6129349"/>
              <a:gd name="connsiteY469" fmla="*/ 1981626 h 4328444"/>
              <a:gd name="connsiteX470" fmla="*/ 1065778 w 6129349"/>
              <a:gd name="connsiteY470" fmla="*/ 1967504 h 4328444"/>
              <a:gd name="connsiteX471" fmla="*/ 1048209 w 6129349"/>
              <a:gd name="connsiteY471" fmla="*/ 1952347 h 4328444"/>
              <a:gd name="connsiteX472" fmla="*/ 1031674 w 6129349"/>
              <a:gd name="connsiteY472" fmla="*/ 1936502 h 4328444"/>
              <a:gd name="connsiteX473" fmla="*/ 1016172 w 6129349"/>
              <a:gd name="connsiteY473" fmla="*/ 1919968 h 4328444"/>
              <a:gd name="connsiteX474" fmla="*/ 1001015 w 6129349"/>
              <a:gd name="connsiteY474" fmla="*/ 1902745 h 4328444"/>
              <a:gd name="connsiteX475" fmla="*/ 986891 w 6129349"/>
              <a:gd name="connsiteY475" fmla="*/ 1884832 h 4328444"/>
              <a:gd name="connsiteX476" fmla="*/ 973800 w 6129349"/>
              <a:gd name="connsiteY476" fmla="*/ 1866232 h 4328444"/>
              <a:gd name="connsiteX477" fmla="*/ 961054 w 6129349"/>
              <a:gd name="connsiteY477" fmla="*/ 1846943 h 4328444"/>
              <a:gd name="connsiteX478" fmla="*/ 950030 w 6129349"/>
              <a:gd name="connsiteY478" fmla="*/ 1826963 h 4328444"/>
              <a:gd name="connsiteX479" fmla="*/ 939006 w 6129349"/>
              <a:gd name="connsiteY479" fmla="*/ 1806640 h 4328444"/>
              <a:gd name="connsiteX480" fmla="*/ 929360 w 6129349"/>
              <a:gd name="connsiteY480" fmla="*/ 1785628 h 4328444"/>
              <a:gd name="connsiteX481" fmla="*/ 921093 w 6129349"/>
              <a:gd name="connsiteY481" fmla="*/ 1763927 h 4328444"/>
              <a:gd name="connsiteX482" fmla="*/ 913859 w 6129349"/>
              <a:gd name="connsiteY482" fmla="*/ 1742226 h 4328444"/>
              <a:gd name="connsiteX483" fmla="*/ 907313 w 6129349"/>
              <a:gd name="connsiteY483" fmla="*/ 1719491 h 4328444"/>
              <a:gd name="connsiteX484" fmla="*/ 901801 w 6129349"/>
              <a:gd name="connsiteY484" fmla="*/ 1696757 h 4328444"/>
              <a:gd name="connsiteX485" fmla="*/ 897668 w 6129349"/>
              <a:gd name="connsiteY485" fmla="*/ 1673333 h 4328444"/>
              <a:gd name="connsiteX486" fmla="*/ 894567 w 6129349"/>
              <a:gd name="connsiteY486" fmla="*/ 1649910 h 4328444"/>
              <a:gd name="connsiteX487" fmla="*/ 892845 w 6129349"/>
              <a:gd name="connsiteY487" fmla="*/ 1625454 h 4328444"/>
              <a:gd name="connsiteX488" fmla="*/ 892156 w 6129349"/>
              <a:gd name="connsiteY488" fmla="*/ 1601341 h 4328444"/>
              <a:gd name="connsiteX489" fmla="*/ 892845 w 6129349"/>
              <a:gd name="connsiteY489" fmla="*/ 1576884 h 4328444"/>
              <a:gd name="connsiteX490" fmla="*/ 894567 w 6129349"/>
              <a:gd name="connsiteY490" fmla="*/ 1552772 h 4328444"/>
              <a:gd name="connsiteX491" fmla="*/ 897668 w 6129349"/>
              <a:gd name="connsiteY491" fmla="*/ 1529004 h 4328444"/>
              <a:gd name="connsiteX492" fmla="*/ 901801 w 6129349"/>
              <a:gd name="connsiteY492" fmla="*/ 1505925 h 4328444"/>
              <a:gd name="connsiteX493" fmla="*/ 907313 w 6129349"/>
              <a:gd name="connsiteY493" fmla="*/ 1482846 h 4328444"/>
              <a:gd name="connsiteX494" fmla="*/ 913859 w 6129349"/>
              <a:gd name="connsiteY494" fmla="*/ 1460456 h 4328444"/>
              <a:gd name="connsiteX495" fmla="*/ 921093 w 6129349"/>
              <a:gd name="connsiteY495" fmla="*/ 1438411 h 4328444"/>
              <a:gd name="connsiteX496" fmla="*/ 929360 w 6129349"/>
              <a:gd name="connsiteY496" fmla="*/ 1416709 h 4328444"/>
              <a:gd name="connsiteX497" fmla="*/ 939006 w 6129349"/>
              <a:gd name="connsiteY497" fmla="*/ 1396042 h 4328444"/>
              <a:gd name="connsiteX498" fmla="*/ 950030 w 6129349"/>
              <a:gd name="connsiteY498" fmla="*/ 1375374 h 4328444"/>
              <a:gd name="connsiteX499" fmla="*/ 961054 w 6129349"/>
              <a:gd name="connsiteY499" fmla="*/ 1355740 h 4328444"/>
              <a:gd name="connsiteX500" fmla="*/ 973800 w 6129349"/>
              <a:gd name="connsiteY500" fmla="*/ 1336106 h 4328444"/>
              <a:gd name="connsiteX501" fmla="*/ 986891 w 6129349"/>
              <a:gd name="connsiteY501" fmla="*/ 1317505 h 4328444"/>
              <a:gd name="connsiteX502" fmla="*/ 1001015 w 6129349"/>
              <a:gd name="connsiteY502" fmla="*/ 1299593 h 4328444"/>
              <a:gd name="connsiteX503" fmla="*/ 1016172 w 6129349"/>
              <a:gd name="connsiteY503" fmla="*/ 1282025 h 4328444"/>
              <a:gd name="connsiteX504" fmla="*/ 1031674 w 6129349"/>
              <a:gd name="connsiteY504" fmla="*/ 1265491 h 4328444"/>
              <a:gd name="connsiteX505" fmla="*/ 1048209 w 6129349"/>
              <a:gd name="connsiteY505" fmla="*/ 1249990 h 4328444"/>
              <a:gd name="connsiteX506" fmla="*/ 1065778 w 6129349"/>
              <a:gd name="connsiteY506" fmla="*/ 1235178 h 4328444"/>
              <a:gd name="connsiteX507" fmla="*/ 1083348 w 6129349"/>
              <a:gd name="connsiteY507" fmla="*/ 1221055 h 4328444"/>
              <a:gd name="connsiteX508" fmla="*/ 1102296 w 6129349"/>
              <a:gd name="connsiteY508" fmla="*/ 1207622 h 4328444"/>
              <a:gd name="connsiteX509" fmla="*/ 1121586 w 6129349"/>
              <a:gd name="connsiteY509" fmla="*/ 1195221 h 4328444"/>
              <a:gd name="connsiteX510" fmla="*/ 1141567 w 6129349"/>
              <a:gd name="connsiteY510" fmla="*/ 1183853 h 4328444"/>
              <a:gd name="connsiteX511" fmla="*/ 1161892 w 6129349"/>
              <a:gd name="connsiteY511" fmla="*/ 1173520 h 4328444"/>
              <a:gd name="connsiteX512" fmla="*/ 1182562 w 6129349"/>
              <a:gd name="connsiteY512" fmla="*/ 1163875 h 4328444"/>
              <a:gd name="connsiteX513" fmla="*/ 1204264 w 6129349"/>
              <a:gd name="connsiteY513" fmla="*/ 1155263 h 4328444"/>
              <a:gd name="connsiteX514" fmla="*/ 1226312 w 6129349"/>
              <a:gd name="connsiteY514" fmla="*/ 1147685 h 4328444"/>
              <a:gd name="connsiteX515" fmla="*/ 1248703 w 6129349"/>
              <a:gd name="connsiteY515" fmla="*/ 1141485 h 4328444"/>
              <a:gd name="connsiteX516" fmla="*/ 1271785 w 6129349"/>
              <a:gd name="connsiteY516" fmla="*/ 1135974 h 4328444"/>
              <a:gd name="connsiteX517" fmla="*/ 1295209 w 6129349"/>
              <a:gd name="connsiteY517" fmla="*/ 1131840 h 4328444"/>
              <a:gd name="connsiteX518" fmla="*/ 1318635 w 6129349"/>
              <a:gd name="connsiteY518" fmla="*/ 1128740 h 4328444"/>
              <a:gd name="connsiteX519" fmla="*/ 1343094 w 6129349"/>
              <a:gd name="connsiteY519" fmla="*/ 1127017 h 4328444"/>
              <a:gd name="connsiteX520" fmla="*/ 1555376 w 6129349"/>
              <a:gd name="connsiteY520" fmla="*/ 283 h 4328444"/>
              <a:gd name="connsiteX521" fmla="*/ 2030864 w 6129349"/>
              <a:gd name="connsiteY521" fmla="*/ 475772 h 4328444"/>
              <a:gd name="connsiteX522" fmla="*/ 2030864 w 6129349"/>
              <a:gd name="connsiteY522" fmla="*/ 500156 h 4328444"/>
              <a:gd name="connsiteX523" fmla="*/ 1555376 w 6129349"/>
              <a:gd name="connsiteY523" fmla="*/ 975644 h 4328444"/>
              <a:gd name="connsiteX524" fmla="*/ 1079889 w 6129349"/>
              <a:gd name="connsiteY524" fmla="*/ 500156 h 4328444"/>
              <a:gd name="connsiteX525" fmla="*/ 1079889 w 6129349"/>
              <a:gd name="connsiteY525" fmla="*/ 475772 h 4328444"/>
              <a:gd name="connsiteX526" fmla="*/ 1555376 w 6129349"/>
              <a:gd name="connsiteY526" fmla="*/ 283 h 4328444"/>
              <a:gd name="connsiteX527" fmla="*/ 2656477 w 6129349"/>
              <a:gd name="connsiteY527" fmla="*/ 0 h 4328444"/>
              <a:gd name="connsiteX528" fmla="*/ 3188290 w 6129349"/>
              <a:gd name="connsiteY528" fmla="*/ 0 h 4328444"/>
              <a:gd name="connsiteX529" fmla="*/ 3188290 w 6129349"/>
              <a:gd name="connsiteY529" fmla="*/ 285 h 4328444"/>
              <a:gd name="connsiteX530" fmla="*/ 3859998 w 6129349"/>
              <a:gd name="connsiteY530" fmla="*/ 285 h 4328444"/>
              <a:gd name="connsiteX531" fmla="*/ 3884130 w 6129349"/>
              <a:gd name="connsiteY531" fmla="*/ 1318 h 4328444"/>
              <a:gd name="connsiteX532" fmla="*/ 3908262 w 6129349"/>
              <a:gd name="connsiteY532" fmla="*/ 2694 h 4328444"/>
              <a:gd name="connsiteX533" fmla="*/ 3932394 w 6129349"/>
              <a:gd name="connsiteY533" fmla="*/ 5796 h 4328444"/>
              <a:gd name="connsiteX534" fmla="*/ 3955491 w 6129349"/>
              <a:gd name="connsiteY534" fmla="*/ 9929 h 4328444"/>
              <a:gd name="connsiteX535" fmla="*/ 3978589 w 6129349"/>
              <a:gd name="connsiteY535" fmla="*/ 15440 h 4328444"/>
              <a:gd name="connsiteX536" fmla="*/ 4000653 w 6129349"/>
              <a:gd name="connsiteY536" fmla="*/ 21986 h 4328444"/>
              <a:gd name="connsiteX537" fmla="*/ 4023060 w 6129349"/>
              <a:gd name="connsiteY537" fmla="*/ 29219 h 4328444"/>
              <a:gd name="connsiteX538" fmla="*/ 4044778 w 6129349"/>
              <a:gd name="connsiteY538" fmla="*/ 37830 h 4328444"/>
              <a:gd name="connsiteX539" fmla="*/ 4065463 w 6129349"/>
              <a:gd name="connsiteY539" fmla="*/ 47475 h 4328444"/>
              <a:gd name="connsiteX540" fmla="*/ 4086148 w 6129349"/>
              <a:gd name="connsiteY540" fmla="*/ 58154 h 4328444"/>
              <a:gd name="connsiteX541" fmla="*/ 4105798 w 6129349"/>
              <a:gd name="connsiteY541" fmla="*/ 69176 h 4328444"/>
              <a:gd name="connsiteX542" fmla="*/ 4125104 w 6129349"/>
              <a:gd name="connsiteY542" fmla="*/ 81922 h 4328444"/>
              <a:gd name="connsiteX543" fmla="*/ 4144064 w 6129349"/>
              <a:gd name="connsiteY543" fmla="*/ 95011 h 4328444"/>
              <a:gd name="connsiteX544" fmla="*/ 4161990 w 6129349"/>
              <a:gd name="connsiteY544" fmla="*/ 109133 h 4328444"/>
              <a:gd name="connsiteX545" fmla="*/ 4178883 w 6129349"/>
              <a:gd name="connsiteY545" fmla="*/ 124290 h 4328444"/>
              <a:gd name="connsiteX546" fmla="*/ 4195430 w 6129349"/>
              <a:gd name="connsiteY546" fmla="*/ 140136 h 4328444"/>
              <a:gd name="connsiteX547" fmla="*/ 4211288 w 6129349"/>
              <a:gd name="connsiteY547" fmla="*/ 156669 h 4328444"/>
              <a:gd name="connsiteX548" fmla="*/ 4226457 w 6129349"/>
              <a:gd name="connsiteY548" fmla="*/ 173893 h 4328444"/>
              <a:gd name="connsiteX549" fmla="*/ 4240591 w 6129349"/>
              <a:gd name="connsiteY549" fmla="*/ 191461 h 4328444"/>
              <a:gd name="connsiteX550" fmla="*/ 4254036 w 6129349"/>
              <a:gd name="connsiteY550" fmla="*/ 210405 h 4328444"/>
              <a:gd name="connsiteX551" fmla="*/ 4266446 w 6129349"/>
              <a:gd name="connsiteY551" fmla="*/ 229694 h 4328444"/>
              <a:gd name="connsiteX552" fmla="*/ 4277822 w 6129349"/>
              <a:gd name="connsiteY552" fmla="*/ 249675 h 4328444"/>
              <a:gd name="connsiteX553" fmla="*/ 4288165 w 6129349"/>
              <a:gd name="connsiteY553" fmla="*/ 269998 h 4328444"/>
              <a:gd name="connsiteX554" fmla="*/ 4297818 w 6129349"/>
              <a:gd name="connsiteY554" fmla="*/ 290665 h 4328444"/>
              <a:gd name="connsiteX555" fmla="*/ 4306437 w 6129349"/>
              <a:gd name="connsiteY555" fmla="*/ 312366 h 4328444"/>
              <a:gd name="connsiteX556" fmla="*/ 4313676 w 6129349"/>
              <a:gd name="connsiteY556" fmla="*/ 334757 h 4328444"/>
              <a:gd name="connsiteX557" fmla="*/ 4320225 w 6129349"/>
              <a:gd name="connsiteY557" fmla="*/ 356802 h 4328444"/>
              <a:gd name="connsiteX558" fmla="*/ 4325741 w 6129349"/>
              <a:gd name="connsiteY558" fmla="*/ 379881 h 4328444"/>
              <a:gd name="connsiteX559" fmla="*/ 4329879 w 6129349"/>
              <a:gd name="connsiteY559" fmla="*/ 403305 h 4328444"/>
              <a:gd name="connsiteX560" fmla="*/ 4332982 w 6129349"/>
              <a:gd name="connsiteY560" fmla="*/ 426727 h 4328444"/>
              <a:gd name="connsiteX561" fmla="*/ 4334704 w 6129349"/>
              <a:gd name="connsiteY561" fmla="*/ 451184 h 4328444"/>
              <a:gd name="connsiteX562" fmla="*/ 4335394 w 6129349"/>
              <a:gd name="connsiteY562" fmla="*/ 475297 h 4328444"/>
              <a:gd name="connsiteX563" fmla="*/ 4334704 w 6129349"/>
              <a:gd name="connsiteY563" fmla="*/ 499409 h 4328444"/>
              <a:gd name="connsiteX564" fmla="*/ 4332982 w 6129349"/>
              <a:gd name="connsiteY564" fmla="*/ 523866 h 4328444"/>
              <a:gd name="connsiteX565" fmla="*/ 4329879 w 6129349"/>
              <a:gd name="connsiteY565" fmla="*/ 547289 h 4328444"/>
              <a:gd name="connsiteX566" fmla="*/ 4325741 w 6129349"/>
              <a:gd name="connsiteY566" fmla="*/ 570713 h 4328444"/>
              <a:gd name="connsiteX567" fmla="*/ 4320225 w 6129349"/>
              <a:gd name="connsiteY567" fmla="*/ 593792 h 4328444"/>
              <a:gd name="connsiteX568" fmla="*/ 4313676 w 6129349"/>
              <a:gd name="connsiteY568" fmla="*/ 616181 h 4328444"/>
              <a:gd name="connsiteX569" fmla="*/ 4306437 w 6129349"/>
              <a:gd name="connsiteY569" fmla="*/ 638227 h 4328444"/>
              <a:gd name="connsiteX570" fmla="*/ 4297818 w 6129349"/>
              <a:gd name="connsiteY570" fmla="*/ 659928 h 4328444"/>
              <a:gd name="connsiteX571" fmla="*/ 4288165 w 6129349"/>
              <a:gd name="connsiteY571" fmla="*/ 680596 h 4328444"/>
              <a:gd name="connsiteX572" fmla="*/ 4277822 w 6129349"/>
              <a:gd name="connsiteY572" fmla="*/ 700919 h 4328444"/>
              <a:gd name="connsiteX573" fmla="*/ 4266446 w 6129349"/>
              <a:gd name="connsiteY573" fmla="*/ 720898 h 4328444"/>
              <a:gd name="connsiteX574" fmla="*/ 4254036 w 6129349"/>
              <a:gd name="connsiteY574" fmla="*/ 740188 h 4328444"/>
              <a:gd name="connsiteX575" fmla="*/ 4240591 w 6129349"/>
              <a:gd name="connsiteY575" fmla="*/ 759133 h 4328444"/>
              <a:gd name="connsiteX576" fmla="*/ 4226457 w 6129349"/>
              <a:gd name="connsiteY576" fmla="*/ 776701 h 4328444"/>
              <a:gd name="connsiteX577" fmla="*/ 4211288 w 6129349"/>
              <a:gd name="connsiteY577" fmla="*/ 793924 h 4328444"/>
              <a:gd name="connsiteX578" fmla="*/ 4195430 w 6129349"/>
              <a:gd name="connsiteY578" fmla="*/ 810458 h 4328444"/>
              <a:gd name="connsiteX579" fmla="*/ 4178883 w 6129349"/>
              <a:gd name="connsiteY579" fmla="*/ 826304 h 4328444"/>
              <a:gd name="connsiteX580" fmla="*/ 4161990 w 6129349"/>
              <a:gd name="connsiteY580" fmla="*/ 841460 h 4328444"/>
              <a:gd name="connsiteX581" fmla="*/ 4144064 w 6129349"/>
              <a:gd name="connsiteY581" fmla="*/ 855583 h 4328444"/>
              <a:gd name="connsiteX582" fmla="*/ 4125104 w 6129349"/>
              <a:gd name="connsiteY582" fmla="*/ 868672 h 4328444"/>
              <a:gd name="connsiteX583" fmla="*/ 4105798 w 6129349"/>
              <a:gd name="connsiteY583" fmla="*/ 881417 h 4328444"/>
              <a:gd name="connsiteX584" fmla="*/ 4086148 w 6129349"/>
              <a:gd name="connsiteY584" fmla="*/ 892440 h 4328444"/>
              <a:gd name="connsiteX585" fmla="*/ 4065463 w 6129349"/>
              <a:gd name="connsiteY585" fmla="*/ 903118 h 4328444"/>
              <a:gd name="connsiteX586" fmla="*/ 4044778 w 6129349"/>
              <a:gd name="connsiteY586" fmla="*/ 912763 h 4328444"/>
              <a:gd name="connsiteX587" fmla="*/ 4023060 w 6129349"/>
              <a:gd name="connsiteY587" fmla="*/ 921375 h 4328444"/>
              <a:gd name="connsiteX588" fmla="*/ 4000653 w 6129349"/>
              <a:gd name="connsiteY588" fmla="*/ 928609 h 4328444"/>
              <a:gd name="connsiteX589" fmla="*/ 3978589 w 6129349"/>
              <a:gd name="connsiteY589" fmla="*/ 935153 h 4328444"/>
              <a:gd name="connsiteX590" fmla="*/ 3955491 w 6129349"/>
              <a:gd name="connsiteY590" fmla="*/ 940664 h 4328444"/>
              <a:gd name="connsiteX591" fmla="*/ 3932394 w 6129349"/>
              <a:gd name="connsiteY591" fmla="*/ 944799 h 4328444"/>
              <a:gd name="connsiteX592" fmla="*/ 3908262 w 6129349"/>
              <a:gd name="connsiteY592" fmla="*/ 947898 h 4328444"/>
              <a:gd name="connsiteX593" fmla="*/ 3884130 w 6129349"/>
              <a:gd name="connsiteY593" fmla="*/ 949276 h 4328444"/>
              <a:gd name="connsiteX594" fmla="*/ 3859998 w 6129349"/>
              <a:gd name="connsiteY594" fmla="*/ 950310 h 4328444"/>
              <a:gd name="connsiteX595" fmla="*/ 2672027 w 6129349"/>
              <a:gd name="connsiteY595" fmla="*/ 950310 h 4328444"/>
              <a:gd name="connsiteX596" fmla="*/ 2647896 w 6129349"/>
              <a:gd name="connsiteY596" fmla="*/ 949276 h 4328444"/>
              <a:gd name="connsiteX597" fmla="*/ 2624108 w 6129349"/>
              <a:gd name="connsiteY597" fmla="*/ 947898 h 4328444"/>
              <a:gd name="connsiteX598" fmla="*/ 2599977 w 6129349"/>
              <a:gd name="connsiteY598" fmla="*/ 944799 h 4328444"/>
              <a:gd name="connsiteX599" fmla="*/ 2576534 w 6129349"/>
              <a:gd name="connsiteY599" fmla="*/ 940664 h 4328444"/>
              <a:gd name="connsiteX600" fmla="*/ 2553782 w 6129349"/>
              <a:gd name="connsiteY600" fmla="*/ 935153 h 4328444"/>
              <a:gd name="connsiteX601" fmla="*/ 2531373 w 6129349"/>
              <a:gd name="connsiteY601" fmla="*/ 928609 h 4328444"/>
              <a:gd name="connsiteX602" fmla="*/ 2509310 w 6129349"/>
              <a:gd name="connsiteY602" fmla="*/ 921375 h 4328444"/>
              <a:gd name="connsiteX603" fmla="*/ 2487591 w 6129349"/>
              <a:gd name="connsiteY603" fmla="*/ 912763 h 4328444"/>
              <a:gd name="connsiteX604" fmla="*/ 2466563 w 6129349"/>
              <a:gd name="connsiteY604" fmla="*/ 903118 h 4328444"/>
              <a:gd name="connsiteX605" fmla="*/ 2446222 w 6129349"/>
              <a:gd name="connsiteY605" fmla="*/ 892440 h 4328444"/>
              <a:gd name="connsiteX606" fmla="*/ 2426227 w 6129349"/>
              <a:gd name="connsiteY606" fmla="*/ 881417 h 4328444"/>
              <a:gd name="connsiteX607" fmla="*/ 2406921 w 6129349"/>
              <a:gd name="connsiteY607" fmla="*/ 868672 h 4328444"/>
              <a:gd name="connsiteX608" fmla="*/ 2388306 w 6129349"/>
              <a:gd name="connsiteY608" fmla="*/ 855583 h 4328444"/>
              <a:gd name="connsiteX609" fmla="*/ 2370380 w 6129349"/>
              <a:gd name="connsiteY609" fmla="*/ 841460 h 4328444"/>
              <a:gd name="connsiteX610" fmla="*/ 2353142 w 6129349"/>
              <a:gd name="connsiteY610" fmla="*/ 826304 h 4328444"/>
              <a:gd name="connsiteX611" fmla="*/ 2336595 w 6129349"/>
              <a:gd name="connsiteY611" fmla="*/ 810458 h 4328444"/>
              <a:gd name="connsiteX612" fmla="*/ 2320737 w 6129349"/>
              <a:gd name="connsiteY612" fmla="*/ 793924 h 4328444"/>
              <a:gd name="connsiteX613" fmla="*/ 2305568 w 6129349"/>
              <a:gd name="connsiteY613" fmla="*/ 776701 h 4328444"/>
              <a:gd name="connsiteX614" fmla="*/ 2291778 w 6129349"/>
              <a:gd name="connsiteY614" fmla="*/ 759133 h 4328444"/>
              <a:gd name="connsiteX615" fmla="*/ 2278334 w 6129349"/>
              <a:gd name="connsiteY615" fmla="*/ 740188 h 4328444"/>
              <a:gd name="connsiteX616" fmla="*/ 2265923 w 6129349"/>
              <a:gd name="connsiteY616" fmla="*/ 720898 h 4328444"/>
              <a:gd name="connsiteX617" fmla="*/ 2254546 w 6129349"/>
              <a:gd name="connsiteY617" fmla="*/ 700919 h 4328444"/>
              <a:gd name="connsiteX618" fmla="*/ 2244205 w 6129349"/>
              <a:gd name="connsiteY618" fmla="*/ 680596 h 4328444"/>
              <a:gd name="connsiteX619" fmla="*/ 2234552 w 6129349"/>
              <a:gd name="connsiteY619" fmla="*/ 659928 h 4328444"/>
              <a:gd name="connsiteX620" fmla="*/ 2225933 w 6129349"/>
              <a:gd name="connsiteY620" fmla="*/ 638227 h 4328444"/>
              <a:gd name="connsiteX621" fmla="*/ 2218349 w 6129349"/>
              <a:gd name="connsiteY621" fmla="*/ 616181 h 4328444"/>
              <a:gd name="connsiteX622" fmla="*/ 2211799 w 6129349"/>
              <a:gd name="connsiteY622" fmla="*/ 593792 h 4328444"/>
              <a:gd name="connsiteX623" fmla="*/ 2206627 w 6129349"/>
              <a:gd name="connsiteY623" fmla="*/ 570713 h 4328444"/>
              <a:gd name="connsiteX624" fmla="*/ 2202492 w 6129349"/>
              <a:gd name="connsiteY624" fmla="*/ 547289 h 4328444"/>
              <a:gd name="connsiteX625" fmla="*/ 2199388 w 6129349"/>
              <a:gd name="connsiteY625" fmla="*/ 523866 h 4328444"/>
              <a:gd name="connsiteX626" fmla="*/ 2197664 w 6129349"/>
              <a:gd name="connsiteY626" fmla="*/ 499409 h 4328444"/>
              <a:gd name="connsiteX627" fmla="*/ 2196631 w 6129349"/>
              <a:gd name="connsiteY627" fmla="*/ 475297 h 4328444"/>
              <a:gd name="connsiteX628" fmla="*/ 2197664 w 6129349"/>
              <a:gd name="connsiteY628" fmla="*/ 451184 h 4328444"/>
              <a:gd name="connsiteX629" fmla="*/ 2199388 w 6129349"/>
              <a:gd name="connsiteY629" fmla="*/ 426727 h 4328444"/>
              <a:gd name="connsiteX630" fmla="*/ 2202492 w 6129349"/>
              <a:gd name="connsiteY630" fmla="*/ 403305 h 4328444"/>
              <a:gd name="connsiteX631" fmla="*/ 2206627 w 6129349"/>
              <a:gd name="connsiteY631" fmla="*/ 379881 h 4328444"/>
              <a:gd name="connsiteX632" fmla="*/ 2211799 w 6129349"/>
              <a:gd name="connsiteY632" fmla="*/ 356802 h 4328444"/>
              <a:gd name="connsiteX633" fmla="*/ 2218349 w 6129349"/>
              <a:gd name="connsiteY633" fmla="*/ 334757 h 4328444"/>
              <a:gd name="connsiteX634" fmla="*/ 2225933 w 6129349"/>
              <a:gd name="connsiteY634" fmla="*/ 312366 h 4328444"/>
              <a:gd name="connsiteX635" fmla="*/ 2234552 w 6129349"/>
              <a:gd name="connsiteY635" fmla="*/ 290665 h 4328444"/>
              <a:gd name="connsiteX636" fmla="*/ 2244205 w 6129349"/>
              <a:gd name="connsiteY636" fmla="*/ 269998 h 4328444"/>
              <a:gd name="connsiteX637" fmla="*/ 2254546 w 6129349"/>
              <a:gd name="connsiteY637" fmla="*/ 249675 h 4328444"/>
              <a:gd name="connsiteX638" fmla="*/ 2265923 w 6129349"/>
              <a:gd name="connsiteY638" fmla="*/ 229694 h 4328444"/>
              <a:gd name="connsiteX639" fmla="*/ 2278334 w 6129349"/>
              <a:gd name="connsiteY639" fmla="*/ 210405 h 4328444"/>
              <a:gd name="connsiteX640" fmla="*/ 2291778 w 6129349"/>
              <a:gd name="connsiteY640" fmla="*/ 191461 h 4328444"/>
              <a:gd name="connsiteX641" fmla="*/ 2305568 w 6129349"/>
              <a:gd name="connsiteY641" fmla="*/ 173893 h 4328444"/>
              <a:gd name="connsiteX642" fmla="*/ 2320737 w 6129349"/>
              <a:gd name="connsiteY642" fmla="*/ 156669 h 4328444"/>
              <a:gd name="connsiteX643" fmla="*/ 2336595 w 6129349"/>
              <a:gd name="connsiteY643" fmla="*/ 140136 h 4328444"/>
              <a:gd name="connsiteX644" fmla="*/ 2353142 w 6129349"/>
              <a:gd name="connsiteY644" fmla="*/ 124290 h 4328444"/>
              <a:gd name="connsiteX645" fmla="*/ 2370380 w 6129349"/>
              <a:gd name="connsiteY645" fmla="*/ 109133 h 4328444"/>
              <a:gd name="connsiteX646" fmla="*/ 2388306 w 6129349"/>
              <a:gd name="connsiteY646" fmla="*/ 95011 h 4328444"/>
              <a:gd name="connsiteX647" fmla="*/ 2406921 w 6129349"/>
              <a:gd name="connsiteY647" fmla="*/ 81922 h 4328444"/>
              <a:gd name="connsiteX648" fmla="*/ 2426227 w 6129349"/>
              <a:gd name="connsiteY648" fmla="*/ 69176 h 4328444"/>
              <a:gd name="connsiteX649" fmla="*/ 2446222 w 6129349"/>
              <a:gd name="connsiteY649" fmla="*/ 58154 h 4328444"/>
              <a:gd name="connsiteX650" fmla="*/ 2466563 w 6129349"/>
              <a:gd name="connsiteY650" fmla="*/ 47475 h 4328444"/>
              <a:gd name="connsiteX651" fmla="*/ 2487591 w 6129349"/>
              <a:gd name="connsiteY651" fmla="*/ 37830 h 4328444"/>
              <a:gd name="connsiteX652" fmla="*/ 2509310 w 6129349"/>
              <a:gd name="connsiteY652" fmla="*/ 29219 h 4328444"/>
              <a:gd name="connsiteX653" fmla="*/ 2531373 w 6129349"/>
              <a:gd name="connsiteY653" fmla="*/ 21986 h 4328444"/>
              <a:gd name="connsiteX654" fmla="*/ 2553782 w 6129349"/>
              <a:gd name="connsiteY654" fmla="*/ 15440 h 4328444"/>
              <a:gd name="connsiteX655" fmla="*/ 2576534 w 6129349"/>
              <a:gd name="connsiteY655" fmla="*/ 9929 h 4328444"/>
              <a:gd name="connsiteX656" fmla="*/ 2599977 w 6129349"/>
              <a:gd name="connsiteY656" fmla="*/ 5796 h 4328444"/>
              <a:gd name="connsiteX657" fmla="*/ 2624108 w 6129349"/>
              <a:gd name="connsiteY657" fmla="*/ 2694 h 4328444"/>
              <a:gd name="connsiteX658" fmla="*/ 2647896 w 6129349"/>
              <a:gd name="connsiteY658" fmla="*/ 1318 h 4328444"/>
              <a:gd name="connsiteX659" fmla="*/ 2656477 w 6129349"/>
              <a:gd name="connsiteY659" fmla="*/ 951 h 432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Lst>
            <a:rect l="l" t="t" r="r" b="b"/>
            <a:pathLst>
              <a:path w="6129349" h="4328444">
                <a:moveTo>
                  <a:pt x="3059749" y="3378420"/>
                </a:moveTo>
                <a:lnTo>
                  <a:pt x="5290344" y="3378420"/>
                </a:lnTo>
                <a:lnTo>
                  <a:pt x="5315140" y="3379453"/>
                </a:lnTo>
                <a:lnTo>
                  <a:pt x="5338902" y="3380831"/>
                </a:lnTo>
                <a:lnTo>
                  <a:pt x="5362664" y="3383931"/>
                </a:lnTo>
                <a:lnTo>
                  <a:pt x="5385739" y="3388065"/>
                </a:lnTo>
                <a:lnTo>
                  <a:pt x="5408812" y="3393576"/>
                </a:lnTo>
                <a:lnTo>
                  <a:pt x="5431542" y="3400120"/>
                </a:lnTo>
                <a:lnTo>
                  <a:pt x="5453583" y="3407354"/>
                </a:lnTo>
                <a:lnTo>
                  <a:pt x="5474935" y="3415966"/>
                </a:lnTo>
                <a:lnTo>
                  <a:pt x="5496287" y="3425611"/>
                </a:lnTo>
                <a:lnTo>
                  <a:pt x="5516605" y="3436289"/>
                </a:lnTo>
                <a:lnTo>
                  <a:pt x="5536236" y="3447312"/>
                </a:lnTo>
                <a:lnTo>
                  <a:pt x="5555866" y="3460057"/>
                </a:lnTo>
                <a:lnTo>
                  <a:pt x="5574119" y="3473146"/>
                </a:lnTo>
                <a:lnTo>
                  <a:pt x="5592371" y="3487269"/>
                </a:lnTo>
                <a:lnTo>
                  <a:pt x="5609590" y="3502426"/>
                </a:lnTo>
                <a:lnTo>
                  <a:pt x="5626121" y="3518271"/>
                </a:lnTo>
                <a:lnTo>
                  <a:pt x="5641963" y="3534806"/>
                </a:lnTo>
                <a:lnTo>
                  <a:pt x="5656427" y="3552028"/>
                </a:lnTo>
                <a:lnTo>
                  <a:pt x="5670548" y="3569596"/>
                </a:lnTo>
                <a:lnTo>
                  <a:pt x="5683978" y="3588541"/>
                </a:lnTo>
                <a:lnTo>
                  <a:pt x="5696376" y="3607831"/>
                </a:lnTo>
                <a:lnTo>
                  <a:pt x="5708085" y="3627810"/>
                </a:lnTo>
                <a:lnTo>
                  <a:pt x="5718417" y="3648133"/>
                </a:lnTo>
                <a:lnTo>
                  <a:pt x="5728060" y="3668800"/>
                </a:lnTo>
                <a:lnTo>
                  <a:pt x="5736325" y="3690846"/>
                </a:lnTo>
                <a:lnTo>
                  <a:pt x="5744246" y="3712547"/>
                </a:lnTo>
                <a:lnTo>
                  <a:pt x="5750445" y="3734937"/>
                </a:lnTo>
                <a:lnTo>
                  <a:pt x="5755611" y="3758016"/>
                </a:lnTo>
                <a:lnTo>
                  <a:pt x="5759744" y="3781440"/>
                </a:lnTo>
                <a:lnTo>
                  <a:pt x="5762842" y="3804863"/>
                </a:lnTo>
                <a:lnTo>
                  <a:pt x="5764909" y="3829319"/>
                </a:lnTo>
                <a:lnTo>
                  <a:pt x="5765254" y="3853432"/>
                </a:lnTo>
                <a:lnTo>
                  <a:pt x="5764909" y="3877545"/>
                </a:lnTo>
                <a:lnTo>
                  <a:pt x="5762842" y="3902001"/>
                </a:lnTo>
                <a:lnTo>
                  <a:pt x="5759744" y="3925424"/>
                </a:lnTo>
                <a:lnTo>
                  <a:pt x="5755611" y="3948848"/>
                </a:lnTo>
                <a:lnTo>
                  <a:pt x="5750445" y="3971927"/>
                </a:lnTo>
                <a:lnTo>
                  <a:pt x="5744246" y="3993973"/>
                </a:lnTo>
                <a:lnTo>
                  <a:pt x="5736325" y="4016363"/>
                </a:lnTo>
                <a:lnTo>
                  <a:pt x="5728060" y="4038064"/>
                </a:lnTo>
                <a:lnTo>
                  <a:pt x="5718417" y="4058731"/>
                </a:lnTo>
                <a:lnTo>
                  <a:pt x="5708085" y="4079054"/>
                </a:lnTo>
                <a:lnTo>
                  <a:pt x="5696376" y="4099033"/>
                </a:lnTo>
                <a:lnTo>
                  <a:pt x="5683978" y="4118323"/>
                </a:lnTo>
                <a:lnTo>
                  <a:pt x="5670548" y="4137268"/>
                </a:lnTo>
                <a:lnTo>
                  <a:pt x="5656427" y="4154836"/>
                </a:lnTo>
                <a:lnTo>
                  <a:pt x="5641963" y="4172058"/>
                </a:lnTo>
                <a:lnTo>
                  <a:pt x="5626121" y="4188593"/>
                </a:lnTo>
                <a:lnTo>
                  <a:pt x="5609590" y="4204438"/>
                </a:lnTo>
                <a:lnTo>
                  <a:pt x="5592371" y="4219595"/>
                </a:lnTo>
                <a:lnTo>
                  <a:pt x="5574119" y="4233718"/>
                </a:lnTo>
                <a:lnTo>
                  <a:pt x="5555866" y="4246807"/>
                </a:lnTo>
                <a:lnTo>
                  <a:pt x="5536236" y="4259552"/>
                </a:lnTo>
                <a:lnTo>
                  <a:pt x="5516605" y="4270575"/>
                </a:lnTo>
                <a:lnTo>
                  <a:pt x="5496287" y="4281254"/>
                </a:lnTo>
                <a:lnTo>
                  <a:pt x="5474935" y="4290898"/>
                </a:lnTo>
                <a:lnTo>
                  <a:pt x="5453583" y="4299510"/>
                </a:lnTo>
                <a:lnTo>
                  <a:pt x="5431542" y="4306743"/>
                </a:lnTo>
                <a:lnTo>
                  <a:pt x="5408812" y="4313288"/>
                </a:lnTo>
                <a:lnTo>
                  <a:pt x="5385739" y="4318799"/>
                </a:lnTo>
                <a:lnTo>
                  <a:pt x="5362664" y="4322933"/>
                </a:lnTo>
                <a:lnTo>
                  <a:pt x="5338902" y="4326033"/>
                </a:lnTo>
                <a:lnTo>
                  <a:pt x="5315140" y="4327411"/>
                </a:lnTo>
                <a:lnTo>
                  <a:pt x="5290344" y="4328444"/>
                </a:lnTo>
                <a:lnTo>
                  <a:pt x="3059749" y="4328444"/>
                </a:lnTo>
                <a:lnTo>
                  <a:pt x="3035297" y="4327411"/>
                </a:lnTo>
                <a:lnTo>
                  <a:pt x="3011534" y="4326033"/>
                </a:lnTo>
                <a:lnTo>
                  <a:pt x="2987427" y="4322933"/>
                </a:lnTo>
                <a:lnTo>
                  <a:pt x="2964354" y="4318799"/>
                </a:lnTo>
                <a:lnTo>
                  <a:pt x="2941279" y="4313288"/>
                </a:lnTo>
                <a:lnTo>
                  <a:pt x="2918894" y="4306743"/>
                </a:lnTo>
                <a:lnTo>
                  <a:pt x="2896854" y="4299510"/>
                </a:lnTo>
                <a:lnTo>
                  <a:pt x="2875157" y="4290898"/>
                </a:lnTo>
                <a:lnTo>
                  <a:pt x="2854149" y="4281254"/>
                </a:lnTo>
                <a:lnTo>
                  <a:pt x="2833830" y="4270575"/>
                </a:lnTo>
                <a:lnTo>
                  <a:pt x="2813857" y="4259552"/>
                </a:lnTo>
                <a:lnTo>
                  <a:pt x="2794571" y="4246807"/>
                </a:lnTo>
                <a:lnTo>
                  <a:pt x="2775974" y="4233718"/>
                </a:lnTo>
                <a:lnTo>
                  <a:pt x="2758066" y="4219595"/>
                </a:lnTo>
                <a:lnTo>
                  <a:pt x="2740846" y="4204438"/>
                </a:lnTo>
                <a:lnTo>
                  <a:pt x="2724316" y="4188593"/>
                </a:lnTo>
                <a:lnTo>
                  <a:pt x="2708474" y="4172058"/>
                </a:lnTo>
                <a:lnTo>
                  <a:pt x="2693321" y="4154836"/>
                </a:lnTo>
                <a:lnTo>
                  <a:pt x="2679545" y="4137268"/>
                </a:lnTo>
                <a:lnTo>
                  <a:pt x="2666115" y="4118323"/>
                </a:lnTo>
                <a:lnTo>
                  <a:pt x="2653717" y="4099033"/>
                </a:lnTo>
                <a:lnTo>
                  <a:pt x="2642351" y="4079054"/>
                </a:lnTo>
                <a:lnTo>
                  <a:pt x="2632020" y="4058731"/>
                </a:lnTo>
                <a:lnTo>
                  <a:pt x="2622377" y="4038064"/>
                </a:lnTo>
                <a:lnTo>
                  <a:pt x="2613767" y="4016363"/>
                </a:lnTo>
                <a:lnTo>
                  <a:pt x="2606191" y="3993973"/>
                </a:lnTo>
                <a:lnTo>
                  <a:pt x="2599992" y="3971927"/>
                </a:lnTo>
                <a:lnTo>
                  <a:pt x="2594482" y="3948848"/>
                </a:lnTo>
                <a:lnTo>
                  <a:pt x="2590349" y="3925424"/>
                </a:lnTo>
                <a:lnTo>
                  <a:pt x="2587249" y="3902001"/>
                </a:lnTo>
                <a:lnTo>
                  <a:pt x="2585528" y="3877545"/>
                </a:lnTo>
                <a:lnTo>
                  <a:pt x="2584839" y="3853432"/>
                </a:lnTo>
                <a:lnTo>
                  <a:pt x="2585528" y="3829319"/>
                </a:lnTo>
                <a:lnTo>
                  <a:pt x="2587249" y="3804863"/>
                </a:lnTo>
                <a:lnTo>
                  <a:pt x="2590349" y="3781440"/>
                </a:lnTo>
                <a:lnTo>
                  <a:pt x="2594482" y="3758016"/>
                </a:lnTo>
                <a:lnTo>
                  <a:pt x="2599992" y="3734937"/>
                </a:lnTo>
                <a:lnTo>
                  <a:pt x="2606191" y="3712547"/>
                </a:lnTo>
                <a:lnTo>
                  <a:pt x="2613767" y="3690846"/>
                </a:lnTo>
                <a:lnTo>
                  <a:pt x="2622377" y="3668800"/>
                </a:lnTo>
                <a:lnTo>
                  <a:pt x="2632020" y="3648133"/>
                </a:lnTo>
                <a:lnTo>
                  <a:pt x="2642351" y="3627810"/>
                </a:lnTo>
                <a:lnTo>
                  <a:pt x="2653717" y="3607831"/>
                </a:lnTo>
                <a:lnTo>
                  <a:pt x="2666115" y="3588541"/>
                </a:lnTo>
                <a:lnTo>
                  <a:pt x="2679545" y="3569596"/>
                </a:lnTo>
                <a:lnTo>
                  <a:pt x="2693321" y="3552028"/>
                </a:lnTo>
                <a:lnTo>
                  <a:pt x="2708474" y="3534806"/>
                </a:lnTo>
                <a:lnTo>
                  <a:pt x="2724316" y="3518271"/>
                </a:lnTo>
                <a:lnTo>
                  <a:pt x="2740846" y="3502426"/>
                </a:lnTo>
                <a:lnTo>
                  <a:pt x="2758066" y="3487269"/>
                </a:lnTo>
                <a:lnTo>
                  <a:pt x="2775974" y="3473146"/>
                </a:lnTo>
                <a:lnTo>
                  <a:pt x="2794571" y="3460057"/>
                </a:lnTo>
                <a:lnTo>
                  <a:pt x="2813857" y="3447312"/>
                </a:lnTo>
                <a:lnTo>
                  <a:pt x="2833830" y="3436289"/>
                </a:lnTo>
                <a:lnTo>
                  <a:pt x="2854149" y="3425611"/>
                </a:lnTo>
                <a:lnTo>
                  <a:pt x="2875157" y="3415966"/>
                </a:lnTo>
                <a:lnTo>
                  <a:pt x="2896854" y="3407354"/>
                </a:lnTo>
                <a:lnTo>
                  <a:pt x="2918894" y="3400120"/>
                </a:lnTo>
                <a:lnTo>
                  <a:pt x="2941279" y="3393576"/>
                </a:lnTo>
                <a:lnTo>
                  <a:pt x="2964354" y="3388065"/>
                </a:lnTo>
                <a:lnTo>
                  <a:pt x="2987427" y="3383931"/>
                </a:lnTo>
                <a:lnTo>
                  <a:pt x="3011534" y="3380831"/>
                </a:lnTo>
                <a:lnTo>
                  <a:pt x="3035297" y="3379453"/>
                </a:lnTo>
                <a:close/>
                <a:moveTo>
                  <a:pt x="1367723" y="3378420"/>
                </a:moveTo>
                <a:lnTo>
                  <a:pt x="1887435" y="3378420"/>
                </a:lnTo>
                <a:lnTo>
                  <a:pt x="1911921" y="3379453"/>
                </a:lnTo>
                <a:lnTo>
                  <a:pt x="1935717" y="3380831"/>
                </a:lnTo>
                <a:lnTo>
                  <a:pt x="1959512" y="3383931"/>
                </a:lnTo>
                <a:lnTo>
                  <a:pt x="1982963" y="3388065"/>
                </a:lnTo>
                <a:lnTo>
                  <a:pt x="2005724" y="3393576"/>
                </a:lnTo>
                <a:lnTo>
                  <a:pt x="2028485" y="3400120"/>
                </a:lnTo>
                <a:lnTo>
                  <a:pt x="2050557" y="3407354"/>
                </a:lnTo>
                <a:lnTo>
                  <a:pt x="2071939" y="3415966"/>
                </a:lnTo>
                <a:lnTo>
                  <a:pt x="2092975" y="3425611"/>
                </a:lnTo>
                <a:lnTo>
                  <a:pt x="2113668" y="3436289"/>
                </a:lnTo>
                <a:lnTo>
                  <a:pt x="2133669" y="3447312"/>
                </a:lnTo>
                <a:lnTo>
                  <a:pt x="2152982" y="3460057"/>
                </a:lnTo>
                <a:lnTo>
                  <a:pt x="2171260" y="3473146"/>
                </a:lnTo>
                <a:lnTo>
                  <a:pt x="2189538" y="3487269"/>
                </a:lnTo>
                <a:lnTo>
                  <a:pt x="2206781" y="3502426"/>
                </a:lnTo>
                <a:lnTo>
                  <a:pt x="2223335" y="3518271"/>
                </a:lnTo>
                <a:lnTo>
                  <a:pt x="2239199" y="3534806"/>
                </a:lnTo>
                <a:lnTo>
                  <a:pt x="2254029" y="3552028"/>
                </a:lnTo>
                <a:lnTo>
                  <a:pt x="2267822" y="3569596"/>
                </a:lnTo>
                <a:lnTo>
                  <a:pt x="2281272" y="3588541"/>
                </a:lnTo>
                <a:lnTo>
                  <a:pt x="2293687" y="3607831"/>
                </a:lnTo>
                <a:lnTo>
                  <a:pt x="2305412" y="3627810"/>
                </a:lnTo>
                <a:lnTo>
                  <a:pt x="2315758" y="3648133"/>
                </a:lnTo>
                <a:lnTo>
                  <a:pt x="2325415" y="3668800"/>
                </a:lnTo>
                <a:lnTo>
                  <a:pt x="2333691" y="3690846"/>
                </a:lnTo>
                <a:lnTo>
                  <a:pt x="2341624" y="3712547"/>
                </a:lnTo>
                <a:lnTo>
                  <a:pt x="2348176" y="3734937"/>
                </a:lnTo>
                <a:lnTo>
                  <a:pt x="2353005" y="3758016"/>
                </a:lnTo>
                <a:lnTo>
                  <a:pt x="2357144" y="3781440"/>
                </a:lnTo>
                <a:lnTo>
                  <a:pt x="2360247" y="3804863"/>
                </a:lnTo>
                <a:lnTo>
                  <a:pt x="2362316" y="3829319"/>
                </a:lnTo>
                <a:lnTo>
                  <a:pt x="2363005" y="3853432"/>
                </a:lnTo>
                <a:lnTo>
                  <a:pt x="2362316" y="3877545"/>
                </a:lnTo>
                <a:lnTo>
                  <a:pt x="2360247" y="3902001"/>
                </a:lnTo>
                <a:lnTo>
                  <a:pt x="2357144" y="3925424"/>
                </a:lnTo>
                <a:lnTo>
                  <a:pt x="2353005" y="3948848"/>
                </a:lnTo>
                <a:lnTo>
                  <a:pt x="2348176" y="3971927"/>
                </a:lnTo>
                <a:lnTo>
                  <a:pt x="2341624" y="3993973"/>
                </a:lnTo>
                <a:lnTo>
                  <a:pt x="2333691" y="4016363"/>
                </a:lnTo>
                <a:lnTo>
                  <a:pt x="2325415" y="4038064"/>
                </a:lnTo>
                <a:lnTo>
                  <a:pt x="2315758" y="4058731"/>
                </a:lnTo>
                <a:lnTo>
                  <a:pt x="2305412" y="4079054"/>
                </a:lnTo>
                <a:lnTo>
                  <a:pt x="2293687" y="4099033"/>
                </a:lnTo>
                <a:lnTo>
                  <a:pt x="2281272" y="4118323"/>
                </a:lnTo>
                <a:lnTo>
                  <a:pt x="2267822" y="4137268"/>
                </a:lnTo>
                <a:lnTo>
                  <a:pt x="2254029" y="4154836"/>
                </a:lnTo>
                <a:lnTo>
                  <a:pt x="2239199" y="4172058"/>
                </a:lnTo>
                <a:lnTo>
                  <a:pt x="2223335" y="4188593"/>
                </a:lnTo>
                <a:lnTo>
                  <a:pt x="2206781" y="4204438"/>
                </a:lnTo>
                <a:lnTo>
                  <a:pt x="2189538" y="4219595"/>
                </a:lnTo>
                <a:lnTo>
                  <a:pt x="2171260" y="4233718"/>
                </a:lnTo>
                <a:lnTo>
                  <a:pt x="2152982" y="4246807"/>
                </a:lnTo>
                <a:lnTo>
                  <a:pt x="2133669" y="4259552"/>
                </a:lnTo>
                <a:lnTo>
                  <a:pt x="2113668" y="4270575"/>
                </a:lnTo>
                <a:lnTo>
                  <a:pt x="2092975" y="4281254"/>
                </a:lnTo>
                <a:lnTo>
                  <a:pt x="2071939" y="4290898"/>
                </a:lnTo>
                <a:lnTo>
                  <a:pt x="2050557" y="4299510"/>
                </a:lnTo>
                <a:lnTo>
                  <a:pt x="2028485" y="4306743"/>
                </a:lnTo>
                <a:lnTo>
                  <a:pt x="2005724" y="4313288"/>
                </a:lnTo>
                <a:lnTo>
                  <a:pt x="1982963" y="4318799"/>
                </a:lnTo>
                <a:lnTo>
                  <a:pt x="1959512" y="4322933"/>
                </a:lnTo>
                <a:lnTo>
                  <a:pt x="1935717" y="4326033"/>
                </a:lnTo>
                <a:lnTo>
                  <a:pt x="1911921" y="4327411"/>
                </a:lnTo>
                <a:lnTo>
                  <a:pt x="1887435" y="4328444"/>
                </a:lnTo>
                <a:lnTo>
                  <a:pt x="1367723" y="4328444"/>
                </a:lnTo>
                <a:lnTo>
                  <a:pt x="1343583" y="4327411"/>
                </a:lnTo>
                <a:lnTo>
                  <a:pt x="1319096" y="4326033"/>
                </a:lnTo>
                <a:lnTo>
                  <a:pt x="1295647" y="4322933"/>
                </a:lnTo>
                <a:lnTo>
                  <a:pt x="1272196" y="4318799"/>
                </a:lnTo>
                <a:lnTo>
                  <a:pt x="1249089" y="4313288"/>
                </a:lnTo>
                <a:lnTo>
                  <a:pt x="1226674" y="4306743"/>
                </a:lnTo>
                <a:lnTo>
                  <a:pt x="1204603" y="4299510"/>
                </a:lnTo>
                <a:lnTo>
                  <a:pt x="1182877" y="4290898"/>
                </a:lnTo>
                <a:lnTo>
                  <a:pt x="1162184" y="4281254"/>
                </a:lnTo>
                <a:lnTo>
                  <a:pt x="1141836" y="4270575"/>
                </a:lnTo>
                <a:lnTo>
                  <a:pt x="1121835" y="4259552"/>
                </a:lnTo>
                <a:lnTo>
                  <a:pt x="1102523" y="4246807"/>
                </a:lnTo>
                <a:lnTo>
                  <a:pt x="1083555" y="4233718"/>
                </a:lnTo>
                <a:lnTo>
                  <a:pt x="1065967" y="4219595"/>
                </a:lnTo>
                <a:lnTo>
                  <a:pt x="1048378" y="4204438"/>
                </a:lnTo>
                <a:lnTo>
                  <a:pt x="1031825" y="4188593"/>
                </a:lnTo>
                <a:lnTo>
                  <a:pt x="1016306" y="4172058"/>
                </a:lnTo>
                <a:lnTo>
                  <a:pt x="1001132" y="4154836"/>
                </a:lnTo>
                <a:lnTo>
                  <a:pt x="986991" y="4137268"/>
                </a:lnTo>
                <a:lnTo>
                  <a:pt x="973888" y="4118323"/>
                </a:lnTo>
                <a:lnTo>
                  <a:pt x="961127" y="4099033"/>
                </a:lnTo>
                <a:lnTo>
                  <a:pt x="950092" y="4079054"/>
                </a:lnTo>
                <a:lnTo>
                  <a:pt x="939056" y="4058731"/>
                </a:lnTo>
                <a:lnTo>
                  <a:pt x="929399" y="4038064"/>
                </a:lnTo>
                <a:lnTo>
                  <a:pt x="921122" y="4016363"/>
                </a:lnTo>
                <a:lnTo>
                  <a:pt x="913880" y="3993973"/>
                </a:lnTo>
                <a:lnTo>
                  <a:pt x="907328" y="3971927"/>
                </a:lnTo>
                <a:lnTo>
                  <a:pt x="901810" y="3948848"/>
                </a:lnTo>
                <a:lnTo>
                  <a:pt x="897673" y="3925424"/>
                </a:lnTo>
                <a:lnTo>
                  <a:pt x="894569" y="3902001"/>
                </a:lnTo>
                <a:lnTo>
                  <a:pt x="892844" y="3877545"/>
                </a:lnTo>
                <a:lnTo>
                  <a:pt x="892154" y="3853432"/>
                </a:lnTo>
                <a:lnTo>
                  <a:pt x="892844" y="3829319"/>
                </a:lnTo>
                <a:lnTo>
                  <a:pt x="894569" y="3804863"/>
                </a:lnTo>
                <a:lnTo>
                  <a:pt x="897673" y="3781440"/>
                </a:lnTo>
                <a:lnTo>
                  <a:pt x="901810" y="3758016"/>
                </a:lnTo>
                <a:lnTo>
                  <a:pt x="907328" y="3734937"/>
                </a:lnTo>
                <a:lnTo>
                  <a:pt x="913880" y="3712547"/>
                </a:lnTo>
                <a:lnTo>
                  <a:pt x="921122" y="3690846"/>
                </a:lnTo>
                <a:lnTo>
                  <a:pt x="929399" y="3668800"/>
                </a:lnTo>
                <a:lnTo>
                  <a:pt x="939056" y="3648133"/>
                </a:lnTo>
                <a:lnTo>
                  <a:pt x="950092" y="3627810"/>
                </a:lnTo>
                <a:lnTo>
                  <a:pt x="961127" y="3607831"/>
                </a:lnTo>
                <a:lnTo>
                  <a:pt x="973888" y="3588541"/>
                </a:lnTo>
                <a:lnTo>
                  <a:pt x="986991" y="3569596"/>
                </a:lnTo>
                <a:lnTo>
                  <a:pt x="1001132" y="3552028"/>
                </a:lnTo>
                <a:lnTo>
                  <a:pt x="1016306" y="3534806"/>
                </a:lnTo>
                <a:lnTo>
                  <a:pt x="1031825" y="3518271"/>
                </a:lnTo>
                <a:lnTo>
                  <a:pt x="1048378" y="3502426"/>
                </a:lnTo>
                <a:lnTo>
                  <a:pt x="1065967" y="3487269"/>
                </a:lnTo>
                <a:lnTo>
                  <a:pt x="1083555" y="3473146"/>
                </a:lnTo>
                <a:lnTo>
                  <a:pt x="1102523" y="3460057"/>
                </a:lnTo>
                <a:lnTo>
                  <a:pt x="1121835" y="3447312"/>
                </a:lnTo>
                <a:lnTo>
                  <a:pt x="1141836" y="3436289"/>
                </a:lnTo>
                <a:lnTo>
                  <a:pt x="1162184" y="3425611"/>
                </a:lnTo>
                <a:lnTo>
                  <a:pt x="1182877" y="3415966"/>
                </a:lnTo>
                <a:lnTo>
                  <a:pt x="1204603" y="3407354"/>
                </a:lnTo>
                <a:lnTo>
                  <a:pt x="1226674" y="3400120"/>
                </a:lnTo>
                <a:lnTo>
                  <a:pt x="1249089" y="3393576"/>
                </a:lnTo>
                <a:lnTo>
                  <a:pt x="1272196" y="3388065"/>
                </a:lnTo>
                <a:lnTo>
                  <a:pt x="1295647" y="3383931"/>
                </a:lnTo>
                <a:lnTo>
                  <a:pt x="1319096" y="3380831"/>
                </a:lnTo>
                <a:lnTo>
                  <a:pt x="1343583" y="3379453"/>
                </a:lnTo>
                <a:close/>
                <a:moveTo>
                  <a:pt x="474906" y="2252374"/>
                </a:moveTo>
                <a:lnTo>
                  <a:pt x="5654444" y="2252374"/>
                </a:lnTo>
                <a:lnTo>
                  <a:pt x="5678551" y="2253064"/>
                </a:lnTo>
                <a:lnTo>
                  <a:pt x="5702658" y="2255131"/>
                </a:lnTo>
                <a:lnTo>
                  <a:pt x="5726076" y="2258230"/>
                </a:lnTo>
                <a:lnTo>
                  <a:pt x="5749838" y="2262364"/>
                </a:lnTo>
                <a:lnTo>
                  <a:pt x="5772911" y="2267875"/>
                </a:lnTo>
                <a:lnTo>
                  <a:pt x="5794952" y="2273731"/>
                </a:lnTo>
                <a:lnTo>
                  <a:pt x="5817337" y="2281654"/>
                </a:lnTo>
                <a:lnTo>
                  <a:pt x="5839033" y="2289921"/>
                </a:lnTo>
                <a:lnTo>
                  <a:pt x="5859696" y="2299566"/>
                </a:lnTo>
                <a:lnTo>
                  <a:pt x="5880016" y="2309899"/>
                </a:lnTo>
                <a:lnTo>
                  <a:pt x="5899989" y="2321612"/>
                </a:lnTo>
                <a:lnTo>
                  <a:pt x="5919275" y="2334012"/>
                </a:lnTo>
                <a:lnTo>
                  <a:pt x="5938216" y="2347446"/>
                </a:lnTo>
                <a:lnTo>
                  <a:pt x="5955780" y="2361224"/>
                </a:lnTo>
                <a:lnTo>
                  <a:pt x="5972999" y="2376036"/>
                </a:lnTo>
                <a:lnTo>
                  <a:pt x="5989529" y="2391882"/>
                </a:lnTo>
                <a:lnTo>
                  <a:pt x="6005371" y="2408416"/>
                </a:lnTo>
                <a:lnTo>
                  <a:pt x="6020524" y="2425638"/>
                </a:lnTo>
                <a:lnTo>
                  <a:pt x="6034643" y="2443895"/>
                </a:lnTo>
                <a:lnTo>
                  <a:pt x="6047730" y="2462151"/>
                </a:lnTo>
                <a:lnTo>
                  <a:pt x="6060473" y="2481442"/>
                </a:lnTo>
                <a:lnTo>
                  <a:pt x="6071493" y="2501420"/>
                </a:lnTo>
                <a:lnTo>
                  <a:pt x="6082168" y="2521743"/>
                </a:lnTo>
                <a:lnTo>
                  <a:pt x="6091811" y="2543100"/>
                </a:lnTo>
                <a:lnTo>
                  <a:pt x="6100422" y="2564456"/>
                </a:lnTo>
                <a:lnTo>
                  <a:pt x="6107653" y="2586502"/>
                </a:lnTo>
                <a:lnTo>
                  <a:pt x="6114196" y="2609236"/>
                </a:lnTo>
                <a:lnTo>
                  <a:pt x="6119706" y="2631971"/>
                </a:lnTo>
                <a:lnTo>
                  <a:pt x="6123839" y="2655395"/>
                </a:lnTo>
                <a:lnTo>
                  <a:pt x="6126939" y="2679163"/>
                </a:lnTo>
                <a:lnTo>
                  <a:pt x="6128316" y="2702930"/>
                </a:lnTo>
                <a:lnTo>
                  <a:pt x="6129349" y="2727732"/>
                </a:lnTo>
                <a:lnTo>
                  <a:pt x="6128316" y="2751844"/>
                </a:lnTo>
                <a:lnTo>
                  <a:pt x="6126939" y="2775612"/>
                </a:lnTo>
                <a:lnTo>
                  <a:pt x="6123839" y="2799379"/>
                </a:lnTo>
                <a:lnTo>
                  <a:pt x="6119706" y="2822803"/>
                </a:lnTo>
                <a:lnTo>
                  <a:pt x="6114196" y="2845538"/>
                </a:lnTo>
                <a:lnTo>
                  <a:pt x="6107653" y="2868272"/>
                </a:lnTo>
                <a:lnTo>
                  <a:pt x="6100422" y="2890318"/>
                </a:lnTo>
                <a:lnTo>
                  <a:pt x="6091811" y="2911674"/>
                </a:lnTo>
                <a:lnTo>
                  <a:pt x="6082168" y="2933031"/>
                </a:lnTo>
                <a:lnTo>
                  <a:pt x="6071493" y="2953354"/>
                </a:lnTo>
                <a:lnTo>
                  <a:pt x="6060473" y="2973332"/>
                </a:lnTo>
                <a:lnTo>
                  <a:pt x="6047730" y="2992623"/>
                </a:lnTo>
                <a:lnTo>
                  <a:pt x="6034643" y="3010879"/>
                </a:lnTo>
                <a:lnTo>
                  <a:pt x="6020524" y="3029136"/>
                </a:lnTo>
                <a:lnTo>
                  <a:pt x="6005371" y="3046358"/>
                </a:lnTo>
                <a:lnTo>
                  <a:pt x="5989529" y="3062892"/>
                </a:lnTo>
                <a:lnTo>
                  <a:pt x="5972999" y="3078738"/>
                </a:lnTo>
                <a:lnTo>
                  <a:pt x="5955780" y="3093550"/>
                </a:lnTo>
                <a:lnTo>
                  <a:pt x="5938216" y="3107673"/>
                </a:lnTo>
                <a:lnTo>
                  <a:pt x="5919275" y="3121106"/>
                </a:lnTo>
                <a:lnTo>
                  <a:pt x="5899989" y="3133163"/>
                </a:lnTo>
                <a:lnTo>
                  <a:pt x="5880016" y="3144875"/>
                </a:lnTo>
                <a:lnTo>
                  <a:pt x="5859696" y="3155209"/>
                </a:lnTo>
                <a:lnTo>
                  <a:pt x="5839033" y="3164853"/>
                </a:lnTo>
                <a:lnTo>
                  <a:pt x="5817337" y="3173120"/>
                </a:lnTo>
                <a:lnTo>
                  <a:pt x="5794952" y="3181043"/>
                </a:lnTo>
                <a:lnTo>
                  <a:pt x="5772911" y="3187588"/>
                </a:lnTo>
                <a:lnTo>
                  <a:pt x="5749838" y="3192410"/>
                </a:lnTo>
                <a:lnTo>
                  <a:pt x="5726076" y="3196544"/>
                </a:lnTo>
                <a:lnTo>
                  <a:pt x="5702658" y="3199644"/>
                </a:lnTo>
                <a:lnTo>
                  <a:pt x="5678551" y="3201710"/>
                </a:lnTo>
                <a:lnTo>
                  <a:pt x="5654444" y="3202400"/>
                </a:lnTo>
                <a:lnTo>
                  <a:pt x="474906" y="3202400"/>
                </a:lnTo>
                <a:lnTo>
                  <a:pt x="450799" y="3201710"/>
                </a:lnTo>
                <a:lnTo>
                  <a:pt x="426692" y="3199644"/>
                </a:lnTo>
                <a:lnTo>
                  <a:pt x="403274" y="3196544"/>
                </a:lnTo>
                <a:lnTo>
                  <a:pt x="379512" y="3192410"/>
                </a:lnTo>
                <a:lnTo>
                  <a:pt x="356437" y="3187588"/>
                </a:lnTo>
                <a:lnTo>
                  <a:pt x="334397" y="3181043"/>
                </a:lnTo>
                <a:lnTo>
                  <a:pt x="312012" y="3173120"/>
                </a:lnTo>
                <a:lnTo>
                  <a:pt x="290315" y="3164853"/>
                </a:lnTo>
                <a:lnTo>
                  <a:pt x="269652" y="3155209"/>
                </a:lnTo>
                <a:lnTo>
                  <a:pt x="249334" y="3144875"/>
                </a:lnTo>
                <a:lnTo>
                  <a:pt x="229360" y="3133163"/>
                </a:lnTo>
                <a:lnTo>
                  <a:pt x="210074" y="3121106"/>
                </a:lnTo>
                <a:lnTo>
                  <a:pt x="191133" y="3107673"/>
                </a:lnTo>
                <a:lnTo>
                  <a:pt x="173569" y="3093550"/>
                </a:lnTo>
                <a:lnTo>
                  <a:pt x="156351" y="3078738"/>
                </a:lnTo>
                <a:lnTo>
                  <a:pt x="139820" y="3062892"/>
                </a:lnTo>
                <a:lnTo>
                  <a:pt x="123979" y="3046358"/>
                </a:lnTo>
                <a:lnTo>
                  <a:pt x="108826" y="3029136"/>
                </a:lnTo>
                <a:lnTo>
                  <a:pt x="94705" y="3010879"/>
                </a:lnTo>
                <a:lnTo>
                  <a:pt x="81619" y="2992623"/>
                </a:lnTo>
                <a:lnTo>
                  <a:pt x="68877" y="2973332"/>
                </a:lnTo>
                <a:lnTo>
                  <a:pt x="57857" y="2953354"/>
                </a:lnTo>
                <a:lnTo>
                  <a:pt x="47180" y="2933031"/>
                </a:lnTo>
                <a:lnTo>
                  <a:pt x="37538" y="2911674"/>
                </a:lnTo>
                <a:lnTo>
                  <a:pt x="28928" y="2890318"/>
                </a:lnTo>
                <a:lnTo>
                  <a:pt x="21697" y="2868272"/>
                </a:lnTo>
                <a:lnTo>
                  <a:pt x="15153" y="2845538"/>
                </a:lnTo>
                <a:lnTo>
                  <a:pt x="9643" y="2822803"/>
                </a:lnTo>
                <a:lnTo>
                  <a:pt x="5510" y="2799379"/>
                </a:lnTo>
                <a:lnTo>
                  <a:pt x="2411" y="2775612"/>
                </a:lnTo>
                <a:lnTo>
                  <a:pt x="1033" y="2751844"/>
                </a:lnTo>
                <a:lnTo>
                  <a:pt x="0" y="2727732"/>
                </a:lnTo>
                <a:lnTo>
                  <a:pt x="1033" y="2702930"/>
                </a:lnTo>
                <a:lnTo>
                  <a:pt x="2411" y="2679163"/>
                </a:lnTo>
                <a:lnTo>
                  <a:pt x="5510" y="2655395"/>
                </a:lnTo>
                <a:lnTo>
                  <a:pt x="9643" y="2631971"/>
                </a:lnTo>
                <a:lnTo>
                  <a:pt x="15153" y="2609236"/>
                </a:lnTo>
                <a:lnTo>
                  <a:pt x="21697" y="2586502"/>
                </a:lnTo>
                <a:lnTo>
                  <a:pt x="28928" y="2564456"/>
                </a:lnTo>
                <a:lnTo>
                  <a:pt x="37538" y="2543100"/>
                </a:lnTo>
                <a:lnTo>
                  <a:pt x="47180" y="2521743"/>
                </a:lnTo>
                <a:lnTo>
                  <a:pt x="57857" y="2501420"/>
                </a:lnTo>
                <a:lnTo>
                  <a:pt x="68877" y="2481442"/>
                </a:lnTo>
                <a:lnTo>
                  <a:pt x="81619" y="2462151"/>
                </a:lnTo>
                <a:lnTo>
                  <a:pt x="94705" y="2443895"/>
                </a:lnTo>
                <a:lnTo>
                  <a:pt x="108826" y="2425638"/>
                </a:lnTo>
                <a:lnTo>
                  <a:pt x="123979" y="2408416"/>
                </a:lnTo>
                <a:lnTo>
                  <a:pt x="139820" y="2391882"/>
                </a:lnTo>
                <a:lnTo>
                  <a:pt x="156351" y="2376036"/>
                </a:lnTo>
                <a:lnTo>
                  <a:pt x="173569" y="2361224"/>
                </a:lnTo>
                <a:lnTo>
                  <a:pt x="191133" y="2347446"/>
                </a:lnTo>
                <a:lnTo>
                  <a:pt x="210074" y="2334012"/>
                </a:lnTo>
                <a:lnTo>
                  <a:pt x="229360" y="2321612"/>
                </a:lnTo>
                <a:lnTo>
                  <a:pt x="249334" y="2309899"/>
                </a:lnTo>
                <a:lnTo>
                  <a:pt x="269652" y="2299566"/>
                </a:lnTo>
                <a:lnTo>
                  <a:pt x="290315" y="2289921"/>
                </a:lnTo>
                <a:lnTo>
                  <a:pt x="312012" y="2281654"/>
                </a:lnTo>
                <a:lnTo>
                  <a:pt x="334397" y="2273731"/>
                </a:lnTo>
                <a:lnTo>
                  <a:pt x="356437" y="2267875"/>
                </a:lnTo>
                <a:lnTo>
                  <a:pt x="379512" y="2262364"/>
                </a:lnTo>
                <a:lnTo>
                  <a:pt x="403274" y="2258230"/>
                </a:lnTo>
                <a:lnTo>
                  <a:pt x="426692" y="2255131"/>
                </a:lnTo>
                <a:lnTo>
                  <a:pt x="450799" y="2253064"/>
                </a:lnTo>
                <a:close/>
                <a:moveTo>
                  <a:pt x="1367209" y="1126328"/>
                </a:moveTo>
                <a:lnTo>
                  <a:pt x="4472794" y="1126328"/>
                </a:lnTo>
                <a:lnTo>
                  <a:pt x="4496909" y="1127017"/>
                </a:lnTo>
                <a:lnTo>
                  <a:pt x="4521023" y="1128740"/>
                </a:lnTo>
                <a:lnTo>
                  <a:pt x="4544448" y="1131840"/>
                </a:lnTo>
                <a:lnTo>
                  <a:pt x="4568218" y="1135974"/>
                </a:lnTo>
                <a:lnTo>
                  <a:pt x="4591299" y="1141485"/>
                </a:lnTo>
                <a:lnTo>
                  <a:pt x="4613346" y="1147685"/>
                </a:lnTo>
                <a:lnTo>
                  <a:pt x="4635738" y="1155263"/>
                </a:lnTo>
                <a:lnTo>
                  <a:pt x="4657440" y="1163875"/>
                </a:lnTo>
                <a:lnTo>
                  <a:pt x="4678110" y="1173520"/>
                </a:lnTo>
                <a:lnTo>
                  <a:pt x="4698436" y="1183853"/>
                </a:lnTo>
                <a:lnTo>
                  <a:pt x="4718416" y="1195221"/>
                </a:lnTo>
                <a:lnTo>
                  <a:pt x="4737707" y="1207622"/>
                </a:lnTo>
                <a:lnTo>
                  <a:pt x="4756654" y="1221055"/>
                </a:lnTo>
                <a:lnTo>
                  <a:pt x="4774223" y="1235178"/>
                </a:lnTo>
                <a:lnTo>
                  <a:pt x="4791448" y="1249990"/>
                </a:lnTo>
                <a:lnTo>
                  <a:pt x="4807984" y="1265491"/>
                </a:lnTo>
                <a:lnTo>
                  <a:pt x="4823830" y="1282025"/>
                </a:lnTo>
                <a:lnTo>
                  <a:pt x="4838988" y="1299593"/>
                </a:lnTo>
                <a:lnTo>
                  <a:pt x="4853112" y="1317505"/>
                </a:lnTo>
                <a:lnTo>
                  <a:pt x="4866202" y="1336106"/>
                </a:lnTo>
                <a:lnTo>
                  <a:pt x="4878948" y="1355740"/>
                </a:lnTo>
                <a:lnTo>
                  <a:pt x="4889973" y="1375374"/>
                </a:lnTo>
                <a:lnTo>
                  <a:pt x="4900651" y="1396042"/>
                </a:lnTo>
                <a:lnTo>
                  <a:pt x="4910297" y="1416709"/>
                </a:lnTo>
                <a:lnTo>
                  <a:pt x="4918910" y="1438411"/>
                </a:lnTo>
                <a:lnTo>
                  <a:pt x="4926143" y="1460456"/>
                </a:lnTo>
                <a:lnTo>
                  <a:pt x="4932689" y="1482846"/>
                </a:lnTo>
                <a:lnTo>
                  <a:pt x="4938201" y="1505925"/>
                </a:lnTo>
                <a:lnTo>
                  <a:pt x="4942334" y="1529004"/>
                </a:lnTo>
                <a:lnTo>
                  <a:pt x="4945435" y="1552772"/>
                </a:lnTo>
                <a:lnTo>
                  <a:pt x="4946813" y="1576884"/>
                </a:lnTo>
                <a:lnTo>
                  <a:pt x="4947847" y="1601341"/>
                </a:lnTo>
                <a:lnTo>
                  <a:pt x="4946813" y="1625454"/>
                </a:lnTo>
                <a:lnTo>
                  <a:pt x="4945435" y="1649910"/>
                </a:lnTo>
                <a:lnTo>
                  <a:pt x="4942334" y="1673333"/>
                </a:lnTo>
                <a:lnTo>
                  <a:pt x="4938201" y="1696757"/>
                </a:lnTo>
                <a:lnTo>
                  <a:pt x="4932689" y="1719491"/>
                </a:lnTo>
                <a:lnTo>
                  <a:pt x="4926143" y="1742226"/>
                </a:lnTo>
                <a:lnTo>
                  <a:pt x="4918910" y="1763927"/>
                </a:lnTo>
                <a:lnTo>
                  <a:pt x="4910297" y="1785628"/>
                </a:lnTo>
                <a:lnTo>
                  <a:pt x="4900651" y="1806640"/>
                </a:lnTo>
                <a:lnTo>
                  <a:pt x="4889973" y="1826963"/>
                </a:lnTo>
                <a:lnTo>
                  <a:pt x="4878948" y="1846943"/>
                </a:lnTo>
                <a:lnTo>
                  <a:pt x="4866202" y="1866232"/>
                </a:lnTo>
                <a:lnTo>
                  <a:pt x="4853112" y="1884832"/>
                </a:lnTo>
                <a:lnTo>
                  <a:pt x="4838988" y="1902745"/>
                </a:lnTo>
                <a:lnTo>
                  <a:pt x="4823830" y="1919968"/>
                </a:lnTo>
                <a:lnTo>
                  <a:pt x="4807984" y="1936502"/>
                </a:lnTo>
                <a:lnTo>
                  <a:pt x="4791448" y="1952347"/>
                </a:lnTo>
                <a:lnTo>
                  <a:pt x="4774223" y="1967504"/>
                </a:lnTo>
                <a:lnTo>
                  <a:pt x="4756654" y="1981626"/>
                </a:lnTo>
                <a:lnTo>
                  <a:pt x="4737707" y="1994716"/>
                </a:lnTo>
                <a:lnTo>
                  <a:pt x="4718416" y="2007117"/>
                </a:lnTo>
                <a:lnTo>
                  <a:pt x="4698436" y="2018484"/>
                </a:lnTo>
                <a:lnTo>
                  <a:pt x="4678110" y="2029163"/>
                </a:lnTo>
                <a:lnTo>
                  <a:pt x="4657440" y="2038462"/>
                </a:lnTo>
                <a:lnTo>
                  <a:pt x="4635738" y="2047419"/>
                </a:lnTo>
                <a:lnTo>
                  <a:pt x="4613346" y="2054652"/>
                </a:lnTo>
                <a:lnTo>
                  <a:pt x="4591299" y="2061197"/>
                </a:lnTo>
                <a:lnTo>
                  <a:pt x="4568218" y="2066708"/>
                </a:lnTo>
                <a:lnTo>
                  <a:pt x="4544448" y="2070842"/>
                </a:lnTo>
                <a:lnTo>
                  <a:pt x="4521023" y="2073598"/>
                </a:lnTo>
                <a:lnTo>
                  <a:pt x="4496909" y="2075320"/>
                </a:lnTo>
                <a:lnTo>
                  <a:pt x="4472794" y="2076353"/>
                </a:lnTo>
                <a:lnTo>
                  <a:pt x="1367209" y="2076353"/>
                </a:lnTo>
                <a:lnTo>
                  <a:pt x="1343094" y="2075320"/>
                </a:lnTo>
                <a:lnTo>
                  <a:pt x="1318635" y="2073598"/>
                </a:lnTo>
                <a:lnTo>
                  <a:pt x="1295209" y="2070842"/>
                </a:lnTo>
                <a:lnTo>
                  <a:pt x="1271785" y="2066708"/>
                </a:lnTo>
                <a:lnTo>
                  <a:pt x="1248703" y="2061197"/>
                </a:lnTo>
                <a:lnTo>
                  <a:pt x="1226312" y="2054652"/>
                </a:lnTo>
                <a:lnTo>
                  <a:pt x="1204264" y="2047419"/>
                </a:lnTo>
                <a:lnTo>
                  <a:pt x="1182562" y="2038462"/>
                </a:lnTo>
                <a:lnTo>
                  <a:pt x="1161892" y="2029163"/>
                </a:lnTo>
                <a:lnTo>
                  <a:pt x="1141567" y="2018484"/>
                </a:lnTo>
                <a:lnTo>
                  <a:pt x="1121586" y="2007117"/>
                </a:lnTo>
                <a:lnTo>
                  <a:pt x="1102296" y="1994716"/>
                </a:lnTo>
                <a:lnTo>
                  <a:pt x="1083348" y="1981626"/>
                </a:lnTo>
                <a:lnTo>
                  <a:pt x="1065778" y="1967504"/>
                </a:lnTo>
                <a:lnTo>
                  <a:pt x="1048209" y="1952347"/>
                </a:lnTo>
                <a:lnTo>
                  <a:pt x="1031674" y="1936502"/>
                </a:lnTo>
                <a:lnTo>
                  <a:pt x="1016172" y="1919968"/>
                </a:lnTo>
                <a:lnTo>
                  <a:pt x="1001015" y="1902745"/>
                </a:lnTo>
                <a:lnTo>
                  <a:pt x="986891" y="1884832"/>
                </a:lnTo>
                <a:lnTo>
                  <a:pt x="973800" y="1866232"/>
                </a:lnTo>
                <a:lnTo>
                  <a:pt x="961054" y="1846943"/>
                </a:lnTo>
                <a:lnTo>
                  <a:pt x="950030" y="1826963"/>
                </a:lnTo>
                <a:lnTo>
                  <a:pt x="939006" y="1806640"/>
                </a:lnTo>
                <a:lnTo>
                  <a:pt x="929360" y="1785628"/>
                </a:lnTo>
                <a:lnTo>
                  <a:pt x="921093" y="1763927"/>
                </a:lnTo>
                <a:lnTo>
                  <a:pt x="913859" y="1742226"/>
                </a:lnTo>
                <a:lnTo>
                  <a:pt x="907313" y="1719491"/>
                </a:lnTo>
                <a:lnTo>
                  <a:pt x="901801" y="1696757"/>
                </a:lnTo>
                <a:lnTo>
                  <a:pt x="897668" y="1673333"/>
                </a:lnTo>
                <a:lnTo>
                  <a:pt x="894567" y="1649910"/>
                </a:lnTo>
                <a:lnTo>
                  <a:pt x="892845" y="1625454"/>
                </a:lnTo>
                <a:lnTo>
                  <a:pt x="892156" y="1601341"/>
                </a:lnTo>
                <a:lnTo>
                  <a:pt x="892845" y="1576884"/>
                </a:lnTo>
                <a:lnTo>
                  <a:pt x="894567" y="1552772"/>
                </a:lnTo>
                <a:lnTo>
                  <a:pt x="897668" y="1529004"/>
                </a:lnTo>
                <a:lnTo>
                  <a:pt x="901801" y="1505925"/>
                </a:lnTo>
                <a:lnTo>
                  <a:pt x="907313" y="1482846"/>
                </a:lnTo>
                <a:lnTo>
                  <a:pt x="913859" y="1460456"/>
                </a:lnTo>
                <a:lnTo>
                  <a:pt x="921093" y="1438411"/>
                </a:lnTo>
                <a:lnTo>
                  <a:pt x="929360" y="1416709"/>
                </a:lnTo>
                <a:lnTo>
                  <a:pt x="939006" y="1396042"/>
                </a:lnTo>
                <a:lnTo>
                  <a:pt x="950030" y="1375374"/>
                </a:lnTo>
                <a:lnTo>
                  <a:pt x="961054" y="1355740"/>
                </a:lnTo>
                <a:lnTo>
                  <a:pt x="973800" y="1336106"/>
                </a:lnTo>
                <a:lnTo>
                  <a:pt x="986891" y="1317505"/>
                </a:lnTo>
                <a:lnTo>
                  <a:pt x="1001015" y="1299593"/>
                </a:lnTo>
                <a:lnTo>
                  <a:pt x="1016172" y="1282025"/>
                </a:lnTo>
                <a:lnTo>
                  <a:pt x="1031674" y="1265491"/>
                </a:lnTo>
                <a:lnTo>
                  <a:pt x="1048209" y="1249990"/>
                </a:lnTo>
                <a:lnTo>
                  <a:pt x="1065778" y="1235178"/>
                </a:lnTo>
                <a:lnTo>
                  <a:pt x="1083348" y="1221055"/>
                </a:lnTo>
                <a:lnTo>
                  <a:pt x="1102296" y="1207622"/>
                </a:lnTo>
                <a:lnTo>
                  <a:pt x="1121586" y="1195221"/>
                </a:lnTo>
                <a:lnTo>
                  <a:pt x="1141567" y="1183853"/>
                </a:lnTo>
                <a:lnTo>
                  <a:pt x="1161892" y="1173520"/>
                </a:lnTo>
                <a:lnTo>
                  <a:pt x="1182562" y="1163875"/>
                </a:lnTo>
                <a:lnTo>
                  <a:pt x="1204264" y="1155263"/>
                </a:lnTo>
                <a:lnTo>
                  <a:pt x="1226312" y="1147685"/>
                </a:lnTo>
                <a:lnTo>
                  <a:pt x="1248703" y="1141485"/>
                </a:lnTo>
                <a:lnTo>
                  <a:pt x="1271785" y="1135974"/>
                </a:lnTo>
                <a:lnTo>
                  <a:pt x="1295209" y="1131840"/>
                </a:lnTo>
                <a:lnTo>
                  <a:pt x="1318635" y="1128740"/>
                </a:lnTo>
                <a:lnTo>
                  <a:pt x="1343094" y="1127017"/>
                </a:lnTo>
                <a:close/>
                <a:moveTo>
                  <a:pt x="1555376" y="283"/>
                </a:moveTo>
                <a:cubicBezTo>
                  <a:pt x="1817981" y="283"/>
                  <a:pt x="2030864" y="213167"/>
                  <a:pt x="2030864" y="475772"/>
                </a:cubicBezTo>
                <a:lnTo>
                  <a:pt x="2030864" y="500156"/>
                </a:lnTo>
                <a:cubicBezTo>
                  <a:pt x="2030864" y="762761"/>
                  <a:pt x="1817981" y="975644"/>
                  <a:pt x="1555376" y="975644"/>
                </a:cubicBezTo>
                <a:cubicBezTo>
                  <a:pt x="1292772" y="975644"/>
                  <a:pt x="1079889" y="762761"/>
                  <a:pt x="1079889" y="500156"/>
                </a:cubicBezTo>
                <a:lnTo>
                  <a:pt x="1079889" y="475772"/>
                </a:lnTo>
                <a:cubicBezTo>
                  <a:pt x="1079889" y="213167"/>
                  <a:pt x="1292772" y="283"/>
                  <a:pt x="1555376" y="283"/>
                </a:cubicBezTo>
                <a:close/>
                <a:moveTo>
                  <a:pt x="2656477" y="0"/>
                </a:moveTo>
                <a:lnTo>
                  <a:pt x="3188290" y="0"/>
                </a:lnTo>
                <a:lnTo>
                  <a:pt x="3188290" y="285"/>
                </a:lnTo>
                <a:lnTo>
                  <a:pt x="3859998" y="285"/>
                </a:lnTo>
                <a:lnTo>
                  <a:pt x="3884130" y="1318"/>
                </a:lnTo>
                <a:lnTo>
                  <a:pt x="3908262" y="2694"/>
                </a:lnTo>
                <a:lnTo>
                  <a:pt x="3932394" y="5796"/>
                </a:lnTo>
                <a:lnTo>
                  <a:pt x="3955491" y="9929"/>
                </a:lnTo>
                <a:lnTo>
                  <a:pt x="3978589" y="15440"/>
                </a:lnTo>
                <a:lnTo>
                  <a:pt x="4000653" y="21986"/>
                </a:lnTo>
                <a:lnTo>
                  <a:pt x="4023060" y="29219"/>
                </a:lnTo>
                <a:lnTo>
                  <a:pt x="4044778" y="37830"/>
                </a:lnTo>
                <a:lnTo>
                  <a:pt x="4065463" y="47475"/>
                </a:lnTo>
                <a:lnTo>
                  <a:pt x="4086148" y="58154"/>
                </a:lnTo>
                <a:lnTo>
                  <a:pt x="4105798" y="69176"/>
                </a:lnTo>
                <a:lnTo>
                  <a:pt x="4125104" y="81922"/>
                </a:lnTo>
                <a:lnTo>
                  <a:pt x="4144064" y="95011"/>
                </a:lnTo>
                <a:lnTo>
                  <a:pt x="4161990" y="109133"/>
                </a:lnTo>
                <a:lnTo>
                  <a:pt x="4178883" y="124290"/>
                </a:lnTo>
                <a:lnTo>
                  <a:pt x="4195430" y="140136"/>
                </a:lnTo>
                <a:lnTo>
                  <a:pt x="4211288" y="156669"/>
                </a:lnTo>
                <a:lnTo>
                  <a:pt x="4226457" y="173893"/>
                </a:lnTo>
                <a:lnTo>
                  <a:pt x="4240591" y="191461"/>
                </a:lnTo>
                <a:lnTo>
                  <a:pt x="4254036" y="210405"/>
                </a:lnTo>
                <a:lnTo>
                  <a:pt x="4266446" y="229694"/>
                </a:lnTo>
                <a:lnTo>
                  <a:pt x="4277822" y="249675"/>
                </a:lnTo>
                <a:lnTo>
                  <a:pt x="4288165" y="269998"/>
                </a:lnTo>
                <a:lnTo>
                  <a:pt x="4297818" y="290665"/>
                </a:lnTo>
                <a:lnTo>
                  <a:pt x="4306437" y="312366"/>
                </a:lnTo>
                <a:lnTo>
                  <a:pt x="4313676" y="334757"/>
                </a:lnTo>
                <a:lnTo>
                  <a:pt x="4320225" y="356802"/>
                </a:lnTo>
                <a:lnTo>
                  <a:pt x="4325741" y="379881"/>
                </a:lnTo>
                <a:lnTo>
                  <a:pt x="4329879" y="403305"/>
                </a:lnTo>
                <a:lnTo>
                  <a:pt x="4332982" y="426727"/>
                </a:lnTo>
                <a:lnTo>
                  <a:pt x="4334704" y="451184"/>
                </a:lnTo>
                <a:lnTo>
                  <a:pt x="4335394" y="475297"/>
                </a:lnTo>
                <a:lnTo>
                  <a:pt x="4334704" y="499409"/>
                </a:lnTo>
                <a:lnTo>
                  <a:pt x="4332982" y="523866"/>
                </a:lnTo>
                <a:lnTo>
                  <a:pt x="4329879" y="547289"/>
                </a:lnTo>
                <a:lnTo>
                  <a:pt x="4325741" y="570713"/>
                </a:lnTo>
                <a:lnTo>
                  <a:pt x="4320225" y="593792"/>
                </a:lnTo>
                <a:lnTo>
                  <a:pt x="4313676" y="616181"/>
                </a:lnTo>
                <a:lnTo>
                  <a:pt x="4306437" y="638227"/>
                </a:lnTo>
                <a:lnTo>
                  <a:pt x="4297818" y="659928"/>
                </a:lnTo>
                <a:lnTo>
                  <a:pt x="4288165" y="680596"/>
                </a:lnTo>
                <a:lnTo>
                  <a:pt x="4277822" y="700919"/>
                </a:lnTo>
                <a:lnTo>
                  <a:pt x="4266446" y="720898"/>
                </a:lnTo>
                <a:lnTo>
                  <a:pt x="4254036" y="740188"/>
                </a:lnTo>
                <a:lnTo>
                  <a:pt x="4240591" y="759133"/>
                </a:lnTo>
                <a:lnTo>
                  <a:pt x="4226457" y="776701"/>
                </a:lnTo>
                <a:lnTo>
                  <a:pt x="4211288" y="793924"/>
                </a:lnTo>
                <a:lnTo>
                  <a:pt x="4195430" y="810458"/>
                </a:lnTo>
                <a:lnTo>
                  <a:pt x="4178883" y="826304"/>
                </a:lnTo>
                <a:lnTo>
                  <a:pt x="4161990" y="841460"/>
                </a:lnTo>
                <a:lnTo>
                  <a:pt x="4144064" y="855583"/>
                </a:lnTo>
                <a:lnTo>
                  <a:pt x="4125104" y="868672"/>
                </a:lnTo>
                <a:lnTo>
                  <a:pt x="4105798" y="881417"/>
                </a:lnTo>
                <a:lnTo>
                  <a:pt x="4086148" y="892440"/>
                </a:lnTo>
                <a:lnTo>
                  <a:pt x="4065463" y="903118"/>
                </a:lnTo>
                <a:lnTo>
                  <a:pt x="4044778" y="912763"/>
                </a:lnTo>
                <a:lnTo>
                  <a:pt x="4023060" y="921375"/>
                </a:lnTo>
                <a:lnTo>
                  <a:pt x="4000653" y="928609"/>
                </a:lnTo>
                <a:lnTo>
                  <a:pt x="3978589" y="935153"/>
                </a:lnTo>
                <a:lnTo>
                  <a:pt x="3955491" y="940664"/>
                </a:lnTo>
                <a:lnTo>
                  <a:pt x="3932394" y="944799"/>
                </a:lnTo>
                <a:lnTo>
                  <a:pt x="3908262" y="947898"/>
                </a:lnTo>
                <a:lnTo>
                  <a:pt x="3884130" y="949276"/>
                </a:lnTo>
                <a:lnTo>
                  <a:pt x="3859998" y="950310"/>
                </a:lnTo>
                <a:lnTo>
                  <a:pt x="2672027" y="950310"/>
                </a:lnTo>
                <a:lnTo>
                  <a:pt x="2647896" y="949276"/>
                </a:lnTo>
                <a:lnTo>
                  <a:pt x="2624108" y="947898"/>
                </a:lnTo>
                <a:lnTo>
                  <a:pt x="2599977" y="944799"/>
                </a:lnTo>
                <a:lnTo>
                  <a:pt x="2576534" y="940664"/>
                </a:lnTo>
                <a:lnTo>
                  <a:pt x="2553782" y="935153"/>
                </a:lnTo>
                <a:lnTo>
                  <a:pt x="2531373" y="928609"/>
                </a:lnTo>
                <a:lnTo>
                  <a:pt x="2509310" y="921375"/>
                </a:lnTo>
                <a:lnTo>
                  <a:pt x="2487591" y="912763"/>
                </a:lnTo>
                <a:lnTo>
                  <a:pt x="2466563" y="903118"/>
                </a:lnTo>
                <a:lnTo>
                  <a:pt x="2446222" y="892440"/>
                </a:lnTo>
                <a:lnTo>
                  <a:pt x="2426227" y="881417"/>
                </a:lnTo>
                <a:lnTo>
                  <a:pt x="2406921" y="868672"/>
                </a:lnTo>
                <a:lnTo>
                  <a:pt x="2388306" y="855583"/>
                </a:lnTo>
                <a:lnTo>
                  <a:pt x="2370380" y="841460"/>
                </a:lnTo>
                <a:lnTo>
                  <a:pt x="2353142" y="826304"/>
                </a:lnTo>
                <a:lnTo>
                  <a:pt x="2336595" y="810458"/>
                </a:lnTo>
                <a:lnTo>
                  <a:pt x="2320737" y="793924"/>
                </a:lnTo>
                <a:lnTo>
                  <a:pt x="2305568" y="776701"/>
                </a:lnTo>
                <a:lnTo>
                  <a:pt x="2291778" y="759133"/>
                </a:lnTo>
                <a:lnTo>
                  <a:pt x="2278334" y="740188"/>
                </a:lnTo>
                <a:lnTo>
                  <a:pt x="2265923" y="720898"/>
                </a:lnTo>
                <a:lnTo>
                  <a:pt x="2254546" y="700919"/>
                </a:lnTo>
                <a:lnTo>
                  <a:pt x="2244205" y="680596"/>
                </a:lnTo>
                <a:lnTo>
                  <a:pt x="2234552" y="659928"/>
                </a:lnTo>
                <a:lnTo>
                  <a:pt x="2225933" y="638227"/>
                </a:lnTo>
                <a:lnTo>
                  <a:pt x="2218349" y="616181"/>
                </a:lnTo>
                <a:lnTo>
                  <a:pt x="2211799" y="593792"/>
                </a:lnTo>
                <a:lnTo>
                  <a:pt x="2206627" y="570713"/>
                </a:lnTo>
                <a:lnTo>
                  <a:pt x="2202492" y="547289"/>
                </a:lnTo>
                <a:lnTo>
                  <a:pt x="2199388" y="523866"/>
                </a:lnTo>
                <a:lnTo>
                  <a:pt x="2197664" y="499409"/>
                </a:lnTo>
                <a:lnTo>
                  <a:pt x="2196631" y="475297"/>
                </a:lnTo>
                <a:lnTo>
                  <a:pt x="2197664" y="451184"/>
                </a:lnTo>
                <a:lnTo>
                  <a:pt x="2199388" y="426727"/>
                </a:lnTo>
                <a:lnTo>
                  <a:pt x="2202492" y="403305"/>
                </a:lnTo>
                <a:lnTo>
                  <a:pt x="2206627" y="379881"/>
                </a:lnTo>
                <a:lnTo>
                  <a:pt x="2211799" y="356802"/>
                </a:lnTo>
                <a:lnTo>
                  <a:pt x="2218349" y="334757"/>
                </a:lnTo>
                <a:lnTo>
                  <a:pt x="2225933" y="312366"/>
                </a:lnTo>
                <a:lnTo>
                  <a:pt x="2234552" y="290665"/>
                </a:lnTo>
                <a:lnTo>
                  <a:pt x="2244205" y="269998"/>
                </a:lnTo>
                <a:lnTo>
                  <a:pt x="2254546" y="249675"/>
                </a:lnTo>
                <a:lnTo>
                  <a:pt x="2265923" y="229694"/>
                </a:lnTo>
                <a:lnTo>
                  <a:pt x="2278334" y="210405"/>
                </a:lnTo>
                <a:lnTo>
                  <a:pt x="2291778" y="191461"/>
                </a:lnTo>
                <a:lnTo>
                  <a:pt x="2305568" y="173893"/>
                </a:lnTo>
                <a:lnTo>
                  <a:pt x="2320737" y="156669"/>
                </a:lnTo>
                <a:lnTo>
                  <a:pt x="2336595" y="140136"/>
                </a:lnTo>
                <a:lnTo>
                  <a:pt x="2353142" y="124290"/>
                </a:lnTo>
                <a:lnTo>
                  <a:pt x="2370380" y="109133"/>
                </a:lnTo>
                <a:lnTo>
                  <a:pt x="2388306" y="95011"/>
                </a:lnTo>
                <a:lnTo>
                  <a:pt x="2406921" y="81922"/>
                </a:lnTo>
                <a:lnTo>
                  <a:pt x="2426227" y="69176"/>
                </a:lnTo>
                <a:lnTo>
                  <a:pt x="2446222" y="58154"/>
                </a:lnTo>
                <a:lnTo>
                  <a:pt x="2466563" y="47475"/>
                </a:lnTo>
                <a:lnTo>
                  <a:pt x="2487591" y="37830"/>
                </a:lnTo>
                <a:lnTo>
                  <a:pt x="2509310" y="29219"/>
                </a:lnTo>
                <a:lnTo>
                  <a:pt x="2531373" y="21986"/>
                </a:lnTo>
                <a:lnTo>
                  <a:pt x="2553782" y="15440"/>
                </a:lnTo>
                <a:lnTo>
                  <a:pt x="2576534" y="9929"/>
                </a:lnTo>
                <a:lnTo>
                  <a:pt x="2599977" y="5796"/>
                </a:lnTo>
                <a:lnTo>
                  <a:pt x="2624108" y="2694"/>
                </a:lnTo>
                <a:lnTo>
                  <a:pt x="2647896" y="1318"/>
                </a:lnTo>
                <a:lnTo>
                  <a:pt x="2656477" y="951"/>
                </a:lnTo>
                <a:close/>
              </a:path>
            </a:pathLst>
          </a:custGeom>
          <a:solidFill>
            <a:schemeClr val="bg1">
              <a:lumMod val="95000"/>
            </a:schemeClr>
          </a:solidFill>
        </p:spPr>
        <p:txBody>
          <a:bodyPr wrap="square" anchor="ctr">
            <a:noAutofit/>
          </a:bodyP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5EF1F3E0-BC9B-F576-6BE8-6F0EA52717FA}"/>
              </a:ext>
            </a:extLst>
          </p:cNvPr>
          <p:cNvSpPr>
            <a:spLocks noGrp="1"/>
          </p:cNvSpPr>
          <p:nvPr>
            <p:ph type="body" sz="quarter" idx="11" hasCustomPrompt="1"/>
          </p:nvPr>
        </p:nvSpPr>
        <p:spPr>
          <a:xfrm>
            <a:off x="7053908" y="1091988"/>
            <a:ext cx="4056915"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9B7BF8B-E02E-DCF2-7243-548EE55102DC}"/>
              </a:ext>
            </a:extLst>
          </p:cNvPr>
          <p:cNvSpPr>
            <a:spLocks noGrp="1"/>
          </p:cNvSpPr>
          <p:nvPr>
            <p:ph type="body" sz="quarter" idx="12" hasCustomPrompt="1"/>
          </p:nvPr>
        </p:nvSpPr>
        <p:spPr>
          <a:xfrm>
            <a:off x="7053908" y="2244402"/>
            <a:ext cx="4056915" cy="310671"/>
          </a:xfrm>
          <a:prstGeom prst="rect">
            <a:avLst/>
          </a:prstGeom>
        </p:spPr>
        <p:txBody>
          <a:bodyPr/>
          <a:lstStyle>
            <a:lvl1pPr marL="0" indent="0">
              <a:buNone/>
              <a:defRPr sz="2000" b="1">
                <a:solidFill>
                  <a:srgbClr val="E50071"/>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92CBC420-AF20-E2E2-F7ED-ABEEFE4D06AE}"/>
              </a:ext>
            </a:extLst>
          </p:cNvPr>
          <p:cNvSpPr>
            <a:spLocks noGrp="1"/>
          </p:cNvSpPr>
          <p:nvPr>
            <p:ph type="body" sz="quarter" idx="13" hasCustomPrompt="1"/>
          </p:nvPr>
        </p:nvSpPr>
        <p:spPr>
          <a:xfrm>
            <a:off x="7053908" y="2680090"/>
            <a:ext cx="4056915" cy="8632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C0AF963B-F4A0-FDB9-7CC0-5222AB780B1E}"/>
              </a:ext>
            </a:extLst>
          </p:cNvPr>
          <p:cNvSpPr>
            <a:spLocks noGrp="1"/>
          </p:cNvSpPr>
          <p:nvPr>
            <p:ph type="pic" sz="quarter" idx="14" hasCustomPrompt="1"/>
          </p:nvPr>
        </p:nvSpPr>
        <p:spPr>
          <a:xfrm>
            <a:off x="7495709"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FE088F28-0EE0-A60B-2BAE-FDA34DAA00BA}"/>
              </a:ext>
            </a:extLst>
          </p:cNvPr>
          <p:cNvSpPr>
            <a:spLocks noGrp="1"/>
          </p:cNvSpPr>
          <p:nvPr>
            <p:ph type="pic" sz="quarter" idx="15" hasCustomPrompt="1"/>
          </p:nvPr>
        </p:nvSpPr>
        <p:spPr>
          <a:xfrm>
            <a:off x="8685356"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0" name="Espace réservé pour une image  9">
            <a:extLst>
              <a:ext uri="{FF2B5EF4-FFF2-40B4-BE49-F238E27FC236}">
                <a16:creationId xmlns:a16="http://schemas.microsoft.com/office/drawing/2014/main" id="{14AD99F8-346F-448B-F8E4-AAACE21F755B}"/>
              </a:ext>
            </a:extLst>
          </p:cNvPr>
          <p:cNvSpPr>
            <a:spLocks noGrp="1"/>
          </p:cNvSpPr>
          <p:nvPr>
            <p:ph type="pic" sz="quarter" idx="16" hasCustomPrompt="1"/>
          </p:nvPr>
        </p:nvSpPr>
        <p:spPr>
          <a:xfrm>
            <a:off x="9875006"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B91D21E2-8803-BA9F-8868-E24100C4C024}"/>
              </a:ext>
            </a:extLst>
          </p:cNvPr>
          <p:cNvSpPr>
            <a:spLocks noGrp="1"/>
          </p:cNvSpPr>
          <p:nvPr>
            <p:ph type="body" sz="quarter" idx="17" hasCustomPrompt="1"/>
          </p:nvPr>
        </p:nvSpPr>
        <p:spPr>
          <a:xfrm>
            <a:off x="7353098" y="4397800"/>
            <a:ext cx="810684"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a:t>
            </a:r>
            <a:br>
              <a:rPr lang="fr-FR"/>
            </a:br>
            <a:r>
              <a:rPr lang="fr-FR"/>
              <a:t>ipsum</a:t>
            </a:r>
          </a:p>
        </p:txBody>
      </p:sp>
      <p:sp>
        <p:nvSpPr>
          <p:cNvPr id="12" name="Espace réservé du texte 11">
            <a:extLst>
              <a:ext uri="{FF2B5EF4-FFF2-40B4-BE49-F238E27FC236}">
                <a16:creationId xmlns:a16="http://schemas.microsoft.com/office/drawing/2014/main" id="{AC758D2D-11F6-BF18-FD53-888E79EC10F8}"/>
              </a:ext>
            </a:extLst>
          </p:cNvPr>
          <p:cNvSpPr>
            <a:spLocks noGrp="1"/>
          </p:cNvSpPr>
          <p:nvPr>
            <p:ph type="body" sz="quarter" idx="18" hasCustomPrompt="1"/>
          </p:nvPr>
        </p:nvSpPr>
        <p:spPr>
          <a:xfrm>
            <a:off x="8563095" y="4397800"/>
            <a:ext cx="769984"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a:t>
            </a:r>
            <a:br>
              <a:rPr lang="fr-FR"/>
            </a:br>
            <a:r>
              <a:rPr lang="fr-FR"/>
              <a:t>ipsum</a:t>
            </a:r>
          </a:p>
        </p:txBody>
      </p:sp>
      <p:sp>
        <p:nvSpPr>
          <p:cNvPr id="13" name="Espace réservé du texte 11">
            <a:extLst>
              <a:ext uri="{FF2B5EF4-FFF2-40B4-BE49-F238E27FC236}">
                <a16:creationId xmlns:a16="http://schemas.microsoft.com/office/drawing/2014/main" id="{38C98D7E-E90A-BF5F-5411-72C64BF31BF1}"/>
              </a:ext>
            </a:extLst>
          </p:cNvPr>
          <p:cNvSpPr>
            <a:spLocks noGrp="1"/>
          </p:cNvSpPr>
          <p:nvPr>
            <p:ph type="body" sz="quarter" idx="19" hasCustomPrompt="1"/>
          </p:nvPr>
        </p:nvSpPr>
        <p:spPr>
          <a:xfrm>
            <a:off x="9732393" y="4397800"/>
            <a:ext cx="810682"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a:t>
            </a:r>
            <a:br>
              <a:rPr lang="fr-FR"/>
            </a:br>
            <a:r>
              <a:rPr lang="fr-FR"/>
              <a:t>ipsum</a:t>
            </a:r>
          </a:p>
        </p:txBody>
      </p:sp>
      <p:sp>
        <p:nvSpPr>
          <p:cNvPr id="14" name="Espace réservé du texte 11">
            <a:extLst>
              <a:ext uri="{FF2B5EF4-FFF2-40B4-BE49-F238E27FC236}">
                <a16:creationId xmlns:a16="http://schemas.microsoft.com/office/drawing/2014/main" id="{4A7F43A0-D591-4B69-9461-E0F7887FF348}"/>
              </a:ext>
            </a:extLst>
          </p:cNvPr>
          <p:cNvSpPr>
            <a:spLocks noGrp="1"/>
          </p:cNvSpPr>
          <p:nvPr>
            <p:ph type="body" sz="quarter" idx="20" hasCustomPrompt="1"/>
          </p:nvPr>
        </p:nvSpPr>
        <p:spPr>
          <a:xfrm>
            <a:off x="7053908" y="5111277"/>
            <a:ext cx="4056915" cy="654736"/>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Tree>
    <p:extLst>
      <p:ext uri="{BB962C8B-B14F-4D97-AF65-F5344CB8AC3E}">
        <p14:creationId xmlns:p14="http://schemas.microsoft.com/office/powerpoint/2010/main" val="9251745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01 calque personnalisé">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1371526" y="0"/>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0" name="Picture Placeholder 39">
            <a:extLst>
              <a:ext uri="{FF2B5EF4-FFF2-40B4-BE49-F238E27FC236}">
                <a16:creationId xmlns:a16="http://schemas.microsoft.com/office/drawing/2014/main" id="{8565C359-2C01-499C-B320-74C80B77F39D}"/>
              </a:ext>
            </a:extLst>
          </p:cNvPr>
          <p:cNvSpPr>
            <a:spLocks noGrp="1"/>
          </p:cNvSpPr>
          <p:nvPr>
            <p:ph type="pic" sz="quarter" idx="10" hasCustomPrompt="1"/>
          </p:nvPr>
        </p:nvSpPr>
        <p:spPr>
          <a:xfrm>
            <a:off x="550273" y="1214437"/>
            <a:ext cx="6129349" cy="4328444"/>
          </a:xfrm>
          <a:custGeom>
            <a:avLst/>
            <a:gdLst>
              <a:gd name="connsiteX0" fmla="*/ 3059749 w 6129349"/>
              <a:gd name="connsiteY0" fmla="*/ 3378420 h 4328444"/>
              <a:gd name="connsiteX1" fmla="*/ 5290344 w 6129349"/>
              <a:gd name="connsiteY1" fmla="*/ 3378420 h 4328444"/>
              <a:gd name="connsiteX2" fmla="*/ 5315140 w 6129349"/>
              <a:gd name="connsiteY2" fmla="*/ 3379453 h 4328444"/>
              <a:gd name="connsiteX3" fmla="*/ 5338902 w 6129349"/>
              <a:gd name="connsiteY3" fmla="*/ 3380831 h 4328444"/>
              <a:gd name="connsiteX4" fmla="*/ 5362664 w 6129349"/>
              <a:gd name="connsiteY4" fmla="*/ 3383931 h 4328444"/>
              <a:gd name="connsiteX5" fmla="*/ 5385739 w 6129349"/>
              <a:gd name="connsiteY5" fmla="*/ 3388065 h 4328444"/>
              <a:gd name="connsiteX6" fmla="*/ 5408812 w 6129349"/>
              <a:gd name="connsiteY6" fmla="*/ 3393576 h 4328444"/>
              <a:gd name="connsiteX7" fmla="*/ 5431542 w 6129349"/>
              <a:gd name="connsiteY7" fmla="*/ 3400120 h 4328444"/>
              <a:gd name="connsiteX8" fmla="*/ 5453583 w 6129349"/>
              <a:gd name="connsiteY8" fmla="*/ 3407354 h 4328444"/>
              <a:gd name="connsiteX9" fmla="*/ 5474935 w 6129349"/>
              <a:gd name="connsiteY9" fmla="*/ 3415966 h 4328444"/>
              <a:gd name="connsiteX10" fmla="*/ 5496287 w 6129349"/>
              <a:gd name="connsiteY10" fmla="*/ 3425611 h 4328444"/>
              <a:gd name="connsiteX11" fmla="*/ 5516605 w 6129349"/>
              <a:gd name="connsiteY11" fmla="*/ 3436289 h 4328444"/>
              <a:gd name="connsiteX12" fmla="*/ 5536236 w 6129349"/>
              <a:gd name="connsiteY12" fmla="*/ 3447312 h 4328444"/>
              <a:gd name="connsiteX13" fmla="*/ 5555866 w 6129349"/>
              <a:gd name="connsiteY13" fmla="*/ 3460057 h 4328444"/>
              <a:gd name="connsiteX14" fmla="*/ 5574119 w 6129349"/>
              <a:gd name="connsiteY14" fmla="*/ 3473146 h 4328444"/>
              <a:gd name="connsiteX15" fmla="*/ 5592371 w 6129349"/>
              <a:gd name="connsiteY15" fmla="*/ 3487269 h 4328444"/>
              <a:gd name="connsiteX16" fmla="*/ 5609590 w 6129349"/>
              <a:gd name="connsiteY16" fmla="*/ 3502426 h 4328444"/>
              <a:gd name="connsiteX17" fmla="*/ 5626121 w 6129349"/>
              <a:gd name="connsiteY17" fmla="*/ 3518271 h 4328444"/>
              <a:gd name="connsiteX18" fmla="*/ 5641963 w 6129349"/>
              <a:gd name="connsiteY18" fmla="*/ 3534806 h 4328444"/>
              <a:gd name="connsiteX19" fmla="*/ 5656427 w 6129349"/>
              <a:gd name="connsiteY19" fmla="*/ 3552028 h 4328444"/>
              <a:gd name="connsiteX20" fmla="*/ 5670548 w 6129349"/>
              <a:gd name="connsiteY20" fmla="*/ 3569596 h 4328444"/>
              <a:gd name="connsiteX21" fmla="*/ 5683978 w 6129349"/>
              <a:gd name="connsiteY21" fmla="*/ 3588541 h 4328444"/>
              <a:gd name="connsiteX22" fmla="*/ 5696376 w 6129349"/>
              <a:gd name="connsiteY22" fmla="*/ 3607831 h 4328444"/>
              <a:gd name="connsiteX23" fmla="*/ 5708085 w 6129349"/>
              <a:gd name="connsiteY23" fmla="*/ 3627810 h 4328444"/>
              <a:gd name="connsiteX24" fmla="*/ 5718417 w 6129349"/>
              <a:gd name="connsiteY24" fmla="*/ 3648133 h 4328444"/>
              <a:gd name="connsiteX25" fmla="*/ 5728060 w 6129349"/>
              <a:gd name="connsiteY25" fmla="*/ 3668800 h 4328444"/>
              <a:gd name="connsiteX26" fmla="*/ 5736325 w 6129349"/>
              <a:gd name="connsiteY26" fmla="*/ 3690846 h 4328444"/>
              <a:gd name="connsiteX27" fmla="*/ 5744246 w 6129349"/>
              <a:gd name="connsiteY27" fmla="*/ 3712547 h 4328444"/>
              <a:gd name="connsiteX28" fmla="*/ 5750445 w 6129349"/>
              <a:gd name="connsiteY28" fmla="*/ 3734937 h 4328444"/>
              <a:gd name="connsiteX29" fmla="*/ 5755611 w 6129349"/>
              <a:gd name="connsiteY29" fmla="*/ 3758016 h 4328444"/>
              <a:gd name="connsiteX30" fmla="*/ 5759744 w 6129349"/>
              <a:gd name="connsiteY30" fmla="*/ 3781440 h 4328444"/>
              <a:gd name="connsiteX31" fmla="*/ 5762842 w 6129349"/>
              <a:gd name="connsiteY31" fmla="*/ 3804863 h 4328444"/>
              <a:gd name="connsiteX32" fmla="*/ 5764909 w 6129349"/>
              <a:gd name="connsiteY32" fmla="*/ 3829319 h 4328444"/>
              <a:gd name="connsiteX33" fmla="*/ 5765254 w 6129349"/>
              <a:gd name="connsiteY33" fmla="*/ 3853432 h 4328444"/>
              <a:gd name="connsiteX34" fmla="*/ 5764909 w 6129349"/>
              <a:gd name="connsiteY34" fmla="*/ 3877545 h 4328444"/>
              <a:gd name="connsiteX35" fmla="*/ 5762842 w 6129349"/>
              <a:gd name="connsiteY35" fmla="*/ 3902001 h 4328444"/>
              <a:gd name="connsiteX36" fmla="*/ 5759744 w 6129349"/>
              <a:gd name="connsiteY36" fmla="*/ 3925424 h 4328444"/>
              <a:gd name="connsiteX37" fmla="*/ 5755611 w 6129349"/>
              <a:gd name="connsiteY37" fmla="*/ 3948848 h 4328444"/>
              <a:gd name="connsiteX38" fmla="*/ 5750445 w 6129349"/>
              <a:gd name="connsiteY38" fmla="*/ 3971927 h 4328444"/>
              <a:gd name="connsiteX39" fmla="*/ 5744246 w 6129349"/>
              <a:gd name="connsiteY39" fmla="*/ 3993973 h 4328444"/>
              <a:gd name="connsiteX40" fmla="*/ 5736325 w 6129349"/>
              <a:gd name="connsiteY40" fmla="*/ 4016363 h 4328444"/>
              <a:gd name="connsiteX41" fmla="*/ 5728060 w 6129349"/>
              <a:gd name="connsiteY41" fmla="*/ 4038064 h 4328444"/>
              <a:gd name="connsiteX42" fmla="*/ 5718417 w 6129349"/>
              <a:gd name="connsiteY42" fmla="*/ 4058731 h 4328444"/>
              <a:gd name="connsiteX43" fmla="*/ 5708085 w 6129349"/>
              <a:gd name="connsiteY43" fmla="*/ 4079054 h 4328444"/>
              <a:gd name="connsiteX44" fmla="*/ 5696376 w 6129349"/>
              <a:gd name="connsiteY44" fmla="*/ 4099033 h 4328444"/>
              <a:gd name="connsiteX45" fmla="*/ 5683978 w 6129349"/>
              <a:gd name="connsiteY45" fmla="*/ 4118323 h 4328444"/>
              <a:gd name="connsiteX46" fmla="*/ 5670548 w 6129349"/>
              <a:gd name="connsiteY46" fmla="*/ 4137268 h 4328444"/>
              <a:gd name="connsiteX47" fmla="*/ 5656427 w 6129349"/>
              <a:gd name="connsiteY47" fmla="*/ 4154836 h 4328444"/>
              <a:gd name="connsiteX48" fmla="*/ 5641963 w 6129349"/>
              <a:gd name="connsiteY48" fmla="*/ 4172058 h 4328444"/>
              <a:gd name="connsiteX49" fmla="*/ 5626121 w 6129349"/>
              <a:gd name="connsiteY49" fmla="*/ 4188593 h 4328444"/>
              <a:gd name="connsiteX50" fmla="*/ 5609590 w 6129349"/>
              <a:gd name="connsiteY50" fmla="*/ 4204438 h 4328444"/>
              <a:gd name="connsiteX51" fmla="*/ 5592371 w 6129349"/>
              <a:gd name="connsiteY51" fmla="*/ 4219595 h 4328444"/>
              <a:gd name="connsiteX52" fmla="*/ 5574119 w 6129349"/>
              <a:gd name="connsiteY52" fmla="*/ 4233718 h 4328444"/>
              <a:gd name="connsiteX53" fmla="*/ 5555866 w 6129349"/>
              <a:gd name="connsiteY53" fmla="*/ 4246807 h 4328444"/>
              <a:gd name="connsiteX54" fmla="*/ 5536236 w 6129349"/>
              <a:gd name="connsiteY54" fmla="*/ 4259552 h 4328444"/>
              <a:gd name="connsiteX55" fmla="*/ 5516605 w 6129349"/>
              <a:gd name="connsiteY55" fmla="*/ 4270575 h 4328444"/>
              <a:gd name="connsiteX56" fmla="*/ 5496287 w 6129349"/>
              <a:gd name="connsiteY56" fmla="*/ 4281254 h 4328444"/>
              <a:gd name="connsiteX57" fmla="*/ 5474935 w 6129349"/>
              <a:gd name="connsiteY57" fmla="*/ 4290898 h 4328444"/>
              <a:gd name="connsiteX58" fmla="*/ 5453583 w 6129349"/>
              <a:gd name="connsiteY58" fmla="*/ 4299510 h 4328444"/>
              <a:gd name="connsiteX59" fmla="*/ 5431542 w 6129349"/>
              <a:gd name="connsiteY59" fmla="*/ 4306743 h 4328444"/>
              <a:gd name="connsiteX60" fmla="*/ 5408812 w 6129349"/>
              <a:gd name="connsiteY60" fmla="*/ 4313288 h 4328444"/>
              <a:gd name="connsiteX61" fmla="*/ 5385739 w 6129349"/>
              <a:gd name="connsiteY61" fmla="*/ 4318799 h 4328444"/>
              <a:gd name="connsiteX62" fmla="*/ 5362664 w 6129349"/>
              <a:gd name="connsiteY62" fmla="*/ 4322933 h 4328444"/>
              <a:gd name="connsiteX63" fmla="*/ 5338902 w 6129349"/>
              <a:gd name="connsiteY63" fmla="*/ 4326033 h 4328444"/>
              <a:gd name="connsiteX64" fmla="*/ 5315140 w 6129349"/>
              <a:gd name="connsiteY64" fmla="*/ 4327411 h 4328444"/>
              <a:gd name="connsiteX65" fmla="*/ 5290344 w 6129349"/>
              <a:gd name="connsiteY65" fmla="*/ 4328444 h 4328444"/>
              <a:gd name="connsiteX66" fmla="*/ 3059749 w 6129349"/>
              <a:gd name="connsiteY66" fmla="*/ 4328444 h 4328444"/>
              <a:gd name="connsiteX67" fmla="*/ 3035297 w 6129349"/>
              <a:gd name="connsiteY67" fmla="*/ 4327411 h 4328444"/>
              <a:gd name="connsiteX68" fmla="*/ 3011534 w 6129349"/>
              <a:gd name="connsiteY68" fmla="*/ 4326033 h 4328444"/>
              <a:gd name="connsiteX69" fmla="*/ 2987427 w 6129349"/>
              <a:gd name="connsiteY69" fmla="*/ 4322933 h 4328444"/>
              <a:gd name="connsiteX70" fmla="*/ 2964354 w 6129349"/>
              <a:gd name="connsiteY70" fmla="*/ 4318799 h 4328444"/>
              <a:gd name="connsiteX71" fmla="*/ 2941279 w 6129349"/>
              <a:gd name="connsiteY71" fmla="*/ 4313288 h 4328444"/>
              <a:gd name="connsiteX72" fmla="*/ 2918894 w 6129349"/>
              <a:gd name="connsiteY72" fmla="*/ 4306743 h 4328444"/>
              <a:gd name="connsiteX73" fmla="*/ 2896854 w 6129349"/>
              <a:gd name="connsiteY73" fmla="*/ 4299510 h 4328444"/>
              <a:gd name="connsiteX74" fmla="*/ 2875157 w 6129349"/>
              <a:gd name="connsiteY74" fmla="*/ 4290898 h 4328444"/>
              <a:gd name="connsiteX75" fmla="*/ 2854149 w 6129349"/>
              <a:gd name="connsiteY75" fmla="*/ 4281254 h 4328444"/>
              <a:gd name="connsiteX76" fmla="*/ 2833830 w 6129349"/>
              <a:gd name="connsiteY76" fmla="*/ 4270575 h 4328444"/>
              <a:gd name="connsiteX77" fmla="*/ 2813857 w 6129349"/>
              <a:gd name="connsiteY77" fmla="*/ 4259552 h 4328444"/>
              <a:gd name="connsiteX78" fmla="*/ 2794571 w 6129349"/>
              <a:gd name="connsiteY78" fmla="*/ 4246807 h 4328444"/>
              <a:gd name="connsiteX79" fmla="*/ 2775974 w 6129349"/>
              <a:gd name="connsiteY79" fmla="*/ 4233718 h 4328444"/>
              <a:gd name="connsiteX80" fmla="*/ 2758066 w 6129349"/>
              <a:gd name="connsiteY80" fmla="*/ 4219595 h 4328444"/>
              <a:gd name="connsiteX81" fmla="*/ 2740846 w 6129349"/>
              <a:gd name="connsiteY81" fmla="*/ 4204438 h 4328444"/>
              <a:gd name="connsiteX82" fmla="*/ 2724316 w 6129349"/>
              <a:gd name="connsiteY82" fmla="*/ 4188593 h 4328444"/>
              <a:gd name="connsiteX83" fmla="*/ 2708474 w 6129349"/>
              <a:gd name="connsiteY83" fmla="*/ 4172058 h 4328444"/>
              <a:gd name="connsiteX84" fmla="*/ 2693321 w 6129349"/>
              <a:gd name="connsiteY84" fmla="*/ 4154836 h 4328444"/>
              <a:gd name="connsiteX85" fmla="*/ 2679545 w 6129349"/>
              <a:gd name="connsiteY85" fmla="*/ 4137268 h 4328444"/>
              <a:gd name="connsiteX86" fmla="*/ 2666115 w 6129349"/>
              <a:gd name="connsiteY86" fmla="*/ 4118323 h 4328444"/>
              <a:gd name="connsiteX87" fmla="*/ 2653717 w 6129349"/>
              <a:gd name="connsiteY87" fmla="*/ 4099033 h 4328444"/>
              <a:gd name="connsiteX88" fmla="*/ 2642351 w 6129349"/>
              <a:gd name="connsiteY88" fmla="*/ 4079054 h 4328444"/>
              <a:gd name="connsiteX89" fmla="*/ 2632020 w 6129349"/>
              <a:gd name="connsiteY89" fmla="*/ 4058731 h 4328444"/>
              <a:gd name="connsiteX90" fmla="*/ 2622377 w 6129349"/>
              <a:gd name="connsiteY90" fmla="*/ 4038064 h 4328444"/>
              <a:gd name="connsiteX91" fmla="*/ 2613767 w 6129349"/>
              <a:gd name="connsiteY91" fmla="*/ 4016363 h 4328444"/>
              <a:gd name="connsiteX92" fmla="*/ 2606191 w 6129349"/>
              <a:gd name="connsiteY92" fmla="*/ 3993973 h 4328444"/>
              <a:gd name="connsiteX93" fmla="*/ 2599992 w 6129349"/>
              <a:gd name="connsiteY93" fmla="*/ 3971927 h 4328444"/>
              <a:gd name="connsiteX94" fmla="*/ 2594482 w 6129349"/>
              <a:gd name="connsiteY94" fmla="*/ 3948848 h 4328444"/>
              <a:gd name="connsiteX95" fmla="*/ 2590349 w 6129349"/>
              <a:gd name="connsiteY95" fmla="*/ 3925424 h 4328444"/>
              <a:gd name="connsiteX96" fmla="*/ 2587249 w 6129349"/>
              <a:gd name="connsiteY96" fmla="*/ 3902001 h 4328444"/>
              <a:gd name="connsiteX97" fmla="*/ 2585528 w 6129349"/>
              <a:gd name="connsiteY97" fmla="*/ 3877545 h 4328444"/>
              <a:gd name="connsiteX98" fmla="*/ 2584839 w 6129349"/>
              <a:gd name="connsiteY98" fmla="*/ 3853432 h 4328444"/>
              <a:gd name="connsiteX99" fmla="*/ 2585528 w 6129349"/>
              <a:gd name="connsiteY99" fmla="*/ 3829319 h 4328444"/>
              <a:gd name="connsiteX100" fmla="*/ 2587249 w 6129349"/>
              <a:gd name="connsiteY100" fmla="*/ 3804863 h 4328444"/>
              <a:gd name="connsiteX101" fmla="*/ 2590349 w 6129349"/>
              <a:gd name="connsiteY101" fmla="*/ 3781440 h 4328444"/>
              <a:gd name="connsiteX102" fmla="*/ 2594482 w 6129349"/>
              <a:gd name="connsiteY102" fmla="*/ 3758016 h 4328444"/>
              <a:gd name="connsiteX103" fmla="*/ 2599992 w 6129349"/>
              <a:gd name="connsiteY103" fmla="*/ 3734937 h 4328444"/>
              <a:gd name="connsiteX104" fmla="*/ 2606191 w 6129349"/>
              <a:gd name="connsiteY104" fmla="*/ 3712547 h 4328444"/>
              <a:gd name="connsiteX105" fmla="*/ 2613767 w 6129349"/>
              <a:gd name="connsiteY105" fmla="*/ 3690846 h 4328444"/>
              <a:gd name="connsiteX106" fmla="*/ 2622377 w 6129349"/>
              <a:gd name="connsiteY106" fmla="*/ 3668800 h 4328444"/>
              <a:gd name="connsiteX107" fmla="*/ 2632020 w 6129349"/>
              <a:gd name="connsiteY107" fmla="*/ 3648133 h 4328444"/>
              <a:gd name="connsiteX108" fmla="*/ 2642351 w 6129349"/>
              <a:gd name="connsiteY108" fmla="*/ 3627810 h 4328444"/>
              <a:gd name="connsiteX109" fmla="*/ 2653717 w 6129349"/>
              <a:gd name="connsiteY109" fmla="*/ 3607831 h 4328444"/>
              <a:gd name="connsiteX110" fmla="*/ 2666115 w 6129349"/>
              <a:gd name="connsiteY110" fmla="*/ 3588541 h 4328444"/>
              <a:gd name="connsiteX111" fmla="*/ 2679545 w 6129349"/>
              <a:gd name="connsiteY111" fmla="*/ 3569596 h 4328444"/>
              <a:gd name="connsiteX112" fmla="*/ 2693321 w 6129349"/>
              <a:gd name="connsiteY112" fmla="*/ 3552028 h 4328444"/>
              <a:gd name="connsiteX113" fmla="*/ 2708474 w 6129349"/>
              <a:gd name="connsiteY113" fmla="*/ 3534806 h 4328444"/>
              <a:gd name="connsiteX114" fmla="*/ 2724316 w 6129349"/>
              <a:gd name="connsiteY114" fmla="*/ 3518271 h 4328444"/>
              <a:gd name="connsiteX115" fmla="*/ 2740846 w 6129349"/>
              <a:gd name="connsiteY115" fmla="*/ 3502426 h 4328444"/>
              <a:gd name="connsiteX116" fmla="*/ 2758066 w 6129349"/>
              <a:gd name="connsiteY116" fmla="*/ 3487269 h 4328444"/>
              <a:gd name="connsiteX117" fmla="*/ 2775974 w 6129349"/>
              <a:gd name="connsiteY117" fmla="*/ 3473146 h 4328444"/>
              <a:gd name="connsiteX118" fmla="*/ 2794571 w 6129349"/>
              <a:gd name="connsiteY118" fmla="*/ 3460057 h 4328444"/>
              <a:gd name="connsiteX119" fmla="*/ 2813857 w 6129349"/>
              <a:gd name="connsiteY119" fmla="*/ 3447312 h 4328444"/>
              <a:gd name="connsiteX120" fmla="*/ 2833830 w 6129349"/>
              <a:gd name="connsiteY120" fmla="*/ 3436289 h 4328444"/>
              <a:gd name="connsiteX121" fmla="*/ 2854149 w 6129349"/>
              <a:gd name="connsiteY121" fmla="*/ 3425611 h 4328444"/>
              <a:gd name="connsiteX122" fmla="*/ 2875157 w 6129349"/>
              <a:gd name="connsiteY122" fmla="*/ 3415966 h 4328444"/>
              <a:gd name="connsiteX123" fmla="*/ 2896854 w 6129349"/>
              <a:gd name="connsiteY123" fmla="*/ 3407354 h 4328444"/>
              <a:gd name="connsiteX124" fmla="*/ 2918894 w 6129349"/>
              <a:gd name="connsiteY124" fmla="*/ 3400120 h 4328444"/>
              <a:gd name="connsiteX125" fmla="*/ 2941279 w 6129349"/>
              <a:gd name="connsiteY125" fmla="*/ 3393576 h 4328444"/>
              <a:gd name="connsiteX126" fmla="*/ 2964354 w 6129349"/>
              <a:gd name="connsiteY126" fmla="*/ 3388065 h 4328444"/>
              <a:gd name="connsiteX127" fmla="*/ 2987427 w 6129349"/>
              <a:gd name="connsiteY127" fmla="*/ 3383931 h 4328444"/>
              <a:gd name="connsiteX128" fmla="*/ 3011534 w 6129349"/>
              <a:gd name="connsiteY128" fmla="*/ 3380831 h 4328444"/>
              <a:gd name="connsiteX129" fmla="*/ 3035297 w 6129349"/>
              <a:gd name="connsiteY129" fmla="*/ 3379453 h 4328444"/>
              <a:gd name="connsiteX130" fmla="*/ 1367723 w 6129349"/>
              <a:gd name="connsiteY130" fmla="*/ 3378420 h 4328444"/>
              <a:gd name="connsiteX131" fmla="*/ 1887435 w 6129349"/>
              <a:gd name="connsiteY131" fmla="*/ 3378420 h 4328444"/>
              <a:gd name="connsiteX132" fmla="*/ 1911921 w 6129349"/>
              <a:gd name="connsiteY132" fmla="*/ 3379453 h 4328444"/>
              <a:gd name="connsiteX133" fmla="*/ 1935717 w 6129349"/>
              <a:gd name="connsiteY133" fmla="*/ 3380831 h 4328444"/>
              <a:gd name="connsiteX134" fmla="*/ 1959512 w 6129349"/>
              <a:gd name="connsiteY134" fmla="*/ 3383931 h 4328444"/>
              <a:gd name="connsiteX135" fmla="*/ 1982963 w 6129349"/>
              <a:gd name="connsiteY135" fmla="*/ 3388065 h 4328444"/>
              <a:gd name="connsiteX136" fmla="*/ 2005724 w 6129349"/>
              <a:gd name="connsiteY136" fmla="*/ 3393576 h 4328444"/>
              <a:gd name="connsiteX137" fmla="*/ 2028485 w 6129349"/>
              <a:gd name="connsiteY137" fmla="*/ 3400120 h 4328444"/>
              <a:gd name="connsiteX138" fmla="*/ 2050557 w 6129349"/>
              <a:gd name="connsiteY138" fmla="*/ 3407354 h 4328444"/>
              <a:gd name="connsiteX139" fmla="*/ 2071939 w 6129349"/>
              <a:gd name="connsiteY139" fmla="*/ 3415966 h 4328444"/>
              <a:gd name="connsiteX140" fmla="*/ 2092975 w 6129349"/>
              <a:gd name="connsiteY140" fmla="*/ 3425611 h 4328444"/>
              <a:gd name="connsiteX141" fmla="*/ 2113668 w 6129349"/>
              <a:gd name="connsiteY141" fmla="*/ 3436289 h 4328444"/>
              <a:gd name="connsiteX142" fmla="*/ 2133669 w 6129349"/>
              <a:gd name="connsiteY142" fmla="*/ 3447312 h 4328444"/>
              <a:gd name="connsiteX143" fmla="*/ 2152982 w 6129349"/>
              <a:gd name="connsiteY143" fmla="*/ 3460057 h 4328444"/>
              <a:gd name="connsiteX144" fmla="*/ 2171260 w 6129349"/>
              <a:gd name="connsiteY144" fmla="*/ 3473146 h 4328444"/>
              <a:gd name="connsiteX145" fmla="*/ 2189538 w 6129349"/>
              <a:gd name="connsiteY145" fmla="*/ 3487269 h 4328444"/>
              <a:gd name="connsiteX146" fmla="*/ 2206781 w 6129349"/>
              <a:gd name="connsiteY146" fmla="*/ 3502426 h 4328444"/>
              <a:gd name="connsiteX147" fmla="*/ 2223335 w 6129349"/>
              <a:gd name="connsiteY147" fmla="*/ 3518271 h 4328444"/>
              <a:gd name="connsiteX148" fmla="*/ 2239199 w 6129349"/>
              <a:gd name="connsiteY148" fmla="*/ 3534806 h 4328444"/>
              <a:gd name="connsiteX149" fmla="*/ 2254029 w 6129349"/>
              <a:gd name="connsiteY149" fmla="*/ 3552028 h 4328444"/>
              <a:gd name="connsiteX150" fmla="*/ 2267822 w 6129349"/>
              <a:gd name="connsiteY150" fmla="*/ 3569596 h 4328444"/>
              <a:gd name="connsiteX151" fmla="*/ 2281272 w 6129349"/>
              <a:gd name="connsiteY151" fmla="*/ 3588541 h 4328444"/>
              <a:gd name="connsiteX152" fmla="*/ 2293687 w 6129349"/>
              <a:gd name="connsiteY152" fmla="*/ 3607831 h 4328444"/>
              <a:gd name="connsiteX153" fmla="*/ 2305412 w 6129349"/>
              <a:gd name="connsiteY153" fmla="*/ 3627810 h 4328444"/>
              <a:gd name="connsiteX154" fmla="*/ 2315758 w 6129349"/>
              <a:gd name="connsiteY154" fmla="*/ 3648133 h 4328444"/>
              <a:gd name="connsiteX155" fmla="*/ 2325415 w 6129349"/>
              <a:gd name="connsiteY155" fmla="*/ 3668800 h 4328444"/>
              <a:gd name="connsiteX156" fmla="*/ 2333691 w 6129349"/>
              <a:gd name="connsiteY156" fmla="*/ 3690846 h 4328444"/>
              <a:gd name="connsiteX157" fmla="*/ 2341624 w 6129349"/>
              <a:gd name="connsiteY157" fmla="*/ 3712547 h 4328444"/>
              <a:gd name="connsiteX158" fmla="*/ 2348176 w 6129349"/>
              <a:gd name="connsiteY158" fmla="*/ 3734937 h 4328444"/>
              <a:gd name="connsiteX159" fmla="*/ 2353005 w 6129349"/>
              <a:gd name="connsiteY159" fmla="*/ 3758016 h 4328444"/>
              <a:gd name="connsiteX160" fmla="*/ 2357144 w 6129349"/>
              <a:gd name="connsiteY160" fmla="*/ 3781440 h 4328444"/>
              <a:gd name="connsiteX161" fmla="*/ 2360247 w 6129349"/>
              <a:gd name="connsiteY161" fmla="*/ 3804863 h 4328444"/>
              <a:gd name="connsiteX162" fmla="*/ 2362316 w 6129349"/>
              <a:gd name="connsiteY162" fmla="*/ 3829319 h 4328444"/>
              <a:gd name="connsiteX163" fmla="*/ 2363005 w 6129349"/>
              <a:gd name="connsiteY163" fmla="*/ 3853432 h 4328444"/>
              <a:gd name="connsiteX164" fmla="*/ 2362316 w 6129349"/>
              <a:gd name="connsiteY164" fmla="*/ 3877545 h 4328444"/>
              <a:gd name="connsiteX165" fmla="*/ 2360247 w 6129349"/>
              <a:gd name="connsiteY165" fmla="*/ 3902001 h 4328444"/>
              <a:gd name="connsiteX166" fmla="*/ 2357144 w 6129349"/>
              <a:gd name="connsiteY166" fmla="*/ 3925424 h 4328444"/>
              <a:gd name="connsiteX167" fmla="*/ 2353005 w 6129349"/>
              <a:gd name="connsiteY167" fmla="*/ 3948848 h 4328444"/>
              <a:gd name="connsiteX168" fmla="*/ 2348176 w 6129349"/>
              <a:gd name="connsiteY168" fmla="*/ 3971927 h 4328444"/>
              <a:gd name="connsiteX169" fmla="*/ 2341624 w 6129349"/>
              <a:gd name="connsiteY169" fmla="*/ 3993973 h 4328444"/>
              <a:gd name="connsiteX170" fmla="*/ 2333691 w 6129349"/>
              <a:gd name="connsiteY170" fmla="*/ 4016363 h 4328444"/>
              <a:gd name="connsiteX171" fmla="*/ 2325415 w 6129349"/>
              <a:gd name="connsiteY171" fmla="*/ 4038064 h 4328444"/>
              <a:gd name="connsiteX172" fmla="*/ 2315758 w 6129349"/>
              <a:gd name="connsiteY172" fmla="*/ 4058731 h 4328444"/>
              <a:gd name="connsiteX173" fmla="*/ 2305412 w 6129349"/>
              <a:gd name="connsiteY173" fmla="*/ 4079054 h 4328444"/>
              <a:gd name="connsiteX174" fmla="*/ 2293687 w 6129349"/>
              <a:gd name="connsiteY174" fmla="*/ 4099033 h 4328444"/>
              <a:gd name="connsiteX175" fmla="*/ 2281272 w 6129349"/>
              <a:gd name="connsiteY175" fmla="*/ 4118323 h 4328444"/>
              <a:gd name="connsiteX176" fmla="*/ 2267822 w 6129349"/>
              <a:gd name="connsiteY176" fmla="*/ 4137268 h 4328444"/>
              <a:gd name="connsiteX177" fmla="*/ 2254029 w 6129349"/>
              <a:gd name="connsiteY177" fmla="*/ 4154836 h 4328444"/>
              <a:gd name="connsiteX178" fmla="*/ 2239199 w 6129349"/>
              <a:gd name="connsiteY178" fmla="*/ 4172058 h 4328444"/>
              <a:gd name="connsiteX179" fmla="*/ 2223335 w 6129349"/>
              <a:gd name="connsiteY179" fmla="*/ 4188593 h 4328444"/>
              <a:gd name="connsiteX180" fmla="*/ 2206781 w 6129349"/>
              <a:gd name="connsiteY180" fmla="*/ 4204438 h 4328444"/>
              <a:gd name="connsiteX181" fmla="*/ 2189538 w 6129349"/>
              <a:gd name="connsiteY181" fmla="*/ 4219595 h 4328444"/>
              <a:gd name="connsiteX182" fmla="*/ 2171260 w 6129349"/>
              <a:gd name="connsiteY182" fmla="*/ 4233718 h 4328444"/>
              <a:gd name="connsiteX183" fmla="*/ 2152982 w 6129349"/>
              <a:gd name="connsiteY183" fmla="*/ 4246807 h 4328444"/>
              <a:gd name="connsiteX184" fmla="*/ 2133669 w 6129349"/>
              <a:gd name="connsiteY184" fmla="*/ 4259552 h 4328444"/>
              <a:gd name="connsiteX185" fmla="*/ 2113668 w 6129349"/>
              <a:gd name="connsiteY185" fmla="*/ 4270575 h 4328444"/>
              <a:gd name="connsiteX186" fmla="*/ 2092975 w 6129349"/>
              <a:gd name="connsiteY186" fmla="*/ 4281254 h 4328444"/>
              <a:gd name="connsiteX187" fmla="*/ 2071939 w 6129349"/>
              <a:gd name="connsiteY187" fmla="*/ 4290898 h 4328444"/>
              <a:gd name="connsiteX188" fmla="*/ 2050557 w 6129349"/>
              <a:gd name="connsiteY188" fmla="*/ 4299510 h 4328444"/>
              <a:gd name="connsiteX189" fmla="*/ 2028485 w 6129349"/>
              <a:gd name="connsiteY189" fmla="*/ 4306743 h 4328444"/>
              <a:gd name="connsiteX190" fmla="*/ 2005724 w 6129349"/>
              <a:gd name="connsiteY190" fmla="*/ 4313288 h 4328444"/>
              <a:gd name="connsiteX191" fmla="*/ 1982963 w 6129349"/>
              <a:gd name="connsiteY191" fmla="*/ 4318799 h 4328444"/>
              <a:gd name="connsiteX192" fmla="*/ 1959512 w 6129349"/>
              <a:gd name="connsiteY192" fmla="*/ 4322933 h 4328444"/>
              <a:gd name="connsiteX193" fmla="*/ 1935717 w 6129349"/>
              <a:gd name="connsiteY193" fmla="*/ 4326033 h 4328444"/>
              <a:gd name="connsiteX194" fmla="*/ 1911921 w 6129349"/>
              <a:gd name="connsiteY194" fmla="*/ 4327411 h 4328444"/>
              <a:gd name="connsiteX195" fmla="*/ 1887435 w 6129349"/>
              <a:gd name="connsiteY195" fmla="*/ 4328444 h 4328444"/>
              <a:gd name="connsiteX196" fmla="*/ 1367723 w 6129349"/>
              <a:gd name="connsiteY196" fmla="*/ 4328444 h 4328444"/>
              <a:gd name="connsiteX197" fmla="*/ 1343583 w 6129349"/>
              <a:gd name="connsiteY197" fmla="*/ 4327411 h 4328444"/>
              <a:gd name="connsiteX198" fmla="*/ 1319096 w 6129349"/>
              <a:gd name="connsiteY198" fmla="*/ 4326033 h 4328444"/>
              <a:gd name="connsiteX199" fmla="*/ 1295647 w 6129349"/>
              <a:gd name="connsiteY199" fmla="*/ 4322933 h 4328444"/>
              <a:gd name="connsiteX200" fmla="*/ 1272196 w 6129349"/>
              <a:gd name="connsiteY200" fmla="*/ 4318799 h 4328444"/>
              <a:gd name="connsiteX201" fmla="*/ 1249089 w 6129349"/>
              <a:gd name="connsiteY201" fmla="*/ 4313288 h 4328444"/>
              <a:gd name="connsiteX202" fmla="*/ 1226674 w 6129349"/>
              <a:gd name="connsiteY202" fmla="*/ 4306743 h 4328444"/>
              <a:gd name="connsiteX203" fmla="*/ 1204603 w 6129349"/>
              <a:gd name="connsiteY203" fmla="*/ 4299510 h 4328444"/>
              <a:gd name="connsiteX204" fmla="*/ 1182877 w 6129349"/>
              <a:gd name="connsiteY204" fmla="*/ 4290898 h 4328444"/>
              <a:gd name="connsiteX205" fmla="*/ 1162184 w 6129349"/>
              <a:gd name="connsiteY205" fmla="*/ 4281254 h 4328444"/>
              <a:gd name="connsiteX206" fmla="*/ 1141836 w 6129349"/>
              <a:gd name="connsiteY206" fmla="*/ 4270575 h 4328444"/>
              <a:gd name="connsiteX207" fmla="*/ 1121835 w 6129349"/>
              <a:gd name="connsiteY207" fmla="*/ 4259552 h 4328444"/>
              <a:gd name="connsiteX208" fmla="*/ 1102523 w 6129349"/>
              <a:gd name="connsiteY208" fmla="*/ 4246807 h 4328444"/>
              <a:gd name="connsiteX209" fmla="*/ 1083555 w 6129349"/>
              <a:gd name="connsiteY209" fmla="*/ 4233718 h 4328444"/>
              <a:gd name="connsiteX210" fmla="*/ 1065967 w 6129349"/>
              <a:gd name="connsiteY210" fmla="*/ 4219595 h 4328444"/>
              <a:gd name="connsiteX211" fmla="*/ 1048378 w 6129349"/>
              <a:gd name="connsiteY211" fmla="*/ 4204438 h 4328444"/>
              <a:gd name="connsiteX212" fmla="*/ 1031825 w 6129349"/>
              <a:gd name="connsiteY212" fmla="*/ 4188593 h 4328444"/>
              <a:gd name="connsiteX213" fmla="*/ 1016306 w 6129349"/>
              <a:gd name="connsiteY213" fmla="*/ 4172058 h 4328444"/>
              <a:gd name="connsiteX214" fmla="*/ 1001132 w 6129349"/>
              <a:gd name="connsiteY214" fmla="*/ 4154836 h 4328444"/>
              <a:gd name="connsiteX215" fmla="*/ 986991 w 6129349"/>
              <a:gd name="connsiteY215" fmla="*/ 4137268 h 4328444"/>
              <a:gd name="connsiteX216" fmla="*/ 973888 w 6129349"/>
              <a:gd name="connsiteY216" fmla="*/ 4118323 h 4328444"/>
              <a:gd name="connsiteX217" fmla="*/ 961127 w 6129349"/>
              <a:gd name="connsiteY217" fmla="*/ 4099033 h 4328444"/>
              <a:gd name="connsiteX218" fmla="*/ 950092 w 6129349"/>
              <a:gd name="connsiteY218" fmla="*/ 4079054 h 4328444"/>
              <a:gd name="connsiteX219" fmla="*/ 939056 w 6129349"/>
              <a:gd name="connsiteY219" fmla="*/ 4058731 h 4328444"/>
              <a:gd name="connsiteX220" fmla="*/ 929399 w 6129349"/>
              <a:gd name="connsiteY220" fmla="*/ 4038064 h 4328444"/>
              <a:gd name="connsiteX221" fmla="*/ 921122 w 6129349"/>
              <a:gd name="connsiteY221" fmla="*/ 4016363 h 4328444"/>
              <a:gd name="connsiteX222" fmla="*/ 913880 w 6129349"/>
              <a:gd name="connsiteY222" fmla="*/ 3993973 h 4328444"/>
              <a:gd name="connsiteX223" fmla="*/ 907328 w 6129349"/>
              <a:gd name="connsiteY223" fmla="*/ 3971927 h 4328444"/>
              <a:gd name="connsiteX224" fmla="*/ 901810 w 6129349"/>
              <a:gd name="connsiteY224" fmla="*/ 3948848 h 4328444"/>
              <a:gd name="connsiteX225" fmla="*/ 897673 w 6129349"/>
              <a:gd name="connsiteY225" fmla="*/ 3925424 h 4328444"/>
              <a:gd name="connsiteX226" fmla="*/ 894569 w 6129349"/>
              <a:gd name="connsiteY226" fmla="*/ 3902001 h 4328444"/>
              <a:gd name="connsiteX227" fmla="*/ 892844 w 6129349"/>
              <a:gd name="connsiteY227" fmla="*/ 3877545 h 4328444"/>
              <a:gd name="connsiteX228" fmla="*/ 892154 w 6129349"/>
              <a:gd name="connsiteY228" fmla="*/ 3853432 h 4328444"/>
              <a:gd name="connsiteX229" fmla="*/ 892844 w 6129349"/>
              <a:gd name="connsiteY229" fmla="*/ 3829319 h 4328444"/>
              <a:gd name="connsiteX230" fmla="*/ 894569 w 6129349"/>
              <a:gd name="connsiteY230" fmla="*/ 3804863 h 4328444"/>
              <a:gd name="connsiteX231" fmla="*/ 897673 w 6129349"/>
              <a:gd name="connsiteY231" fmla="*/ 3781440 h 4328444"/>
              <a:gd name="connsiteX232" fmla="*/ 901810 w 6129349"/>
              <a:gd name="connsiteY232" fmla="*/ 3758016 h 4328444"/>
              <a:gd name="connsiteX233" fmla="*/ 907328 w 6129349"/>
              <a:gd name="connsiteY233" fmla="*/ 3734937 h 4328444"/>
              <a:gd name="connsiteX234" fmla="*/ 913880 w 6129349"/>
              <a:gd name="connsiteY234" fmla="*/ 3712547 h 4328444"/>
              <a:gd name="connsiteX235" fmla="*/ 921122 w 6129349"/>
              <a:gd name="connsiteY235" fmla="*/ 3690846 h 4328444"/>
              <a:gd name="connsiteX236" fmla="*/ 929399 w 6129349"/>
              <a:gd name="connsiteY236" fmla="*/ 3668800 h 4328444"/>
              <a:gd name="connsiteX237" fmla="*/ 939056 w 6129349"/>
              <a:gd name="connsiteY237" fmla="*/ 3648133 h 4328444"/>
              <a:gd name="connsiteX238" fmla="*/ 950092 w 6129349"/>
              <a:gd name="connsiteY238" fmla="*/ 3627810 h 4328444"/>
              <a:gd name="connsiteX239" fmla="*/ 961127 w 6129349"/>
              <a:gd name="connsiteY239" fmla="*/ 3607831 h 4328444"/>
              <a:gd name="connsiteX240" fmla="*/ 973888 w 6129349"/>
              <a:gd name="connsiteY240" fmla="*/ 3588541 h 4328444"/>
              <a:gd name="connsiteX241" fmla="*/ 986991 w 6129349"/>
              <a:gd name="connsiteY241" fmla="*/ 3569596 h 4328444"/>
              <a:gd name="connsiteX242" fmla="*/ 1001132 w 6129349"/>
              <a:gd name="connsiteY242" fmla="*/ 3552028 h 4328444"/>
              <a:gd name="connsiteX243" fmla="*/ 1016306 w 6129349"/>
              <a:gd name="connsiteY243" fmla="*/ 3534806 h 4328444"/>
              <a:gd name="connsiteX244" fmla="*/ 1031825 w 6129349"/>
              <a:gd name="connsiteY244" fmla="*/ 3518271 h 4328444"/>
              <a:gd name="connsiteX245" fmla="*/ 1048378 w 6129349"/>
              <a:gd name="connsiteY245" fmla="*/ 3502426 h 4328444"/>
              <a:gd name="connsiteX246" fmla="*/ 1065967 w 6129349"/>
              <a:gd name="connsiteY246" fmla="*/ 3487269 h 4328444"/>
              <a:gd name="connsiteX247" fmla="*/ 1083555 w 6129349"/>
              <a:gd name="connsiteY247" fmla="*/ 3473146 h 4328444"/>
              <a:gd name="connsiteX248" fmla="*/ 1102523 w 6129349"/>
              <a:gd name="connsiteY248" fmla="*/ 3460057 h 4328444"/>
              <a:gd name="connsiteX249" fmla="*/ 1121835 w 6129349"/>
              <a:gd name="connsiteY249" fmla="*/ 3447312 h 4328444"/>
              <a:gd name="connsiteX250" fmla="*/ 1141836 w 6129349"/>
              <a:gd name="connsiteY250" fmla="*/ 3436289 h 4328444"/>
              <a:gd name="connsiteX251" fmla="*/ 1162184 w 6129349"/>
              <a:gd name="connsiteY251" fmla="*/ 3425611 h 4328444"/>
              <a:gd name="connsiteX252" fmla="*/ 1182877 w 6129349"/>
              <a:gd name="connsiteY252" fmla="*/ 3415966 h 4328444"/>
              <a:gd name="connsiteX253" fmla="*/ 1204603 w 6129349"/>
              <a:gd name="connsiteY253" fmla="*/ 3407354 h 4328444"/>
              <a:gd name="connsiteX254" fmla="*/ 1226674 w 6129349"/>
              <a:gd name="connsiteY254" fmla="*/ 3400120 h 4328444"/>
              <a:gd name="connsiteX255" fmla="*/ 1249089 w 6129349"/>
              <a:gd name="connsiteY255" fmla="*/ 3393576 h 4328444"/>
              <a:gd name="connsiteX256" fmla="*/ 1272196 w 6129349"/>
              <a:gd name="connsiteY256" fmla="*/ 3388065 h 4328444"/>
              <a:gd name="connsiteX257" fmla="*/ 1295647 w 6129349"/>
              <a:gd name="connsiteY257" fmla="*/ 3383931 h 4328444"/>
              <a:gd name="connsiteX258" fmla="*/ 1319096 w 6129349"/>
              <a:gd name="connsiteY258" fmla="*/ 3380831 h 4328444"/>
              <a:gd name="connsiteX259" fmla="*/ 1343583 w 6129349"/>
              <a:gd name="connsiteY259" fmla="*/ 3379453 h 4328444"/>
              <a:gd name="connsiteX260" fmla="*/ 474906 w 6129349"/>
              <a:gd name="connsiteY260" fmla="*/ 2252374 h 4328444"/>
              <a:gd name="connsiteX261" fmla="*/ 5654444 w 6129349"/>
              <a:gd name="connsiteY261" fmla="*/ 2252374 h 4328444"/>
              <a:gd name="connsiteX262" fmla="*/ 5678551 w 6129349"/>
              <a:gd name="connsiteY262" fmla="*/ 2253064 h 4328444"/>
              <a:gd name="connsiteX263" fmla="*/ 5702658 w 6129349"/>
              <a:gd name="connsiteY263" fmla="*/ 2255131 h 4328444"/>
              <a:gd name="connsiteX264" fmla="*/ 5726076 w 6129349"/>
              <a:gd name="connsiteY264" fmla="*/ 2258230 h 4328444"/>
              <a:gd name="connsiteX265" fmla="*/ 5749838 w 6129349"/>
              <a:gd name="connsiteY265" fmla="*/ 2262364 h 4328444"/>
              <a:gd name="connsiteX266" fmla="*/ 5772911 w 6129349"/>
              <a:gd name="connsiteY266" fmla="*/ 2267875 h 4328444"/>
              <a:gd name="connsiteX267" fmla="*/ 5794952 w 6129349"/>
              <a:gd name="connsiteY267" fmla="*/ 2273731 h 4328444"/>
              <a:gd name="connsiteX268" fmla="*/ 5817337 w 6129349"/>
              <a:gd name="connsiteY268" fmla="*/ 2281654 h 4328444"/>
              <a:gd name="connsiteX269" fmla="*/ 5839033 w 6129349"/>
              <a:gd name="connsiteY269" fmla="*/ 2289921 h 4328444"/>
              <a:gd name="connsiteX270" fmla="*/ 5859696 w 6129349"/>
              <a:gd name="connsiteY270" fmla="*/ 2299566 h 4328444"/>
              <a:gd name="connsiteX271" fmla="*/ 5880016 w 6129349"/>
              <a:gd name="connsiteY271" fmla="*/ 2309899 h 4328444"/>
              <a:gd name="connsiteX272" fmla="*/ 5899989 w 6129349"/>
              <a:gd name="connsiteY272" fmla="*/ 2321612 h 4328444"/>
              <a:gd name="connsiteX273" fmla="*/ 5919275 w 6129349"/>
              <a:gd name="connsiteY273" fmla="*/ 2334012 h 4328444"/>
              <a:gd name="connsiteX274" fmla="*/ 5938216 w 6129349"/>
              <a:gd name="connsiteY274" fmla="*/ 2347446 h 4328444"/>
              <a:gd name="connsiteX275" fmla="*/ 5955780 w 6129349"/>
              <a:gd name="connsiteY275" fmla="*/ 2361224 h 4328444"/>
              <a:gd name="connsiteX276" fmla="*/ 5972999 w 6129349"/>
              <a:gd name="connsiteY276" fmla="*/ 2376036 h 4328444"/>
              <a:gd name="connsiteX277" fmla="*/ 5989529 w 6129349"/>
              <a:gd name="connsiteY277" fmla="*/ 2391882 h 4328444"/>
              <a:gd name="connsiteX278" fmla="*/ 6005371 w 6129349"/>
              <a:gd name="connsiteY278" fmla="*/ 2408416 h 4328444"/>
              <a:gd name="connsiteX279" fmla="*/ 6020524 w 6129349"/>
              <a:gd name="connsiteY279" fmla="*/ 2425638 h 4328444"/>
              <a:gd name="connsiteX280" fmla="*/ 6034643 w 6129349"/>
              <a:gd name="connsiteY280" fmla="*/ 2443895 h 4328444"/>
              <a:gd name="connsiteX281" fmla="*/ 6047730 w 6129349"/>
              <a:gd name="connsiteY281" fmla="*/ 2462151 h 4328444"/>
              <a:gd name="connsiteX282" fmla="*/ 6060473 w 6129349"/>
              <a:gd name="connsiteY282" fmla="*/ 2481442 h 4328444"/>
              <a:gd name="connsiteX283" fmla="*/ 6071493 w 6129349"/>
              <a:gd name="connsiteY283" fmla="*/ 2501420 h 4328444"/>
              <a:gd name="connsiteX284" fmla="*/ 6082168 w 6129349"/>
              <a:gd name="connsiteY284" fmla="*/ 2521743 h 4328444"/>
              <a:gd name="connsiteX285" fmla="*/ 6091811 w 6129349"/>
              <a:gd name="connsiteY285" fmla="*/ 2543100 h 4328444"/>
              <a:gd name="connsiteX286" fmla="*/ 6100422 w 6129349"/>
              <a:gd name="connsiteY286" fmla="*/ 2564456 h 4328444"/>
              <a:gd name="connsiteX287" fmla="*/ 6107653 w 6129349"/>
              <a:gd name="connsiteY287" fmla="*/ 2586502 h 4328444"/>
              <a:gd name="connsiteX288" fmla="*/ 6114196 w 6129349"/>
              <a:gd name="connsiteY288" fmla="*/ 2609236 h 4328444"/>
              <a:gd name="connsiteX289" fmla="*/ 6119706 w 6129349"/>
              <a:gd name="connsiteY289" fmla="*/ 2631971 h 4328444"/>
              <a:gd name="connsiteX290" fmla="*/ 6123839 w 6129349"/>
              <a:gd name="connsiteY290" fmla="*/ 2655395 h 4328444"/>
              <a:gd name="connsiteX291" fmla="*/ 6126939 w 6129349"/>
              <a:gd name="connsiteY291" fmla="*/ 2679163 h 4328444"/>
              <a:gd name="connsiteX292" fmla="*/ 6128316 w 6129349"/>
              <a:gd name="connsiteY292" fmla="*/ 2702930 h 4328444"/>
              <a:gd name="connsiteX293" fmla="*/ 6129349 w 6129349"/>
              <a:gd name="connsiteY293" fmla="*/ 2727732 h 4328444"/>
              <a:gd name="connsiteX294" fmla="*/ 6128316 w 6129349"/>
              <a:gd name="connsiteY294" fmla="*/ 2751844 h 4328444"/>
              <a:gd name="connsiteX295" fmla="*/ 6126939 w 6129349"/>
              <a:gd name="connsiteY295" fmla="*/ 2775612 h 4328444"/>
              <a:gd name="connsiteX296" fmla="*/ 6123839 w 6129349"/>
              <a:gd name="connsiteY296" fmla="*/ 2799379 h 4328444"/>
              <a:gd name="connsiteX297" fmla="*/ 6119706 w 6129349"/>
              <a:gd name="connsiteY297" fmla="*/ 2822803 h 4328444"/>
              <a:gd name="connsiteX298" fmla="*/ 6114196 w 6129349"/>
              <a:gd name="connsiteY298" fmla="*/ 2845538 h 4328444"/>
              <a:gd name="connsiteX299" fmla="*/ 6107653 w 6129349"/>
              <a:gd name="connsiteY299" fmla="*/ 2868272 h 4328444"/>
              <a:gd name="connsiteX300" fmla="*/ 6100422 w 6129349"/>
              <a:gd name="connsiteY300" fmla="*/ 2890318 h 4328444"/>
              <a:gd name="connsiteX301" fmla="*/ 6091811 w 6129349"/>
              <a:gd name="connsiteY301" fmla="*/ 2911674 h 4328444"/>
              <a:gd name="connsiteX302" fmla="*/ 6082168 w 6129349"/>
              <a:gd name="connsiteY302" fmla="*/ 2933031 h 4328444"/>
              <a:gd name="connsiteX303" fmla="*/ 6071493 w 6129349"/>
              <a:gd name="connsiteY303" fmla="*/ 2953354 h 4328444"/>
              <a:gd name="connsiteX304" fmla="*/ 6060473 w 6129349"/>
              <a:gd name="connsiteY304" fmla="*/ 2973332 h 4328444"/>
              <a:gd name="connsiteX305" fmla="*/ 6047730 w 6129349"/>
              <a:gd name="connsiteY305" fmla="*/ 2992623 h 4328444"/>
              <a:gd name="connsiteX306" fmla="*/ 6034643 w 6129349"/>
              <a:gd name="connsiteY306" fmla="*/ 3010879 h 4328444"/>
              <a:gd name="connsiteX307" fmla="*/ 6020524 w 6129349"/>
              <a:gd name="connsiteY307" fmla="*/ 3029136 h 4328444"/>
              <a:gd name="connsiteX308" fmla="*/ 6005371 w 6129349"/>
              <a:gd name="connsiteY308" fmla="*/ 3046358 h 4328444"/>
              <a:gd name="connsiteX309" fmla="*/ 5989529 w 6129349"/>
              <a:gd name="connsiteY309" fmla="*/ 3062892 h 4328444"/>
              <a:gd name="connsiteX310" fmla="*/ 5972999 w 6129349"/>
              <a:gd name="connsiteY310" fmla="*/ 3078738 h 4328444"/>
              <a:gd name="connsiteX311" fmla="*/ 5955780 w 6129349"/>
              <a:gd name="connsiteY311" fmla="*/ 3093550 h 4328444"/>
              <a:gd name="connsiteX312" fmla="*/ 5938216 w 6129349"/>
              <a:gd name="connsiteY312" fmla="*/ 3107673 h 4328444"/>
              <a:gd name="connsiteX313" fmla="*/ 5919275 w 6129349"/>
              <a:gd name="connsiteY313" fmla="*/ 3121106 h 4328444"/>
              <a:gd name="connsiteX314" fmla="*/ 5899989 w 6129349"/>
              <a:gd name="connsiteY314" fmla="*/ 3133163 h 4328444"/>
              <a:gd name="connsiteX315" fmla="*/ 5880016 w 6129349"/>
              <a:gd name="connsiteY315" fmla="*/ 3144875 h 4328444"/>
              <a:gd name="connsiteX316" fmla="*/ 5859696 w 6129349"/>
              <a:gd name="connsiteY316" fmla="*/ 3155209 h 4328444"/>
              <a:gd name="connsiteX317" fmla="*/ 5839033 w 6129349"/>
              <a:gd name="connsiteY317" fmla="*/ 3164853 h 4328444"/>
              <a:gd name="connsiteX318" fmla="*/ 5817337 w 6129349"/>
              <a:gd name="connsiteY318" fmla="*/ 3173120 h 4328444"/>
              <a:gd name="connsiteX319" fmla="*/ 5794952 w 6129349"/>
              <a:gd name="connsiteY319" fmla="*/ 3181043 h 4328444"/>
              <a:gd name="connsiteX320" fmla="*/ 5772911 w 6129349"/>
              <a:gd name="connsiteY320" fmla="*/ 3187588 h 4328444"/>
              <a:gd name="connsiteX321" fmla="*/ 5749838 w 6129349"/>
              <a:gd name="connsiteY321" fmla="*/ 3192410 h 4328444"/>
              <a:gd name="connsiteX322" fmla="*/ 5726076 w 6129349"/>
              <a:gd name="connsiteY322" fmla="*/ 3196544 h 4328444"/>
              <a:gd name="connsiteX323" fmla="*/ 5702658 w 6129349"/>
              <a:gd name="connsiteY323" fmla="*/ 3199644 h 4328444"/>
              <a:gd name="connsiteX324" fmla="*/ 5678551 w 6129349"/>
              <a:gd name="connsiteY324" fmla="*/ 3201710 h 4328444"/>
              <a:gd name="connsiteX325" fmla="*/ 5654444 w 6129349"/>
              <a:gd name="connsiteY325" fmla="*/ 3202400 h 4328444"/>
              <a:gd name="connsiteX326" fmla="*/ 474906 w 6129349"/>
              <a:gd name="connsiteY326" fmla="*/ 3202400 h 4328444"/>
              <a:gd name="connsiteX327" fmla="*/ 450799 w 6129349"/>
              <a:gd name="connsiteY327" fmla="*/ 3201710 h 4328444"/>
              <a:gd name="connsiteX328" fmla="*/ 426692 w 6129349"/>
              <a:gd name="connsiteY328" fmla="*/ 3199644 h 4328444"/>
              <a:gd name="connsiteX329" fmla="*/ 403274 w 6129349"/>
              <a:gd name="connsiteY329" fmla="*/ 3196544 h 4328444"/>
              <a:gd name="connsiteX330" fmla="*/ 379512 w 6129349"/>
              <a:gd name="connsiteY330" fmla="*/ 3192410 h 4328444"/>
              <a:gd name="connsiteX331" fmla="*/ 356437 w 6129349"/>
              <a:gd name="connsiteY331" fmla="*/ 3187588 h 4328444"/>
              <a:gd name="connsiteX332" fmla="*/ 334397 w 6129349"/>
              <a:gd name="connsiteY332" fmla="*/ 3181043 h 4328444"/>
              <a:gd name="connsiteX333" fmla="*/ 312012 w 6129349"/>
              <a:gd name="connsiteY333" fmla="*/ 3173120 h 4328444"/>
              <a:gd name="connsiteX334" fmla="*/ 290315 w 6129349"/>
              <a:gd name="connsiteY334" fmla="*/ 3164853 h 4328444"/>
              <a:gd name="connsiteX335" fmla="*/ 269652 w 6129349"/>
              <a:gd name="connsiteY335" fmla="*/ 3155209 h 4328444"/>
              <a:gd name="connsiteX336" fmla="*/ 249334 w 6129349"/>
              <a:gd name="connsiteY336" fmla="*/ 3144875 h 4328444"/>
              <a:gd name="connsiteX337" fmla="*/ 229360 w 6129349"/>
              <a:gd name="connsiteY337" fmla="*/ 3133163 h 4328444"/>
              <a:gd name="connsiteX338" fmla="*/ 210074 w 6129349"/>
              <a:gd name="connsiteY338" fmla="*/ 3121106 h 4328444"/>
              <a:gd name="connsiteX339" fmla="*/ 191133 w 6129349"/>
              <a:gd name="connsiteY339" fmla="*/ 3107673 h 4328444"/>
              <a:gd name="connsiteX340" fmla="*/ 173569 w 6129349"/>
              <a:gd name="connsiteY340" fmla="*/ 3093550 h 4328444"/>
              <a:gd name="connsiteX341" fmla="*/ 156351 w 6129349"/>
              <a:gd name="connsiteY341" fmla="*/ 3078738 h 4328444"/>
              <a:gd name="connsiteX342" fmla="*/ 139820 w 6129349"/>
              <a:gd name="connsiteY342" fmla="*/ 3062892 h 4328444"/>
              <a:gd name="connsiteX343" fmla="*/ 123979 w 6129349"/>
              <a:gd name="connsiteY343" fmla="*/ 3046358 h 4328444"/>
              <a:gd name="connsiteX344" fmla="*/ 108826 w 6129349"/>
              <a:gd name="connsiteY344" fmla="*/ 3029136 h 4328444"/>
              <a:gd name="connsiteX345" fmla="*/ 94705 w 6129349"/>
              <a:gd name="connsiteY345" fmla="*/ 3010879 h 4328444"/>
              <a:gd name="connsiteX346" fmla="*/ 81619 w 6129349"/>
              <a:gd name="connsiteY346" fmla="*/ 2992623 h 4328444"/>
              <a:gd name="connsiteX347" fmla="*/ 68877 w 6129349"/>
              <a:gd name="connsiteY347" fmla="*/ 2973332 h 4328444"/>
              <a:gd name="connsiteX348" fmla="*/ 57857 w 6129349"/>
              <a:gd name="connsiteY348" fmla="*/ 2953354 h 4328444"/>
              <a:gd name="connsiteX349" fmla="*/ 47180 w 6129349"/>
              <a:gd name="connsiteY349" fmla="*/ 2933031 h 4328444"/>
              <a:gd name="connsiteX350" fmla="*/ 37538 w 6129349"/>
              <a:gd name="connsiteY350" fmla="*/ 2911674 h 4328444"/>
              <a:gd name="connsiteX351" fmla="*/ 28928 w 6129349"/>
              <a:gd name="connsiteY351" fmla="*/ 2890318 h 4328444"/>
              <a:gd name="connsiteX352" fmla="*/ 21697 w 6129349"/>
              <a:gd name="connsiteY352" fmla="*/ 2868272 h 4328444"/>
              <a:gd name="connsiteX353" fmla="*/ 15153 w 6129349"/>
              <a:gd name="connsiteY353" fmla="*/ 2845538 h 4328444"/>
              <a:gd name="connsiteX354" fmla="*/ 9643 w 6129349"/>
              <a:gd name="connsiteY354" fmla="*/ 2822803 h 4328444"/>
              <a:gd name="connsiteX355" fmla="*/ 5510 w 6129349"/>
              <a:gd name="connsiteY355" fmla="*/ 2799379 h 4328444"/>
              <a:gd name="connsiteX356" fmla="*/ 2411 w 6129349"/>
              <a:gd name="connsiteY356" fmla="*/ 2775612 h 4328444"/>
              <a:gd name="connsiteX357" fmla="*/ 1033 w 6129349"/>
              <a:gd name="connsiteY357" fmla="*/ 2751844 h 4328444"/>
              <a:gd name="connsiteX358" fmla="*/ 0 w 6129349"/>
              <a:gd name="connsiteY358" fmla="*/ 2727732 h 4328444"/>
              <a:gd name="connsiteX359" fmla="*/ 1033 w 6129349"/>
              <a:gd name="connsiteY359" fmla="*/ 2702930 h 4328444"/>
              <a:gd name="connsiteX360" fmla="*/ 2411 w 6129349"/>
              <a:gd name="connsiteY360" fmla="*/ 2679163 h 4328444"/>
              <a:gd name="connsiteX361" fmla="*/ 5510 w 6129349"/>
              <a:gd name="connsiteY361" fmla="*/ 2655395 h 4328444"/>
              <a:gd name="connsiteX362" fmla="*/ 9643 w 6129349"/>
              <a:gd name="connsiteY362" fmla="*/ 2631971 h 4328444"/>
              <a:gd name="connsiteX363" fmla="*/ 15153 w 6129349"/>
              <a:gd name="connsiteY363" fmla="*/ 2609236 h 4328444"/>
              <a:gd name="connsiteX364" fmla="*/ 21697 w 6129349"/>
              <a:gd name="connsiteY364" fmla="*/ 2586502 h 4328444"/>
              <a:gd name="connsiteX365" fmla="*/ 28928 w 6129349"/>
              <a:gd name="connsiteY365" fmla="*/ 2564456 h 4328444"/>
              <a:gd name="connsiteX366" fmla="*/ 37538 w 6129349"/>
              <a:gd name="connsiteY366" fmla="*/ 2543100 h 4328444"/>
              <a:gd name="connsiteX367" fmla="*/ 47180 w 6129349"/>
              <a:gd name="connsiteY367" fmla="*/ 2521743 h 4328444"/>
              <a:gd name="connsiteX368" fmla="*/ 57857 w 6129349"/>
              <a:gd name="connsiteY368" fmla="*/ 2501420 h 4328444"/>
              <a:gd name="connsiteX369" fmla="*/ 68877 w 6129349"/>
              <a:gd name="connsiteY369" fmla="*/ 2481442 h 4328444"/>
              <a:gd name="connsiteX370" fmla="*/ 81619 w 6129349"/>
              <a:gd name="connsiteY370" fmla="*/ 2462151 h 4328444"/>
              <a:gd name="connsiteX371" fmla="*/ 94705 w 6129349"/>
              <a:gd name="connsiteY371" fmla="*/ 2443895 h 4328444"/>
              <a:gd name="connsiteX372" fmla="*/ 108826 w 6129349"/>
              <a:gd name="connsiteY372" fmla="*/ 2425638 h 4328444"/>
              <a:gd name="connsiteX373" fmla="*/ 123979 w 6129349"/>
              <a:gd name="connsiteY373" fmla="*/ 2408416 h 4328444"/>
              <a:gd name="connsiteX374" fmla="*/ 139820 w 6129349"/>
              <a:gd name="connsiteY374" fmla="*/ 2391882 h 4328444"/>
              <a:gd name="connsiteX375" fmla="*/ 156351 w 6129349"/>
              <a:gd name="connsiteY375" fmla="*/ 2376036 h 4328444"/>
              <a:gd name="connsiteX376" fmla="*/ 173569 w 6129349"/>
              <a:gd name="connsiteY376" fmla="*/ 2361224 h 4328444"/>
              <a:gd name="connsiteX377" fmla="*/ 191133 w 6129349"/>
              <a:gd name="connsiteY377" fmla="*/ 2347446 h 4328444"/>
              <a:gd name="connsiteX378" fmla="*/ 210074 w 6129349"/>
              <a:gd name="connsiteY378" fmla="*/ 2334012 h 4328444"/>
              <a:gd name="connsiteX379" fmla="*/ 229360 w 6129349"/>
              <a:gd name="connsiteY379" fmla="*/ 2321612 h 4328444"/>
              <a:gd name="connsiteX380" fmla="*/ 249334 w 6129349"/>
              <a:gd name="connsiteY380" fmla="*/ 2309899 h 4328444"/>
              <a:gd name="connsiteX381" fmla="*/ 269652 w 6129349"/>
              <a:gd name="connsiteY381" fmla="*/ 2299566 h 4328444"/>
              <a:gd name="connsiteX382" fmla="*/ 290315 w 6129349"/>
              <a:gd name="connsiteY382" fmla="*/ 2289921 h 4328444"/>
              <a:gd name="connsiteX383" fmla="*/ 312012 w 6129349"/>
              <a:gd name="connsiteY383" fmla="*/ 2281654 h 4328444"/>
              <a:gd name="connsiteX384" fmla="*/ 334397 w 6129349"/>
              <a:gd name="connsiteY384" fmla="*/ 2273731 h 4328444"/>
              <a:gd name="connsiteX385" fmla="*/ 356437 w 6129349"/>
              <a:gd name="connsiteY385" fmla="*/ 2267875 h 4328444"/>
              <a:gd name="connsiteX386" fmla="*/ 379512 w 6129349"/>
              <a:gd name="connsiteY386" fmla="*/ 2262364 h 4328444"/>
              <a:gd name="connsiteX387" fmla="*/ 403274 w 6129349"/>
              <a:gd name="connsiteY387" fmla="*/ 2258230 h 4328444"/>
              <a:gd name="connsiteX388" fmla="*/ 426692 w 6129349"/>
              <a:gd name="connsiteY388" fmla="*/ 2255131 h 4328444"/>
              <a:gd name="connsiteX389" fmla="*/ 450799 w 6129349"/>
              <a:gd name="connsiteY389" fmla="*/ 2253064 h 4328444"/>
              <a:gd name="connsiteX390" fmla="*/ 1367209 w 6129349"/>
              <a:gd name="connsiteY390" fmla="*/ 1126328 h 4328444"/>
              <a:gd name="connsiteX391" fmla="*/ 4472794 w 6129349"/>
              <a:gd name="connsiteY391" fmla="*/ 1126328 h 4328444"/>
              <a:gd name="connsiteX392" fmla="*/ 4496909 w 6129349"/>
              <a:gd name="connsiteY392" fmla="*/ 1127017 h 4328444"/>
              <a:gd name="connsiteX393" fmla="*/ 4521023 w 6129349"/>
              <a:gd name="connsiteY393" fmla="*/ 1128740 h 4328444"/>
              <a:gd name="connsiteX394" fmla="*/ 4544448 w 6129349"/>
              <a:gd name="connsiteY394" fmla="*/ 1131840 h 4328444"/>
              <a:gd name="connsiteX395" fmla="*/ 4568218 w 6129349"/>
              <a:gd name="connsiteY395" fmla="*/ 1135974 h 4328444"/>
              <a:gd name="connsiteX396" fmla="*/ 4591299 w 6129349"/>
              <a:gd name="connsiteY396" fmla="*/ 1141485 h 4328444"/>
              <a:gd name="connsiteX397" fmla="*/ 4613346 w 6129349"/>
              <a:gd name="connsiteY397" fmla="*/ 1147685 h 4328444"/>
              <a:gd name="connsiteX398" fmla="*/ 4635738 w 6129349"/>
              <a:gd name="connsiteY398" fmla="*/ 1155263 h 4328444"/>
              <a:gd name="connsiteX399" fmla="*/ 4657440 w 6129349"/>
              <a:gd name="connsiteY399" fmla="*/ 1163875 h 4328444"/>
              <a:gd name="connsiteX400" fmla="*/ 4678110 w 6129349"/>
              <a:gd name="connsiteY400" fmla="*/ 1173520 h 4328444"/>
              <a:gd name="connsiteX401" fmla="*/ 4698436 w 6129349"/>
              <a:gd name="connsiteY401" fmla="*/ 1183853 h 4328444"/>
              <a:gd name="connsiteX402" fmla="*/ 4718416 w 6129349"/>
              <a:gd name="connsiteY402" fmla="*/ 1195221 h 4328444"/>
              <a:gd name="connsiteX403" fmla="*/ 4737707 w 6129349"/>
              <a:gd name="connsiteY403" fmla="*/ 1207622 h 4328444"/>
              <a:gd name="connsiteX404" fmla="*/ 4756654 w 6129349"/>
              <a:gd name="connsiteY404" fmla="*/ 1221055 h 4328444"/>
              <a:gd name="connsiteX405" fmla="*/ 4774223 w 6129349"/>
              <a:gd name="connsiteY405" fmla="*/ 1235178 h 4328444"/>
              <a:gd name="connsiteX406" fmla="*/ 4791448 w 6129349"/>
              <a:gd name="connsiteY406" fmla="*/ 1249990 h 4328444"/>
              <a:gd name="connsiteX407" fmla="*/ 4807984 w 6129349"/>
              <a:gd name="connsiteY407" fmla="*/ 1265491 h 4328444"/>
              <a:gd name="connsiteX408" fmla="*/ 4823830 w 6129349"/>
              <a:gd name="connsiteY408" fmla="*/ 1282025 h 4328444"/>
              <a:gd name="connsiteX409" fmla="*/ 4838988 w 6129349"/>
              <a:gd name="connsiteY409" fmla="*/ 1299593 h 4328444"/>
              <a:gd name="connsiteX410" fmla="*/ 4853112 w 6129349"/>
              <a:gd name="connsiteY410" fmla="*/ 1317505 h 4328444"/>
              <a:gd name="connsiteX411" fmla="*/ 4866202 w 6129349"/>
              <a:gd name="connsiteY411" fmla="*/ 1336106 h 4328444"/>
              <a:gd name="connsiteX412" fmla="*/ 4878948 w 6129349"/>
              <a:gd name="connsiteY412" fmla="*/ 1355740 h 4328444"/>
              <a:gd name="connsiteX413" fmla="*/ 4889973 w 6129349"/>
              <a:gd name="connsiteY413" fmla="*/ 1375374 h 4328444"/>
              <a:gd name="connsiteX414" fmla="*/ 4900651 w 6129349"/>
              <a:gd name="connsiteY414" fmla="*/ 1396042 h 4328444"/>
              <a:gd name="connsiteX415" fmla="*/ 4910297 w 6129349"/>
              <a:gd name="connsiteY415" fmla="*/ 1416709 h 4328444"/>
              <a:gd name="connsiteX416" fmla="*/ 4918910 w 6129349"/>
              <a:gd name="connsiteY416" fmla="*/ 1438411 h 4328444"/>
              <a:gd name="connsiteX417" fmla="*/ 4926143 w 6129349"/>
              <a:gd name="connsiteY417" fmla="*/ 1460456 h 4328444"/>
              <a:gd name="connsiteX418" fmla="*/ 4932689 w 6129349"/>
              <a:gd name="connsiteY418" fmla="*/ 1482846 h 4328444"/>
              <a:gd name="connsiteX419" fmla="*/ 4938201 w 6129349"/>
              <a:gd name="connsiteY419" fmla="*/ 1505925 h 4328444"/>
              <a:gd name="connsiteX420" fmla="*/ 4942334 w 6129349"/>
              <a:gd name="connsiteY420" fmla="*/ 1529004 h 4328444"/>
              <a:gd name="connsiteX421" fmla="*/ 4945435 w 6129349"/>
              <a:gd name="connsiteY421" fmla="*/ 1552772 h 4328444"/>
              <a:gd name="connsiteX422" fmla="*/ 4946813 w 6129349"/>
              <a:gd name="connsiteY422" fmla="*/ 1576884 h 4328444"/>
              <a:gd name="connsiteX423" fmla="*/ 4947847 w 6129349"/>
              <a:gd name="connsiteY423" fmla="*/ 1601341 h 4328444"/>
              <a:gd name="connsiteX424" fmla="*/ 4946813 w 6129349"/>
              <a:gd name="connsiteY424" fmla="*/ 1625454 h 4328444"/>
              <a:gd name="connsiteX425" fmla="*/ 4945435 w 6129349"/>
              <a:gd name="connsiteY425" fmla="*/ 1649910 h 4328444"/>
              <a:gd name="connsiteX426" fmla="*/ 4942334 w 6129349"/>
              <a:gd name="connsiteY426" fmla="*/ 1673333 h 4328444"/>
              <a:gd name="connsiteX427" fmla="*/ 4938201 w 6129349"/>
              <a:gd name="connsiteY427" fmla="*/ 1696757 h 4328444"/>
              <a:gd name="connsiteX428" fmla="*/ 4932689 w 6129349"/>
              <a:gd name="connsiteY428" fmla="*/ 1719491 h 4328444"/>
              <a:gd name="connsiteX429" fmla="*/ 4926143 w 6129349"/>
              <a:gd name="connsiteY429" fmla="*/ 1742226 h 4328444"/>
              <a:gd name="connsiteX430" fmla="*/ 4918910 w 6129349"/>
              <a:gd name="connsiteY430" fmla="*/ 1763927 h 4328444"/>
              <a:gd name="connsiteX431" fmla="*/ 4910297 w 6129349"/>
              <a:gd name="connsiteY431" fmla="*/ 1785628 h 4328444"/>
              <a:gd name="connsiteX432" fmla="*/ 4900651 w 6129349"/>
              <a:gd name="connsiteY432" fmla="*/ 1806640 h 4328444"/>
              <a:gd name="connsiteX433" fmla="*/ 4889973 w 6129349"/>
              <a:gd name="connsiteY433" fmla="*/ 1826963 h 4328444"/>
              <a:gd name="connsiteX434" fmla="*/ 4878948 w 6129349"/>
              <a:gd name="connsiteY434" fmla="*/ 1846943 h 4328444"/>
              <a:gd name="connsiteX435" fmla="*/ 4866202 w 6129349"/>
              <a:gd name="connsiteY435" fmla="*/ 1866232 h 4328444"/>
              <a:gd name="connsiteX436" fmla="*/ 4853112 w 6129349"/>
              <a:gd name="connsiteY436" fmla="*/ 1884832 h 4328444"/>
              <a:gd name="connsiteX437" fmla="*/ 4838988 w 6129349"/>
              <a:gd name="connsiteY437" fmla="*/ 1902745 h 4328444"/>
              <a:gd name="connsiteX438" fmla="*/ 4823830 w 6129349"/>
              <a:gd name="connsiteY438" fmla="*/ 1919968 h 4328444"/>
              <a:gd name="connsiteX439" fmla="*/ 4807984 w 6129349"/>
              <a:gd name="connsiteY439" fmla="*/ 1936502 h 4328444"/>
              <a:gd name="connsiteX440" fmla="*/ 4791448 w 6129349"/>
              <a:gd name="connsiteY440" fmla="*/ 1952347 h 4328444"/>
              <a:gd name="connsiteX441" fmla="*/ 4774223 w 6129349"/>
              <a:gd name="connsiteY441" fmla="*/ 1967504 h 4328444"/>
              <a:gd name="connsiteX442" fmla="*/ 4756654 w 6129349"/>
              <a:gd name="connsiteY442" fmla="*/ 1981626 h 4328444"/>
              <a:gd name="connsiteX443" fmla="*/ 4737707 w 6129349"/>
              <a:gd name="connsiteY443" fmla="*/ 1994716 h 4328444"/>
              <a:gd name="connsiteX444" fmla="*/ 4718416 w 6129349"/>
              <a:gd name="connsiteY444" fmla="*/ 2007117 h 4328444"/>
              <a:gd name="connsiteX445" fmla="*/ 4698436 w 6129349"/>
              <a:gd name="connsiteY445" fmla="*/ 2018484 h 4328444"/>
              <a:gd name="connsiteX446" fmla="*/ 4678110 w 6129349"/>
              <a:gd name="connsiteY446" fmla="*/ 2029163 h 4328444"/>
              <a:gd name="connsiteX447" fmla="*/ 4657440 w 6129349"/>
              <a:gd name="connsiteY447" fmla="*/ 2038462 h 4328444"/>
              <a:gd name="connsiteX448" fmla="*/ 4635738 w 6129349"/>
              <a:gd name="connsiteY448" fmla="*/ 2047419 h 4328444"/>
              <a:gd name="connsiteX449" fmla="*/ 4613346 w 6129349"/>
              <a:gd name="connsiteY449" fmla="*/ 2054652 h 4328444"/>
              <a:gd name="connsiteX450" fmla="*/ 4591299 w 6129349"/>
              <a:gd name="connsiteY450" fmla="*/ 2061197 h 4328444"/>
              <a:gd name="connsiteX451" fmla="*/ 4568218 w 6129349"/>
              <a:gd name="connsiteY451" fmla="*/ 2066708 h 4328444"/>
              <a:gd name="connsiteX452" fmla="*/ 4544448 w 6129349"/>
              <a:gd name="connsiteY452" fmla="*/ 2070842 h 4328444"/>
              <a:gd name="connsiteX453" fmla="*/ 4521023 w 6129349"/>
              <a:gd name="connsiteY453" fmla="*/ 2073598 h 4328444"/>
              <a:gd name="connsiteX454" fmla="*/ 4496909 w 6129349"/>
              <a:gd name="connsiteY454" fmla="*/ 2075320 h 4328444"/>
              <a:gd name="connsiteX455" fmla="*/ 4472794 w 6129349"/>
              <a:gd name="connsiteY455" fmla="*/ 2076353 h 4328444"/>
              <a:gd name="connsiteX456" fmla="*/ 1367209 w 6129349"/>
              <a:gd name="connsiteY456" fmla="*/ 2076353 h 4328444"/>
              <a:gd name="connsiteX457" fmla="*/ 1343094 w 6129349"/>
              <a:gd name="connsiteY457" fmla="*/ 2075320 h 4328444"/>
              <a:gd name="connsiteX458" fmla="*/ 1318635 w 6129349"/>
              <a:gd name="connsiteY458" fmla="*/ 2073598 h 4328444"/>
              <a:gd name="connsiteX459" fmla="*/ 1295209 w 6129349"/>
              <a:gd name="connsiteY459" fmla="*/ 2070842 h 4328444"/>
              <a:gd name="connsiteX460" fmla="*/ 1271785 w 6129349"/>
              <a:gd name="connsiteY460" fmla="*/ 2066708 h 4328444"/>
              <a:gd name="connsiteX461" fmla="*/ 1248703 w 6129349"/>
              <a:gd name="connsiteY461" fmla="*/ 2061197 h 4328444"/>
              <a:gd name="connsiteX462" fmla="*/ 1226312 w 6129349"/>
              <a:gd name="connsiteY462" fmla="*/ 2054652 h 4328444"/>
              <a:gd name="connsiteX463" fmla="*/ 1204264 w 6129349"/>
              <a:gd name="connsiteY463" fmla="*/ 2047419 h 4328444"/>
              <a:gd name="connsiteX464" fmla="*/ 1182562 w 6129349"/>
              <a:gd name="connsiteY464" fmla="*/ 2038462 h 4328444"/>
              <a:gd name="connsiteX465" fmla="*/ 1161892 w 6129349"/>
              <a:gd name="connsiteY465" fmla="*/ 2029163 h 4328444"/>
              <a:gd name="connsiteX466" fmla="*/ 1141567 w 6129349"/>
              <a:gd name="connsiteY466" fmla="*/ 2018484 h 4328444"/>
              <a:gd name="connsiteX467" fmla="*/ 1121586 w 6129349"/>
              <a:gd name="connsiteY467" fmla="*/ 2007117 h 4328444"/>
              <a:gd name="connsiteX468" fmla="*/ 1102296 w 6129349"/>
              <a:gd name="connsiteY468" fmla="*/ 1994716 h 4328444"/>
              <a:gd name="connsiteX469" fmla="*/ 1083348 w 6129349"/>
              <a:gd name="connsiteY469" fmla="*/ 1981626 h 4328444"/>
              <a:gd name="connsiteX470" fmla="*/ 1065778 w 6129349"/>
              <a:gd name="connsiteY470" fmla="*/ 1967504 h 4328444"/>
              <a:gd name="connsiteX471" fmla="*/ 1048209 w 6129349"/>
              <a:gd name="connsiteY471" fmla="*/ 1952347 h 4328444"/>
              <a:gd name="connsiteX472" fmla="*/ 1031674 w 6129349"/>
              <a:gd name="connsiteY472" fmla="*/ 1936502 h 4328444"/>
              <a:gd name="connsiteX473" fmla="*/ 1016172 w 6129349"/>
              <a:gd name="connsiteY473" fmla="*/ 1919968 h 4328444"/>
              <a:gd name="connsiteX474" fmla="*/ 1001015 w 6129349"/>
              <a:gd name="connsiteY474" fmla="*/ 1902745 h 4328444"/>
              <a:gd name="connsiteX475" fmla="*/ 986891 w 6129349"/>
              <a:gd name="connsiteY475" fmla="*/ 1884832 h 4328444"/>
              <a:gd name="connsiteX476" fmla="*/ 973800 w 6129349"/>
              <a:gd name="connsiteY476" fmla="*/ 1866232 h 4328444"/>
              <a:gd name="connsiteX477" fmla="*/ 961054 w 6129349"/>
              <a:gd name="connsiteY477" fmla="*/ 1846943 h 4328444"/>
              <a:gd name="connsiteX478" fmla="*/ 950030 w 6129349"/>
              <a:gd name="connsiteY478" fmla="*/ 1826963 h 4328444"/>
              <a:gd name="connsiteX479" fmla="*/ 939006 w 6129349"/>
              <a:gd name="connsiteY479" fmla="*/ 1806640 h 4328444"/>
              <a:gd name="connsiteX480" fmla="*/ 929360 w 6129349"/>
              <a:gd name="connsiteY480" fmla="*/ 1785628 h 4328444"/>
              <a:gd name="connsiteX481" fmla="*/ 921093 w 6129349"/>
              <a:gd name="connsiteY481" fmla="*/ 1763927 h 4328444"/>
              <a:gd name="connsiteX482" fmla="*/ 913859 w 6129349"/>
              <a:gd name="connsiteY482" fmla="*/ 1742226 h 4328444"/>
              <a:gd name="connsiteX483" fmla="*/ 907313 w 6129349"/>
              <a:gd name="connsiteY483" fmla="*/ 1719491 h 4328444"/>
              <a:gd name="connsiteX484" fmla="*/ 901801 w 6129349"/>
              <a:gd name="connsiteY484" fmla="*/ 1696757 h 4328444"/>
              <a:gd name="connsiteX485" fmla="*/ 897668 w 6129349"/>
              <a:gd name="connsiteY485" fmla="*/ 1673333 h 4328444"/>
              <a:gd name="connsiteX486" fmla="*/ 894567 w 6129349"/>
              <a:gd name="connsiteY486" fmla="*/ 1649910 h 4328444"/>
              <a:gd name="connsiteX487" fmla="*/ 892845 w 6129349"/>
              <a:gd name="connsiteY487" fmla="*/ 1625454 h 4328444"/>
              <a:gd name="connsiteX488" fmla="*/ 892156 w 6129349"/>
              <a:gd name="connsiteY488" fmla="*/ 1601341 h 4328444"/>
              <a:gd name="connsiteX489" fmla="*/ 892845 w 6129349"/>
              <a:gd name="connsiteY489" fmla="*/ 1576884 h 4328444"/>
              <a:gd name="connsiteX490" fmla="*/ 894567 w 6129349"/>
              <a:gd name="connsiteY490" fmla="*/ 1552772 h 4328444"/>
              <a:gd name="connsiteX491" fmla="*/ 897668 w 6129349"/>
              <a:gd name="connsiteY491" fmla="*/ 1529004 h 4328444"/>
              <a:gd name="connsiteX492" fmla="*/ 901801 w 6129349"/>
              <a:gd name="connsiteY492" fmla="*/ 1505925 h 4328444"/>
              <a:gd name="connsiteX493" fmla="*/ 907313 w 6129349"/>
              <a:gd name="connsiteY493" fmla="*/ 1482846 h 4328444"/>
              <a:gd name="connsiteX494" fmla="*/ 913859 w 6129349"/>
              <a:gd name="connsiteY494" fmla="*/ 1460456 h 4328444"/>
              <a:gd name="connsiteX495" fmla="*/ 921093 w 6129349"/>
              <a:gd name="connsiteY495" fmla="*/ 1438411 h 4328444"/>
              <a:gd name="connsiteX496" fmla="*/ 929360 w 6129349"/>
              <a:gd name="connsiteY496" fmla="*/ 1416709 h 4328444"/>
              <a:gd name="connsiteX497" fmla="*/ 939006 w 6129349"/>
              <a:gd name="connsiteY497" fmla="*/ 1396042 h 4328444"/>
              <a:gd name="connsiteX498" fmla="*/ 950030 w 6129349"/>
              <a:gd name="connsiteY498" fmla="*/ 1375374 h 4328444"/>
              <a:gd name="connsiteX499" fmla="*/ 961054 w 6129349"/>
              <a:gd name="connsiteY499" fmla="*/ 1355740 h 4328444"/>
              <a:gd name="connsiteX500" fmla="*/ 973800 w 6129349"/>
              <a:gd name="connsiteY500" fmla="*/ 1336106 h 4328444"/>
              <a:gd name="connsiteX501" fmla="*/ 986891 w 6129349"/>
              <a:gd name="connsiteY501" fmla="*/ 1317505 h 4328444"/>
              <a:gd name="connsiteX502" fmla="*/ 1001015 w 6129349"/>
              <a:gd name="connsiteY502" fmla="*/ 1299593 h 4328444"/>
              <a:gd name="connsiteX503" fmla="*/ 1016172 w 6129349"/>
              <a:gd name="connsiteY503" fmla="*/ 1282025 h 4328444"/>
              <a:gd name="connsiteX504" fmla="*/ 1031674 w 6129349"/>
              <a:gd name="connsiteY504" fmla="*/ 1265491 h 4328444"/>
              <a:gd name="connsiteX505" fmla="*/ 1048209 w 6129349"/>
              <a:gd name="connsiteY505" fmla="*/ 1249990 h 4328444"/>
              <a:gd name="connsiteX506" fmla="*/ 1065778 w 6129349"/>
              <a:gd name="connsiteY506" fmla="*/ 1235178 h 4328444"/>
              <a:gd name="connsiteX507" fmla="*/ 1083348 w 6129349"/>
              <a:gd name="connsiteY507" fmla="*/ 1221055 h 4328444"/>
              <a:gd name="connsiteX508" fmla="*/ 1102296 w 6129349"/>
              <a:gd name="connsiteY508" fmla="*/ 1207622 h 4328444"/>
              <a:gd name="connsiteX509" fmla="*/ 1121586 w 6129349"/>
              <a:gd name="connsiteY509" fmla="*/ 1195221 h 4328444"/>
              <a:gd name="connsiteX510" fmla="*/ 1141567 w 6129349"/>
              <a:gd name="connsiteY510" fmla="*/ 1183853 h 4328444"/>
              <a:gd name="connsiteX511" fmla="*/ 1161892 w 6129349"/>
              <a:gd name="connsiteY511" fmla="*/ 1173520 h 4328444"/>
              <a:gd name="connsiteX512" fmla="*/ 1182562 w 6129349"/>
              <a:gd name="connsiteY512" fmla="*/ 1163875 h 4328444"/>
              <a:gd name="connsiteX513" fmla="*/ 1204264 w 6129349"/>
              <a:gd name="connsiteY513" fmla="*/ 1155263 h 4328444"/>
              <a:gd name="connsiteX514" fmla="*/ 1226312 w 6129349"/>
              <a:gd name="connsiteY514" fmla="*/ 1147685 h 4328444"/>
              <a:gd name="connsiteX515" fmla="*/ 1248703 w 6129349"/>
              <a:gd name="connsiteY515" fmla="*/ 1141485 h 4328444"/>
              <a:gd name="connsiteX516" fmla="*/ 1271785 w 6129349"/>
              <a:gd name="connsiteY516" fmla="*/ 1135974 h 4328444"/>
              <a:gd name="connsiteX517" fmla="*/ 1295209 w 6129349"/>
              <a:gd name="connsiteY517" fmla="*/ 1131840 h 4328444"/>
              <a:gd name="connsiteX518" fmla="*/ 1318635 w 6129349"/>
              <a:gd name="connsiteY518" fmla="*/ 1128740 h 4328444"/>
              <a:gd name="connsiteX519" fmla="*/ 1343094 w 6129349"/>
              <a:gd name="connsiteY519" fmla="*/ 1127017 h 4328444"/>
              <a:gd name="connsiteX520" fmla="*/ 1555376 w 6129349"/>
              <a:gd name="connsiteY520" fmla="*/ 283 h 4328444"/>
              <a:gd name="connsiteX521" fmla="*/ 2030864 w 6129349"/>
              <a:gd name="connsiteY521" fmla="*/ 475772 h 4328444"/>
              <a:gd name="connsiteX522" fmla="*/ 2030864 w 6129349"/>
              <a:gd name="connsiteY522" fmla="*/ 500156 h 4328444"/>
              <a:gd name="connsiteX523" fmla="*/ 1555376 w 6129349"/>
              <a:gd name="connsiteY523" fmla="*/ 975644 h 4328444"/>
              <a:gd name="connsiteX524" fmla="*/ 1079889 w 6129349"/>
              <a:gd name="connsiteY524" fmla="*/ 500156 h 4328444"/>
              <a:gd name="connsiteX525" fmla="*/ 1079889 w 6129349"/>
              <a:gd name="connsiteY525" fmla="*/ 475772 h 4328444"/>
              <a:gd name="connsiteX526" fmla="*/ 1555376 w 6129349"/>
              <a:gd name="connsiteY526" fmla="*/ 283 h 4328444"/>
              <a:gd name="connsiteX527" fmla="*/ 2656477 w 6129349"/>
              <a:gd name="connsiteY527" fmla="*/ 0 h 4328444"/>
              <a:gd name="connsiteX528" fmla="*/ 3188290 w 6129349"/>
              <a:gd name="connsiteY528" fmla="*/ 0 h 4328444"/>
              <a:gd name="connsiteX529" fmla="*/ 3188290 w 6129349"/>
              <a:gd name="connsiteY529" fmla="*/ 285 h 4328444"/>
              <a:gd name="connsiteX530" fmla="*/ 3859998 w 6129349"/>
              <a:gd name="connsiteY530" fmla="*/ 285 h 4328444"/>
              <a:gd name="connsiteX531" fmla="*/ 3884130 w 6129349"/>
              <a:gd name="connsiteY531" fmla="*/ 1318 h 4328444"/>
              <a:gd name="connsiteX532" fmla="*/ 3908262 w 6129349"/>
              <a:gd name="connsiteY532" fmla="*/ 2694 h 4328444"/>
              <a:gd name="connsiteX533" fmla="*/ 3932394 w 6129349"/>
              <a:gd name="connsiteY533" fmla="*/ 5796 h 4328444"/>
              <a:gd name="connsiteX534" fmla="*/ 3955491 w 6129349"/>
              <a:gd name="connsiteY534" fmla="*/ 9929 h 4328444"/>
              <a:gd name="connsiteX535" fmla="*/ 3978589 w 6129349"/>
              <a:gd name="connsiteY535" fmla="*/ 15440 h 4328444"/>
              <a:gd name="connsiteX536" fmla="*/ 4000653 w 6129349"/>
              <a:gd name="connsiteY536" fmla="*/ 21986 h 4328444"/>
              <a:gd name="connsiteX537" fmla="*/ 4023060 w 6129349"/>
              <a:gd name="connsiteY537" fmla="*/ 29219 h 4328444"/>
              <a:gd name="connsiteX538" fmla="*/ 4044778 w 6129349"/>
              <a:gd name="connsiteY538" fmla="*/ 37830 h 4328444"/>
              <a:gd name="connsiteX539" fmla="*/ 4065463 w 6129349"/>
              <a:gd name="connsiteY539" fmla="*/ 47475 h 4328444"/>
              <a:gd name="connsiteX540" fmla="*/ 4086148 w 6129349"/>
              <a:gd name="connsiteY540" fmla="*/ 58154 h 4328444"/>
              <a:gd name="connsiteX541" fmla="*/ 4105798 w 6129349"/>
              <a:gd name="connsiteY541" fmla="*/ 69176 h 4328444"/>
              <a:gd name="connsiteX542" fmla="*/ 4125104 w 6129349"/>
              <a:gd name="connsiteY542" fmla="*/ 81922 h 4328444"/>
              <a:gd name="connsiteX543" fmla="*/ 4144064 w 6129349"/>
              <a:gd name="connsiteY543" fmla="*/ 95011 h 4328444"/>
              <a:gd name="connsiteX544" fmla="*/ 4161990 w 6129349"/>
              <a:gd name="connsiteY544" fmla="*/ 109133 h 4328444"/>
              <a:gd name="connsiteX545" fmla="*/ 4178883 w 6129349"/>
              <a:gd name="connsiteY545" fmla="*/ 124290 h 4328444"/>
              <a:gd name="connsiteX546" fmla="*/ 4195430 w 6129349"/>
              <a:gd name="connsiteY546" fmla="*/ 140136 h 4328444"/>
              <a:gd name="connsiteX547" fmla="*/ 4211288 w 6129349"/>
              <a:gd name="connsiteY547" fmla="*/ 156669 h 4328444"/>
              <a:gd name="connsiteX548" fmla="*/ 4226457 w 6129349"/>
              <a:gd name="connsiteY548" fmla="*/ 173893 h 4328444"/>
              <a:gd name="connsiteX549" fmla="*/ 4240591 w 6129349"/>
              <a:gd name="connsiteY549" fmla="*/ 191461 h 4328444"/>
              <a:gd name="connsiteX550" fmla="*/ 4254036 w 6129349"/>
              <a:gd name="connsiteY550" fmla="*/ 210405 h 4328444"/>
              <a:gd name="connsiteX551" fmla="*/ 4266446 w 6129349"/>
              <a:gd name="connsiteY551" fmla="*/ 229694 h 4328444"/>
              <a:gd name="connsiteX552" fmla="*/ 4277822 w 6129349"/>
              <a:gd name="connsiteY552" fmla="*/ 249675 h 4328444"/>
              <a:gd name="connsiteX553" fmla="*/ 4288165 w 6129349"/>
              <a:gd name="connsiteY553" fmla="*/ 269998 h 4328444"/>
              <a:gd name="connsiteX554" fmla="*/ 4297818 w 6129349"/>
              <a:gd name="connsiteY554" fmla="*/ 290665 h 4328444"/>
              <a:gd name="connsiteX555" fmla="*/ 4306437 w 6129349"/>
              <a:gd name="connsiteY555" fmla="*/ 312366 h 4328444"/>
              <a:gd name="connsiteX556" fmla="*/ 4313676 w 6129349"/>
              <a:gd name="connsiteY556" fmla="*/ 334757 h 4328444"/>
              <a:gd name="connsiteX557" fmla="*/ 4320225 w 6129349"/>
              <a:gd name="connsiteY557" fmla="*/ 356802 h 4328444"/>
              <a:gd name="connsiteX558" fmla="*/ 4325741 w 6129349"/>
              <a:gd name="connsiteY558" fmla="*/ 379881 h 4328444"/>
              <a:gd name="connsiteX559" fmla="*/ 4329879 w 6129349"/>
              <a:gd name="connsiteY559" fmla="*/ 403305 h 4328444"/>
              <a:gd name="connsiteX560" fmla="*/ 4332982 w 6129349"/>
              <a:gd name="connsiteY560" fmla="*/ 426727 h 4328444"/>
              <a:gd name="connsiteX561" fmla="*/ 4334704 w 6129349"/>
              <a:gd name="connsiteY561" fmla="*/ 451184 h 4328444"/>
              <a:gd name="connsiteX562" fmla="*/ 4335394 w 6129349"/>
              <a:gd name="connsiteY562" fmla="*/ 475297 h 4328444"/>
              <a:gd name="connsiteX563" fmla="*/ 4334704 w 6129349"/>
              <a:gd name="connsiteY563" fmla="*/ 499409 h 4328444"/>
              <a:gd name="connsiteX564" fmla="*/ 4332982 w 6129349"/>
              <a:gd name="connsiteY564" fmla="*/ 523866 h 4328444"/>
              <a:gd name="connsiteX565" fmla="*/ 4329879 w 6129349"/>
              <a:gd name="connsiteY565" fmla="*/ 547289 h 4328444"/>
              <a:gd name="connsiteX566" fmla="*/ 4325741 w 6129349"/>
              <a:gd name="connsiteY566" fmla="*/ 570713 h 4328444"/>
              <a:gd name="connsiteX567" fmla="*/ 4320225 w 6129349"/>
              <a:gd name="connsiteY567" fmla="*/ 593792 h 4328444"/>
              <a:gd name="connsiteX568" fmla="*/ 4313676 w 6129349"/>
              <a:gd name="connsiteY568" fmla="*/ 616181 h 4328444"/>
              <a:gd name="connsiteX569" fmla="*/ 4306437 w 6129349"/>
              <a:gd name="connsiteY569" fmla="*/ 638227 h 4328444"/>
              <a:gd name="connsiteX570" fmla="*/ 4297818 w 6129349"/>
              <a:gd name="connsiteY570" fmla="*/ 659928 h 4328444"/>
              <a:gd name="connsiteX571" fmla="*/ 4288165 w 6129349"/>
              <a:gd name="connsiteY571" fmla="*/ 680596 h 4328444"/>
              <a:gd name="connsiteX572" fmla="*/ 4277822 w 6129349"/>
              <a:gd name="connsiteY572" fmla="*/ 700919 h 4328444"/>
              <a:gd name="connsiteX573" fmla="*/ 4266446 w 6129349"/>
              <a:gd name="connsiteY573" fmla="*/ 720898 h 4328444"/>
              <a:gd name="connsiteX574" fmla="*/ 4254036 w 6129349"/>
              <a:gd name="connsiteY574" fmla="*/ 740188 h 4328444"/>
              <a:gd name="connsiteX575" fmla="*/ 4240591 w 6129349"/>
              <a:gd name="connsiteY575" fmla="*/ 759133 h 4328444"/>
              <a:gd name="connsiteX576" fmla="*/ 4226457 w 6129349"/>
              <a:gd name="connsiteY576" fmla="*/ 776701 h 4328444"/>
              <a:gd name="connsiteX577" fmla="*/ 4211288 w 6129349"/>
              <a:gd name="connsiteY577" fmla="*/ 793924 h 4328444"/>
              <a:gd name="connsiteX578" fmla="*/ 4195430 w 6129349"/>
              <a:gd name="connsiteY578" fmla="*/ 810458 h 4328444"/>
              <a:gd name="connsiteX579" fmla="*/ 4178883 w 6129349"/>
              <a:gd name="connsiteY579" fmla="*/ 826304 h 4328444"/>
              <a:gd name="connsiteX580" fmla="*/ 4161990 w 6129349"/>
              <a:gd name="connsiteY580" fmla="*/ 841460 h 4328444"/>
              <a:gd name="connsiteX581" fmla="*/ 4144064 w 6129349"/>
              <a:gd name="connsiteY581" fmla="*/ 855583 h 4328444"/>
              <a:gd name="connsiteX582" fmla="*/ 4125104 w 6129349"/>
              <a:gd name="connsiteY582" fmla="*/ 868672 h 4328444"/>
              <a:gd name="connsiteX583" fmla="*/ 4105798 w 6129349"/>
              <a:gd name="connsiteY583" fmla="*/ 881417 h 4328444"/>
              <a:gd name="connsiteX584" fmla="*/ 4086148 w 6129349"/>
              <a:gd name="connsiteY584" fmla="*/ 892440 h 4328444"/>
              <a:gd name="connsiteX585" fmla="*/ 4065463 w 6129349"/>
              <a:gd name="connsiteY585" fmla="*/ 903118 h 4328444"/>
              <a:gd name="connsiteX586" fmla="*/ 4044778 w 6129349"/>
              <a:gd name="connsiteY586" fmla="*/ 912763 h 4328444"/>
              <a:gd name="connsiteX587" fmla="*/ 4023060 w 6129349"/>
              <a:gd name="connsiteY587" fmla="*/ 921375 h 4328444"/>
              <a:gd name="connsiteX588" fmla="*/ 4000653 w 6129349"/>
              <a:gd name="connsiteY588" fmla="*/ 928609 h 4328444"/>
              <a:gd name="connsiteX589" fmla="*/ 3978589 w 6129349"/>
              <a:gd name="connsiteY589" fmla="*/ 935153 h 4328444"/>
              <a:gd name="connsiteX590" fmla="*/ 3955491 w 6129349"/>
              <a:gd name="connsiteY590" fmla="*/ 940664 h 4328444"/>
              <a:gd name="connsiteX591" fmla="*/ 3932394 w 6129349"/>
              <a:gd name="connsiteY591" fmla="*/ 944799 h 4328444"/>
              <a:gd name="connsiteX592" fmla="*/ 3908262 w 6129349"/>
              <a:gd name="connsiteY592" fmla="*/ 947898 h 4328444"/>
              <a:gd name="connsiteX593" fmla="*/ 3884130 w 6129349"/>
              <a:gd name="connsiteY593" fmla="*/ 949276 h 4328444"/>
              <a:gd name="connsiteX594" fmla="*/ 3859998 w 6129349"/>
              <a:gd name="connsiteY594" fmla="*/ 950310 h 4328444"/>
              <a:gd name="connsiteX595" fmla="*/ 2672027 w 6129349"/>
              <a:gd name="connsiteY595" fmla="*/ 950310 h 4328444"/>
              <a:gd name="connsiteX596" fmla="*/ 2647896 w 6129349"/>
              <a:gd name="connsiteY596" fmla="*/ 949276 h 4328444"/>
              <a:gd name="connsiteX597" fmla="*/ 2624108 w 6129349"/>
              <a:gd name="connsiteY597" fmla="*/ 947898 h 4328444"/>
              <a:gd name="connsiteX598" fmla="*/ 2599977 w 6129349"/>
              <a:gd name="connsiteY598" fmla="*/ 944799 h 4328444"/>
              <a:gd name="connsiteX599" fmla="*/ 2576534 w 6129349"/>
              <a:gd name="connsiteY599" fmla="*/ 940664 h 4328444"/>
              <a:gd name="connsiteX600" fmla="*/ 2553782 w 6129349"/>
              <a:gd name="connsiteY600" fmla="*/ 935153 h 4328444"/>
              <a:gd name="connsiteX601" fmla="*/ 2531373 w 6129349"/>
              <a:gd name="connsiteY601" fmla="*/ 928609 h 4328444"/>
              <a:gd name="connsiteX602" fmla="*/ 2509310 w 6129349"/>
              <a:gd name="connsiteY602" fmla="*/ 921375 h 4328444"/>
              <a:gd name="connsiteX603" fmla="*/ 2487591 w 6129349"/>
              <a:gd name="connsiteY603" fmla="*/ 912763 h 4328444"/>
              <a:gd name="connsiteX604" fmla="*/ 2466563 w 6129349"/>
              <a:gd name="connsiteY604" fmla="*/ 903118 h 4328444"/>
              <a:gd name="connsiteX605" fmla="*/ 2446222 w 6129349"/>
              <a:gd name="connsiteY605" fmla="*/ 892440 h 4328444"/>
              <a:gd name="connsiteX606" fmla="*/ 2426227 w 6129349"/>
              <a:gd name="connsiteY606" fmla="*/ 881417 h 4328444"/>
              <a:gd name="connsiteX607" fmla="*/ 2406921 w 6129349"/>
              <a:gd name="connsiteY607" fmla="*/ 868672 h 4328444"/>
              <a:gd name="connsiteX608" fmla="*/ 2388306 w 6129349"/>
              <a:gd name="connsiteY608" fmla="*/ 855583 h 4328444"/>
              <a:gd name="connsiteX609" fmla="*/ 2370380 w 6129349"/>
              <a:gd name="connsiteY609" fmla="*/ 841460 h 4328444"/>
              <a:gd name="connsiteX610" fmla="*/ 2353142 w 6129349"/>
              <a:gd name="connsiteY610" fmla="*/ 826304 h 4328444"/>
              <a:gd name="connsiteX611" fmla="*/ 2336595 w 6129349"/>
              <a:gd name="connsiteY611" fmla="*/ 810458 h 4328444"/>
              <a:gd name="connsiteX612" fmla="*/ 2320737 w 6129349"/>
              <a:gd name="connsiteY612" fmla="*/ 793924 h 4328444"/>
              <a:gd name="connsiteX613" fmla="*/ 2305568 w 6129349"/>
              <a:gd name="connsiteY613" fmla="*/ 776701 h 4328444"/>
              <a:gd name="connsiteX614" fmla="*/ 2291778 w 6129349"/>
              <a:gd name="connsiteY614" fmla="*/ 759133 h 4328444"/>
              <a:gd name="connsiteX615" fmla="*/ 2278334 w 6129349"/>
              <a:gd name="connsiteY615" fmla="*/ 740188 h 4328444"/>
              <a:gd name="connsiteX616" fmla="*/ 2265923 w 6129349"/>
              <a:gd name="connsiteY616" fmla="*/ 720898 h 4328444"/>
              <a:gd name="connsiteX617" fmla="*/ 2254546 w 6129349"/>
              <a:gd name="connsiteY617" fmla="*/ 700919 h 4328444"/>
              <a:gd name="connsiteX618" fmla="*/ 2244205 w 6129349"/>
              <a:gd name="connsiteY618" fmla="*/ 680596 h 4328444"/>
              <a:gd name="connsiteX619" fmla="*/ 2234552 w 6129349"/>
              <a:gd name="connsiteY619" fmla="*/ 659928 h 4328444"/>
              <a:gd name="connsiteX620" fmla="*/ 2225933 w 6129349"/>
              <a:gd name="connsiteY620" fmla="*/ 638227 h 4328444"/>
              <a:gd name="connsiteX621" fmla="*/ 2218349 w 6129349"/>
              <a:gd name="connsiteY621" fmla="*/ 616181 h 4328444"/>
              <a:gd name="connsiteX622" fmla="*/ 2211799 w 6129349"/>
              <a:gd name="connsiteY622" fmla="*/ 593792 h 4328444"/>
              <a:gd name="connsiteX623" fmla="*/ 2206627 w 6129349"/>
              <a:gd name="connsiteY623" fmla="*/ 570713 h 4328444"/>
              <a:gd name="connsiteX624" fmla="*/ 2202492 w 6129349"/>
              <a:gd name="connsiteY624" fmla="*/ 547289 h 4328444"/>
              <a:gd name="connsiteX625" fmla="*/ 2199388 w 6129349"/>
              <a:gd name="connsiteY625" fmla="*/ 523866 h 4328444"/>
              <a:gd name="connsiteX626" fmla="*/ 2197664 w 6129349"/>
              <a:gd name="connsiteY626" fmla="*/ 499409 h 4328444"/>
              <a:gd name="connsiteX627" fmla="*/ 2196631 w 6129349"/>
              <a:gd name="connsiteY627" fmla="*/ 475297 h 4328444"/>
              <a:gd name="connsiteX628" fmla="*/ 2197664 w 6129349"/>
              <a:gd name="connsiteY628" fmla="*/ 451184 h 4328444"/>
              <a:gd name="connsiteX629" fmla="*/ 2199388 w 6129349"/>
              <a:gd name="connsiteY629" fmla="*/ 426727 h 4328444"/>
              <a:gd name="connsiteX630" fmla="*/ 2202492 w 6129349"/>
              <a:gd name="connsiteY630" fmla="*/ 403305 h 4328444"/>
              <a:gd name="connsiteX631" fmla="*/ 2206627 w 6129349"/>
              <a:gd name="connsiteY631" fmla="*/ 379881 h 4328444"/>
              <a:gd name="connsiteX632" fmla="*/ 2211799 w 6129349"/>
              <a:gd name="connsiteY632" fmla="*/ 356802 h 4328444"/>
              <a:gd name="connsiteX633" fmla="*/ 2218349 w 6129349"/>
              <a:gd name="connsiteY633" fmla="*/ 334757 h 4328444"/>
              <a:gd name="connsiteX634" fmla="*/ 2225933 w 6129349"/>
              <a:gd name="connsiteY634" fmla="*/ 312366 h 4328444"/>
              <a:gd name="connsiteX635" fmla="*/ 2234552 w 6129349"/>
              <a:gd name="connsiteY635" fmla="*/ 290665 h 4328444"/>
              <a:gd name="connsiteX636" fmla="*/ 2244205 w 6129349"/>
              <a:gd name="connsiteY636" fmla="*/ 269998 h 4328444"/>
              <a:gd name="connsiteX637" fmla="*/ 2254546 w 6129349"/>
              <a:gd name="connsiteY637" fmla="*/ 249675 h 4328444"/>
              <a:gd name="connsiteX638" fmla="*/ 2265923 w 6129349"/>
              <a:gd name="connsiteY638" fmla="*/ 229694 h 4328444"/>
              <a:gd name="connsiteX639" fmla="*/ 2278334 w 6129349"/>
              <a:gd name="connsiteY639" fmla="*/ 210405 h 4328444"/>
              <a:gd name="connsiteX640" fmla="*/ 2291778 w 6129349"/>
              <a:gd name="connsiteY640" fmla="*/ 191461 h 4328444"/>
              <a:gd name="connsiteX641" fmla="*/ 2305568 w 6129349"/>
              <a:gd name="connsiteY641" fmla="*/ 173893 h 4328444"/>
              <a:gd name="connsiteX642" fmla="*/ 2320737 w 6129349"/>
              <a:gd name="connsiteY642" fmla="*/ 156669 h 4328444"/>
              <a:gd name="connsiteX643" fmla="*/ 2336595 w 6129349"/>
              <a:gd name="connsiteY643" fmla="*/ 140136 h 4328444"/>
              <a:gd name="connsiteX644" fmla="*/ 2353142 w 6129349"/>
              <a:gd name="connsiteY644" fmla="*/ 124290 h 4328444"/>
              <a:gd name="connsiteX645" fmla="*/ 2370380 w 6129349"/>
              <a:gd name="connsiteY645" fmla="*/ 109133 h 4328444"/>
              <a:gd name="connsiteX646" fmla="*/ 2388306 w 6129349"/>
              <a:gd name="connsiteY646" fmla="*/ 95011 h 4328444"/>
              <a:gd name="connsiteX647" fmla="*/ 2406921 w 6129349"/>
              <a:gd name="connsiteY647" fmla="*/ 81922 h 4328444"/>
              <a:gd name="connsiteX648" fmla="*/ 2426227 w 6129349"/>
              <a:gd name="connsiteY648" fmla="*/ 69176 h 4328444"/>
              <a:gd name="connsiteX649" fmla="*/ 2446222 w 6129349"/>
              <a:gd name="connsiteY649" fmla="*/ 58154 h 4328444"/>
              <a:gd name="connsiteX650" fmla="*/ 2466563 w 6129349"/>
              <a:gd name="connsiteY650" fmla="*/ 47475 h 4328444"/>
              <a:gd name="connsiteX651" fmla="*/ 2487591 w 6129349"/>
              <a:gd name="connsiteY651" fmla="*/ 37830 h 4328444"/>
              <a:gd name="connsiteX652" fmla="*/ 2509310 w 6129349"/>
              <a:gd name="connsiteY652" fmla="*/ 29219 h 4328444"/>
              <a:gd name="connsiteX653" fmla="*/ 2531373 w 6129349"/>
              <a:gd name="connsiteY653" fmla="*/ 21986 h 4328444"/>
              <a:gd name="connsiteX654" fmla="*/ 2553782 w 6129349"/>
              <a:gd name="connsiteY654" fmla="*/ 15440 h 4328444"/>
              <a:gd name="connsiteX655" fmla="*/ 2576534 w 6129349"/>
              <a:gd name="connsiteY655" fmla="*/ 9929 h 4328444"/>
              <a:gd name="connsiteX656" fmla="*/ 2599977 w 6129349"/>
              <a:gd name="connsiteY656" fmla="*/ 5796 h 4328444"/>
              <a:gd name="connsiteX657" fmla="*/ 2624108 w 6129349"/>
              <a:gd name="connsiteY657" fmla="*/ 2694 h 4328444"/>
              <a:gd name="connsiteX658" fmla="*/ 2647896 w 6129349"/>
              <a:gd name="connsiteY658" fmla="*/ 1318 h 4328444"/>
              <a:gd name="connsiteX659" fmla="*/ 2656477 w 6129349"/>
              <a:gd name="connsiteY659" fmla="*/ 951 h 432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Lst>
            <a:rect l="l" t="t" r="r" b="b"/>
            <a:pathLst>
              <a:path w="6129349" h="4328444">
                <a:moveTo>
                  <a:pt x="3059749" y="3378420"/>
                </a:moveTo>
                <a:lnTo>
                  <a:pt x="5290344" y="3378420"/>
                </a:lnTo>
                <a:lnTo>
                  <a:pt x="5315140" y="3379453"/>
                </a:lnTo>
                <a:lnTo>
                  <a:pt x="5338902" y="3380831"/>
                </a:lnTo>
                <a:lnTo>
                  <a:pt x="5362664" y="3383931"/>
                </a:lnTo>
                <a:lnTo>
                  <a:pt x="5385739" y="3388065"/>
                </a:lnTo>
                <a:lnTo>
                  <a:pt x="5408812" y="3393576"/>
                </a:lnTo>
                <a:lnTo>
                  <a:pt x="5431542" y="3400120"/>
                </a:lnTo>
                <a:lnTo>
                  <a:pt x="5453583" y="3407354"/>
                </a:lnTo>
                <a:lnTo>
                  <a:pt x="5474935" y="3415966"/>
                </a:lnTo>
                <a:lnTo>
                  <a:pt x="5496287" y="3425611"/>
                </a:lnTo>
                <a:lnTo>
                  <a:pt x="5516605" y="3436289"/>
                </a:lnTo>
                <a:lnTo>
                  <a:pt x="5536236" y="3447312"/>
                </a:lnTo>
                <a:lnTo>
                  <a:pt x="5555866" y="3460057"/>
                </a:lnTo>
                <a:lnTo>
                  <a:pt x="5574119" y="3473146"/>
                </a:lnTo>
                <a:lnTo>
                  <a:pt x="5592371" y="3487269"/>
                </a:lnTo>
                <a:lnTo>
                  <a:pt x="5609590" y="3502426"/>
                </a:lnTo>
                <a:lnTo>
                  <a:pt x="5626121" y="3518271"/>
                </a:lnTo>
                <a:lnTo>
                  <a:pt x="5641963" y="3534806"/>
                </a:lnTo>
                <a:lnTo>
                  <a:pt x="5656427" y="3552028"/>
                </a:lnTo>
                <a:lnTo>
                  <a:pt x="5670548" y="3569596"/>
                </a:lnTo>
                <a:lnTo>
                  <a:pt x="5683978" y="3588541"/>
                </a:lnTo>
                <a:lnTo>
                  <a:pt x="5696376" y="3607831"/>
                </a:lnTo>
                <a:lnTo>
                  <a:pt x="5708085" y="3627810"/>
                </a:lnTo>
                <a:lnTo>
                  <a:pt x="5718417" y="3648133"/>
                </a:lnTo>
                <a:lnTo>
                  <a:pt x="5728060" y="3668800"/>
                </a:lnTo>
                <a:lnTo>
                  <a:pt x="5736325" y="3690846"/>
                </a:lnTo>
                <a:lnTo>
                  <a:pt x="5744246" y="3712547"/>
                </a:lnTo>
                <a:lnTo>
                  <a:pt x="5750445" y="3734937"/>
                </a:lnTo>
                <a:lnTo>
                  <a:pt x="5755611" y="3758016"/>
                </a:lnTo>
                <a:lnTo>
                  <a:pt x="5759744" y="3781440"/>
                </a:lnTo>
                <a:lnTo>
                  <a:pt x="5762842" y="3804863"/>
                </a:lnTo>
                <a:lnTo>
                  <a:pt x="5764909" y="3829319"/>
                </a:lnTo>
                <a:lnTo>
                  <a:pt x="5765254" y="3853432"/>
                </a:lnTo>
                <a:lnTo>
                  <a:pt x="5764909" y="3877545"/>
                </a:lnTo>
                <a:lnTo>
                  <a:pt x="5762842" y="3902001"/>
                </a:lnTo>
                <a:lnTo>
                  <a:pt x="5759744" y="3925424"/>
                </a:lnTo>
                <a:lnTo>
                  <a:pt x="5755611" y="3948848"/>
                </a:lnTo>
                <a:lnTo>
                  <a:pt x="5750445" y="3971927"/>
                </a:lnTo>
                <a:lnTo>
                  <a:pt x="5744246" y="3993973"/>
                </a:lnTo>
                <a:lnTo>
                  <a:pt x="5736325" y="4016363"/>
                </a:lnTo>
                <a:lnTo>
                  <a:pt x="5728060" y="4038064"/>
                </a:lnTo>
                <a:lnTo>
                  <a:pt x="5718417" y="4058731"/>
                </a:lnTo>
                <a:lnTo>
                  <a:pt x="5708085" y="4079054"/>
                </a:lnTo>
                <a:lnTo>
                  <a:pt x="5696376" y="4099033"/>
                </a:lnTo>
                <a:lnTo>
                  <a:pt x="5683978" y="4118323"/>
                </a:lnTo>
                <a:lnTo>
                  <a:pt x="5670548" y="4137268"/>
                </a:lnTo>
                <a:lnTo>
                  <a:pt x="5656427" y="4154836"/>
                </a:lnTo>
                <a:lnTo>
                  <a:pt x="5641963" y="4172058"/>
                </a:lnTo>
                <a:lnTo>
                  <a:pt x="5626121" y="4188593"/>
                </a:lnTo>
                <a:lnTo>
                  <a:pt x="5609590" y="4204438"/>
                </a:lnTo>
                <a:lnTo>
                  <a:pt x="5592371" y="4219595"/>
                </a:lnTo>
                <a:lnTo>
                  <a:pt x="5574119" y="4233718"/>
                </a:lnTo>
                <a:lnTo>
                  <a:pt x="5555866" y="4246807"/>
                </a:lnTo>
                <a:lnTo>
                  <a:pt x="5536236" y="4259552"/>
                </a:lnTo>
                <a:lnTo>
                  <a:pt x="5516605" y="4270575"/>
                </a:lnTo>
                <a:lnTo>
                  <a:pt x="5496287" y="4281254"/>
                </a:lnTo>
                <a:lnTo>
                  <a:pt x="5474935" y="4290898"/>
                </a:lnTo>
                <a:lnTo>
                  <a:pt x="5453583" y="4299510"/>
                </a:lnTo>
                <a:lnTo>
                  <a:pt x="5431542" y="4306743"/>
                </a:lnTo>
                <a:lnTo>
                  <a:pt x="5408812" y="4313288"/>
                </a:lnTo>
                <a:lnTo>
                  <a:pt x="5385739" y="4318799"/>
                </a:lnTo>
                <a:lnTo>
                  <a:pt x="5362664" y="4322933"/>
                </a:lnTo>
                <a:lnTo>
                  <a:pt x="5338902" y="4326033"/>
                </a:lnTo>
                <a:lnTo>
                  <a:pt x="5315140" y="4327411"/>
                </a:lnTo>
                <a:lnTo>
                  <a:pt x="5290344" y="4328444"/>
                </a:lnTo>
                <a:lnTo>
                  <a:pt x="3059749" y="4328444"/>
                </a:lnTo>
                <a:lnTo>
                  <a:pt x="3035297" y="4327411"/>
                </a:lnTo>
                <a:lnTo>
                  <a:pt x="3011534" y="4326033"/>
                </a:lnTo>
                <a:lnTo>
                  <a:pt x="2987427" y="4322933"/>
                </a:lnTo>
                <a:lnTo>
                  <a:pt x="2964354" y="4318799"/>
                </a:lnTo>
                <a:lnTo>
                  <a:pt x="2941279" y="4313288"/>
                </a:lnTo>
                <a:lnTo>
                  <a:pt x="2918894" y="4306743"/>
                </a:lnTo>
                <a:lnTo>
                  <a:pt x="2896854" y="4299510"/>
                </a:lnTo>
                <a:lnTo>
                  <a:pt x="2875157" y="4290898"/>
                </a:lnTo>
                <a:lnTo>
                  <a:pt x="2854149" y="4281254"/>
                </a:lnTo>
                <a:lnTo>
                  <a:pt x="2833830" y="4270575"/>
                </a:lnTo>
                <a:lnTo>
                  <a:pt x="2813857" y="4259552"/>
                </a:lnTo>
                <a:lnTo>
                  <a:pt x="2794571" y="4246807"/>
                </a:lnTo>
                <a:lnTo>
                  <a:pt x="2775974" y="4233718"/>
                </a:lnTo>
                <a:lnTo>
                  <a:pt x="2758066" y="4219595"/>
                </a:lnTo>
                <a:lnTo>
                  <a:pt x="2740846" y="4204438"/>
                </a:lnTo>
                <a:lnTo>
                  <a:pt x="2724316" y="4188593"/>
                </a:lnTo>
                <a:lnTo>
                  <a:pt x="2708474" y="4172058"/>
                </a:lnTo>
                <a:lnTo>
                  <a:pt x="2693321" y="4154836"/>
                </a:lnTo>
                <a:lnTo>
                  <a:pt x="2679545" y="4137268"/>
                </a:lnTo>
                <a:lnTo>
                  <a:pt x="2666115" y="4118323"/>
                </a:lnTo>
                <a:lnTo>
                  <a:pt x="2653717" y="4099033"/>
                </a:lnTo>
                <a:lnTo>
                  <a:pt x="2642351" y="4079054"/>
                </a:lnTo>
                <a:lnTo>
                  <a:pt x="2632020" y="4058731"/>
                </a:lnTo>
                <a:lnTo>
                  <a:pt x="2622377" y="4038064"/>
                </a:lnTo>
                <a:lnTo>
                  <a:pt x="2613767" y="4016363"/>
                </a:lnTo>
                <a:lnTo>
                  <a:pt x="2606191" y="3993973"/>
                </a:lnTo>
                <a:lnTo>
                  <a:pt x="2599992" y="3971927"/>
                </a:lnTo>
                <a:lnTo>
                  <a:pt x="2594482" y="3948848"/>
                </a:lnTo>
                <a:lnTo>
                  <a:pt x="2590349" y="3925424"/>
                </a:lnTo>
                <a:lnTo>
                  <a:pt x="2587249" y="3902001"/>
                </a:lnTo>
                <a:lnTo>
                  <a:pt x="2585528" y="3877545"/>
                </a:lnTo>
                <a:lnTo>
                  <a:pt x="2584839" y="3853432"/>
                </a:lnTo>
                <a:lnTo>
                  <a:pt x="2585528" y="3829319"/>
                </a:lnTo>
                <a:lnTo>
                  <a:pt x="2587249" y="3804863"/>
                </a:lnTo>
                <a:lnTo>
                  <a:pt x="2590349" y="3781440"/>
                </a:lnTo>
                <a:lnTo>
                  <a:pt x="2594482" y="3758016"/>
                </a:lnTo>
                <a:lnTo>
                  <a:pt x="2599992" y="3734937"/>
                </a:lnTo>
                <a:lnTo>
                  <a:pt x="2606191" y="3712547"/>
                </a:lnTo>
                <a:lnTo>
                  <a:pt x="2613767" y="3690846"/>
                </a:lnTo>
                <a:lnTo>
                  <a:pt x="2622377" y="3668800"/>
                </a:lnTo>
                <a:lnTo>
                  <a:pt x="2632020" y="3648133"/>
                </a:lnTo>
                <a:lnTo>
                  <a:pt x="2642351" y="3627810"/>
                </a:lnTo>
                <a:lnTo>
                  <a:pt x="2653717" y="3607831"/>
                </a:lnTo>
                <a:lnTo>
                  <a:pt x="2666115" y="3588541"/>
                </a:lnTo>
                <a:lnTo>
                  <a:pt x="2679545" y="3569596"/>
                </a:lnTo>
                <a:lnTo>
                  <a:pt x="2693321" y="3552028"/>
                </a:lnTo>
                <a:lnTo>
                  <a:pt x="2708474" y="3534806"/>
                </a:lnTo>
                <a:lnTo>
                  <a:pt x="2724316" y="3518271"/>
                </a:lnTo>
                <a:lnTo>
                  <a:pt x="2740846" y="3502426"/>
                </a:lnTo>
                <a:lnTo>
                  <a:pt x="2758066" y="3487269"/>
                </a:lnTo>
                <a:lnTo>
                  <a:pt x="2775974" y="3473146"/>
                </a:lnTo>
                <a:lnTo>
                  <a:pt x="2794571" y="3460057"/>
                </a:lnTo>
                <a:lnTo>
                  <a:pt x="2813857" y="3447312"/>
                </a:lnTo>
                <a:lnTo>
                  <a:pt x="2833830" y="3436289"/>
                </a:lnTo>
                <a:lnTo>
                  <a:pt x="2854149" y="3425611"/>
                </a:lnTo>
                <a:lnTo>
                  <a:pt x="2875157" y="3415966"/>
                </a:lnTo>
                <a:lnTo>
                  <a:pt x="2896854" y="3407354"/>
                </a:lnTo>
                <a:lnTo>
                  <a:pt x="2918894" y="3400120"/>
                </a:lnTo>
                <a:lnTo>
                  <a:pt x="2941279" y="3393576"/>
                </a:lnTo>
                <a:lnTo>
                  <a:pt x="2964354" y="3388065"/>
                </a:lnTo>
                <a:lnTo>
                  <a:pt x="2987427" y="3383931"/>
                </a:lnTo>
                <a:lnTo>
                  <a:pt x="3011534" y="3380831"/>
                </a:lnTo>
                <a:lnTo>
                  <a:pt x="3035297" y="3379453"/>
                </a:lnTo>
                <a:close/>
                <a:moveTo>
                  <a:pt x="1367723" y="3378420"/>
                </a:moveTo>
                <a:lnTo>
                  <a:pt x="1887435" y="3378420"/>
                </a:lnTo>
                <a:lnTo>
                  <a:pt x="1911921" y="3379453"/>
                </a:lnTo>
                <a:lnTo>
                  <a:pt x="1935717" y="3380831"/>
                </a:lnTo>
                <a:lnTo>
                  <a:pt x="1959512" y="3383931"/>
                </a:lnTo>
                <a:lnTo>
                  <a:pt x="1982963" y="3388065"/>
                </a:lnTo>
                <a:lnTo>
                  <a:pt x="2005724" y="3393576"/>
                </a:lnTo>
                <a:lnTo>
                  <a:pt x="2028485" y="3400120"/>
                </a:lnTo>
                <a:lnTo>
                  <a:pt x="2050557" y="3407354"/>
                </a:lnTo>
                <a:lnTo>
                  <a:pt x="2071939" y="3415966"/>
                </a:lnTo>
                <a:lnTo>
                  <a:pt x="2092975" y="3425611"/>
                </a:lnTo>
                <a:lnTo>
                  <a:pt x="2113668" y="3436289"/>
                </a:lnTo>
                <a:lnTo>
                  <a:pt x="2133669" y="3447312"/>
                </a:lnTo>
                <a:lnTo>
                  <a:pt x="2152982" y="3460057"/>
                </a:lnTo>
                <a:lnTo>
                  <a:pt x="2171260" y="3473146"/>
                </a:lnTo>
                <a:lnTo>
                  <a:pt x="2189538" y="3487269"/>
                </a:lnTo>
                <a:lnTo>
                  <a:pt x="2206781" y="3502426"/>
                </a:lnTo>
                <a:lnTo>
                  <a:pt x="2223335" y="3518271"/>
                </a:lnTo>
                <a:lnTo>
                  <a:pt x="2239199" y="3534806"/>
                </a:lnTo>
                <a:lnTo>
                  <a:pt x="2254029" y="3552028"/>
                </a:lnTo>
                <a:lnTo>
                  <a:pt x="2267822" y="3569596"/>
                </a:lnTo>
                <a:lnTo>
                  <a:pt x="2281272" y="3588541"/>
                </a:lnTo>
                <a:lnTo>
                  <a:pt x="2293687" y="3607831"/>
                </a:lnTo>
                <a:lnTo>
                  <a:pt x="2305412" y="3627810"/>
                </a:lnTo>
                <a:lnTo>
                  <a:pt x="2315758" y="3648133"/>
                </a:lnTo>
                <a:lnTo>
                  <a:pt x="2325415" y="3668800"/>
                </a:lnTo>
                <a:lnTo>
                  <a:pt x="2333691" y="3690846"/>
                </a:lnTo>
                <a:lnTo>
                  <a:pt x="2341624" y="3712547"/>
                </a:lnTo>
                <a:lnTo>
                  <a:pt x="2348176" y="3734937"/>
                </a:lnTo>
                <a:lnTo>
                  <a:pt x="2353005" y="3758016"/>
                </a:lnTo>
                <a:lnTo>
                  <a:pt x="2357144" y="3781440"/>
                </a:lnTo>
                <a:lnTo>
                  <a:pt x="2360247" y="3804863"/>
                </a:lnTo>
                <a:lnTo>
                  <a:pt x="2362316" y="3829319"/>
                </a:lnTo>
                <a:lnTo>
                  <a:pt x="2363005" y="3853432"/>
                </a:lnTo>
                <a:lnTo>
                  <a:pt x="2362316" y="3877545"/>
                </a:lnTo>
                <a:lnTo>
                  <a:pt x="2360247" y="3902001"/>
                </a:lnTo>
                <a:lnTo>
                  <a:pt x="2357144" y="3925424"/>
                </a:lnTo>
                <a:lnTo>
                  <a:pt x="2353005" y="3948848"/>
                </a:lnTo>
                <a:lnTo>
                  <a:pt x="2348176" y="3971927"/>
                </a:lnTo>
                <a:lnTo>
                  <a:pt x="2341624" y="3993973"/>
                </a:lnTo>
                <a:lnTo>
                  <a:pt x="2333691" y="4016363"/>
                </a:lnTo>
                <a:lnTo>
                  <a:pt x="2325415" y="4038064"/>
                </a:lnTo>
                <a:lnTo>
                  <a:pt x="2315758" y="4058731"/>
                </a:lnTo>
                <a:lnTo>
                  <a:pt x="2305412" y="4079054"/>
                </a:lnTo>
                <a:lnTo>
                  <a:pt x="2293687" y="4099033"/>
                </a:lnTo>
                <a:lnTo>
                  <a:pt x="2281272" y="4118323"/>
                </a:lnTo>
                <a:lnTo>
                  <a:pt x="2267822" y="4137268"/>
                </a:lnTo>
                <a:lnTo>
                  <a:pt x="2254029" y="4154836"/>
                </a:lnTo>
                <a:lnTo>
                  <a:pt x="2239199" y="4172058"/>
                </a:lnTo>
                <a:lnTo>
                  <a:pt x="2223335" y="4188593"/>
                </a:lnTo>
                <a:lnTo>
                  <a:pt x="2206781" y="4204438"/>
                </a:lnTo>
                <a:lnTo>
                  <a:pt x="2189538" y="4219595"/>
                </a:lnTo>
                <a:lnTo>
                  <a:pt x="2171260" y="4233718"/>
                </a:lnTo>
                <a:lnTo>
                  <a:pt x="2152982" y="4246807"/>
                </a:lnTo>
                <a:lnTo>
                  <a:pt x="2133669" y="4259552"/>
                </a:lnTo>
                <a:lnTo>
                  <a:pt x="2113668" y="4270575"/>
                </a:lnTo>
                <a:lnTo>
                  <a:pt x="2092975" y="4281254"/>
                </a:lnTo>
                <a:lnTo>
                  <a:pt x="2071939" y="4290898"/>
                </a:lnTo>
                <a:lnTo>
                  <a:pt x="2050557" y="4299510"/>
                </a:lnTo>
                <a:lnTo>
                  <a:pt x="2028485" y="4306743"/>
                </a:lnTo>
                <a:lnTo>
                  <a:pt x="2005724" y="4313288"/>
                </a:lnTo>
                <a:lnTo>
                  <a:pt x="1982963" y="4318799"/>
                </a:lnTo>
                <a:lnTo>
                  <a:pt x="1959512" y="4322933"/>
                </a:lnTo>
                <a:lnTo>
                  <a:pt x="1935717" y="4326033"/>
                </a:lnTo>
                <a:lnTo>
                  <a:pt x="1911921" y="4327411"/>
                </a:lnTo>
                <a:lnTo>
                  <a:pt x="1887435" y="4328444"/>
                </a:lnTo>
                <a:lnTo>
                  <a:pt x="1367723" y="4328444"/>
                </a:lnTo>
                <a:lnTo>
                  <a:pt x="1343583" y="4327411"/>
                </a:lnTo>
                <a:lnTo>
                  <a:pt x="1319096" y="4326033"/>
                </a:lnTo>
                <a:lnTo>
                  <a:pt x="1295647" y="4322933"/>
                </a:lnTo>
                <a:lnTo>
                  <a:pt x="1272196" y="4318799"/>
                </a:lnTo>
                <a:lnTo>
                  <a:pt x="1249089" y="4313288"/>
                </a:lnTo>
                <a:lnTo>
                  <a:pt x="1226674" y="4306743"/>
                </a:lnTo>
                <a:lnTo>
                  <a:pt x="1204603" y="4299510"/>
                </a:lnTo>
                <a:lnTo>
                  <a:pt x="1182877" y="4290898"/>
                </a:lnTo>
                <a:lnTo>
                  <a:pt x="1162184" y="4281254"/>
                </a:lnTo>
                <a:lnTo>
                  <a:pt x="1141836" y="4270575"/>
                </a:lnTo>
                <a:lnTo>
                  <a:pt x="1121835" y="4259552"/>
                </a:lnTo>
                <a:lnTo>
                  <a:pt x="1102523" y="4246807"/>
                </a:lnTo>
                <a:lnTo>
                  <a:pt x="1083555" y="4233718"/>
                </a:lnTo>
                <a:lnTo>
                  <a:pt x="1065967" y="4219595"/>
                </a:lnTo>
                <a:lnTo>
                  <a:pt x="1048378" y="4204438"/>
                </a:lnTo>
                <a:lnTo>
                  <a:pt x="1031825" y="4188593"/>
                </a:lnTo>
                <a:lnTo>
                  <a:pt x="1016306" y="4172058"/>
                </a:lnTo>
                <a:lnTo>
                  <a:pt x="1001132" y="4154836"/>
                </a:lnTo>
                <a:lnTo>
                  <a:pt x="986991" y="4137268"/>
                </a:lnTo>
                <a:lnTo>
                  <a:pt x="973888" y="4118323"/>
                </a:lnTo>
                <a:lnTo>
                  <a:pt x="961127" y="4099033"/>
                </a:lnTo>
                <a:lnTo>
                  <a:pt x="950092" y="4079054"/>
                </a:lnTo>
                <a:lnTo>
                  <a:pt x="939056" y="4058731"/>
                </a:lnTo>
                <a:lnTo>
                  <a:pt x="929399" y="4038064"/>
                </a:lnTo>
                <a:lnTo>
                  <a:pt x="921122" y="4016363"/>
                </a:lnTo>
                <a:lnTo>
                  <a:pt x="913880" y="3993973"/>
                </a:lnTo>
                <a:lnTo>
                  <a:pt x="907328" y="3971927"/>
                </a:lnTo>
                <a:lnTo>
                  <a:pt x="901810" y="3948848"/>
                </a:lnTo>
                <a:lnTo>
                  <a:pt x="897673" y="3925424"/>
                </a:lnTo>
                <a:lnTo>
                  <a:pt x="894569" y="3902001"/>
                </a:lnTo>
                <a:lnTo>
                  <a:pt x="892844" y="3877545"/>
                </a:lnTo>
                <a:lnTo>
                  <a:pt x="892154" y="3853432"/>
                </a:lnTo>
                <a:lnTo>
                  <a:pt x="892844" y="3829319"/>
                </a:lnTo>
                <a:lnTo>
                  <a:pt x="894569" y="3804863"/>
                </a:lnTo>
                <a:lnTo>
                  <a:pt x="897673" y="3781440"/>
                </a:lnTo>
                <a:lnTo>
                  <a:pt x="901810" y="3758016"/>
                </a:lnTo>
                <a:lnTo>
                  <a:pt x="907328" y="3734937"/>
                </a:lnTo>
                <a:lnTo>
                  <a:pt x="913880" y="3712547"/>
                </a:lnTo>
                <a:lnTo>
                  <a:pt x="921122" y="3690846"/>
                </a:lnTo>
                <a:lnTo>
                  <a:pt x="929399" y="3668800"/>
                </a:lnTo>
                <a:lnTo>
                  <a:pt x="939056" y="3648133"/>
                </a:lnTo>
                <a:lnTo>
                  <a:pt x="950092" y="3627810"/>
                </a:lnTo>
                <a:lnTo>
                  <a:pt x="961127" y="3607831"/>
                </a:lnTo>
                <a:lnTo>
                  <a:pt x="973888" y="3588541"/>
                </a:lnTo>
                <a:lnTo>
                  <a:pt x="986991" y="3569596"/>
                </a:lnTo>
                <a:lnTo>
                  <a:pt x="1001132" y="3552028"/>
                </a:lnTo>
                <a:lnTo>
                  <a:pt x="1016306" y="3534806"/>
                </a:lnTo>
                <a:lnTo>
                  <a:pt x="1031825" y="3518271"/>
                </a:lnTo>
                <a:lnTo>
                  <a:pt x="1048378" y="3502426"/>
                </a:lnTo>
                <a:lnTo>
                  <a:pt x="1065967" y="3487269"/>
                </a:lnTo>
                <a:lnTo>
                  <a:pt x="1083555" y="3473146"/>
                </a:lnTo>
                <a:lnTo>
                  <a:pt x="1102523" y="3460057"/>
                </a:lnTo>
                <a:lnTo>
                  <a:pt x="1121835" y="3447312"/>
                </a:lnTo>
                <a:lnTo>
                  <a:pt x="1141836" y="3436289"/>
                </a:lnTo>
                <a:lnTo>
                  <a:pt x="1162184" y="3425611"/>
                </a:lnTo>
                <a:lnTo>
                  <a:pt x="1182877" y="3415966"/>
                </a:lnTo>
                <a:lnTo>
                  <a:pt x="1204603" y="3407354"/>
                </a:lnTo>
                <a:lnTo>
                  <a:pt x="1226674" y="3400120"/>
                </a:lnTo>
                <a:lnTo>
                  <a:pt x="1249089" y="3393576"/>
                </a:lnTo>
                <a:lnTo>
                  <a:pt x="1272196" y="3388065"/>
                </a:lnTo>
                <a:lnTo>
                  <a:pt x="1295647" y="3383931"/>
                </a:lnTo>
                <a:lnTo>
                  <a:pt x="1319096" y="3380831"/>
                </a:lnTo>
                <a:lnTo>
                  <a:pt x="1343583" y="3379453"/>
                </a:lnTo>
                <a:close/>
                <a:moveTo>
                  <a:pt x="474906" y="2252374"/>
                </a:moveTo>
                <a:lnTo>
                  <a:pt x="5654444" y="2252374"/>
                </a:lnTo>
                <a:lnTo>
                  <a:pt x="5678551" y="2253064"/>
                </a:lnTo>
                <a:lnTo>
                  <a:pt x="5702658" y="2255131"/>
                </a:lnTo>
                <a:lnTo>
                  <a:pt x="5726076" y="2258230"/>
                </a:lnTo>
                <a:lnTo>
                  <a:pt x="5749838" y="2262364"/>
                </a:lnTo>
                <a:lnTo>
                  <a:pt x="5772911" y="2267875"/>
                </a:lnTo>
                <a:lnTo>
                  <a:pt x="5794952" y="2273731"/>
                </a:lnTo>
                <a:lnTo>
                  <a:pt x="5817337" y="2281654"/>
                </a:lnTo>
                <a:lnTo>
                  <a:pt x="5839033" y="2289921"/>
                </a:lnTo>
                <a:lnTo>
                  <a:pt x="5859696" y="2299566"/>
                </a:lnTo>
                <a:lnTo>
                  <a:pt x="5880016" y="2309899"/>
                </a:lnTo>
                <a:lnTo>
                  <a:pt x="5899989" y="2321612"/>
                </a:lnTo>
                <a:lnTo>
                  <a:pt x="5919275" y="2334012"/>
                </a:lnTo>
                <a:lnTo>
                  <a:pt x="5938216" y="2347446"/>
                </a:lnTo>
                <a:lnTo>
                  <a:pt x="5955780" y="2361224"/>
                </a:lnTo>
                <a:lnTo>
                  <a:pt x="5972999" y="2376036"/>
                </a:lnTo>
                <a:lnTo>
                  <a:pt x="5989529" y="2391882"/>
                </a:lnTo>
                <a:lnTo>
                  <a:pt x="6005371" y="2408416"/>
                </a:lnTo>
                <a:lnTo>
                  <a:pt x="6020524" y="2425638"/>
                </a:lnTo>
                <a:lnTo>
                  <a:pt x="6034643" y="2443895"/>
                </a:lnTo>
                <a:lnTo>
                  <a:pt x="6047730" y="2462151"/>
                </a:lnTo>
                <a:lnTo>
                  <a:pt x="6060473" y="2481442"/>
                </a:lnTo>
                <a:lnTo>
                  <a:pt x="6071493" y="2501420"/>
                </a:lnTo>
                <a:lnTo>
                  <a:pt x="6082168" y="2521743"/>
                </a:lnTo>
                <a:lnTo>
                  <a:pt x="6091811" y="2543100"/>
                </a:lnTo>
                <a:lnTo>
                  <a:pt x="6100422" y="2564456"/>
                </a:lnTo>
                <a:lnTo>
                  <a:pt x="6107653" y="2586502"/>
                </a:lnTo>
                <a:lnTo>
                  <a:pt x="6114196" y="2609236"/>
                </a:lnTo>
                <a:lnTo>
                  <a:pt x="6119706" y="2631971"/>
                </a:lnTo>
                <a:lnTo>
                  <a:pt x="6123839" y="2655395"/>
                </a:lnTo>
                <a:lnTo>
                  <a:pt x="6126939" y="2679163"/>
                </a:lnTo>
                <a:lnTo>
                  <a:pt x="6128316" y="2702930"/>
                </a:lnTo>
                <a:lnTo>
                  <a:pt x="6129349" y="2727732"/>
                </a:lnTo>
                <a:lnTo>
                  <a:pt x="6128316" y="2751844"/>
                </a:lnTo>
                <a:lnTo>
                  <a:pt x="6126939" y="2775612"/>
                </a:lnTo>
                <a:lnTo>
                  <a:pt x="6123839" y="2799379"/>
                </a:lnTo>
                <a:lnTo>
                  <a:pt x="6119706" y="2822803"/>
                </a:lnTo>
                <a:lnTo>
                  <a:pt x="6114196" y="2845538"/>
                </a:lnTo>
                <a:lnTo>
                  <a:pt x="6107653" y="2868272"/>
                </a:lnTo>
                <a:lnTo>
                  <a:pt x="6100422" y="2890318"/>
                </a:lnTo>
                <a:lnTo>
                  <a:pt x="6091811" y="2911674"/>
                </a:lnTo>
                <a:lnTo>
                  <a:pt x="6082168" y="2933031"/>
                </a:lnTo>
                <a:lnTo>
                  <a:pt x="6071493" y="2953354"/>
                </a:lnTo>
                <a:lnTo>
                  <a:pt x="6060473" y="2973332"/>
                </a:lnTo>
                <a:lnTo>
                  <a:pt x="6047730" y="2992623"/>
                </a:lnTo>
                <a:lnTo>
                  <a:pt x="6034643" y="3010879"/>
                </a:lnTo>
                <a:lnTo>
                  <a:pt x="6020524" y="3029136"/>
                </a:lnTo>
                <a:lnTo>
                  <a:pt x="6005371" y="3046358"/>
                </a:lnTo>
                <a:lnTo>
                  <a:pt x="5989529" y="3062892"/>
                </a:lnTo>
                <a:lnTo>
                  <a:pt x="5972999" y="3078738"/>
                </a:lnTo>
                <a:lnTo>
                  <a:pt x="5955780" y="3093550"/>
                </a:lnTo>
                <a:lnTo>
                  <a:pt x="5938216" y="3107673"/>
                </a:lnTo>
                <a:lnTo>
                  <a:pt x="5919275" y="3121106"/>
                </a:lnTo>
                <a:lnTo>
                  <a:pt x="5899989" y="3133163"/>
                </a:lnTo>
                <a:lnTo>
                  <a:pt x="5880016" y="3144875"/>
                </a:lnTo>
                <a:lnTo>
                  <a:pt x="5859696" y="3155209"/>
                </a:lnTo>
                <a:lnTo>
                  <a:pt x="5839033" y="3164853"/>
                </a:lnTo>
                <a:lnTo>
                  <a:pt x="5817337" y="3173120"/>
                </a:lnTo>
                <a:lnTo>
                  <a:pt x="5794952" y="3181043"/>
                </a:lnTo>
                <a:lnTo>
                  <a:pt x="5772911" y="3187588"/>
                </a:lnTo>
                <a:lnTo>
                  <a:pt x="5749838" y="3192410"/>
                </a:lnTo>
                <a:lnTo>
                  <a:pt x="5726076" y="3196544"/>
                </a:lnTo>
                <a:lnTo>
                  <a:pt x="5702658" y="3199644"/>
                </a:lnTo>
                <a:lnTo>
                  <a:pt x="5678551" y="3201710"/>
                </a:lnTo>
                <a:lnTo>
                  <a:pt x="5654444" y="3202400"/>
                </a:lnTo>
                <a:lnTo>
                  <a:pt x="474906" y="3202400"/>
                </a:lnTo>
                <a:lnTo>
                  <a:pt x="450799" y="3201710"/>
                </a:lnTo>
                <a:lnTo>
                  <a:pt x="426692" y="3199644"/>
                </a:lnTo>
                <a:lnTo>
                  <a:pt x="403274" y="3196544"/>
                </a:lnTo>
                <a:lnTo>
                  <a:pt x="379512" y="3192410"/>
                </a:lnTo>
                <a:lnTo>
                  <a:pt x="356437" y="3187588"/>
                </a:lnTo>
                <a:lnTo>
                  <a:pt x="334397" y="3181043"/>
                </a:lnTo>
                <a:lnTo>
                  <a:pt x="312012" y="3173120"/>
                </a:lnTo>
                <a:lnTo>
                  <a:pt x="290315" y="3164853"/>
                </a:lnTo>
                <a:lnTo>
                  <a:pt x="269652" y="3155209"/>
                </a:lnTo>
                <a:lnTo>
                  <a:pt x="249334" y="3144875"/>
                </a:lnTo>
                <a:lnTo>
                  <a:pt x="229360" y="3133163"/>
                </a:lnTo>
                <a:lnTo>
                  <a:pt x="210074" y="3121106"/>
                </a:lnTo>
                <a:lnTo>
                  <a:pt x="191133" y="3107673"/>
                </a:lnTo>
                <a:lnTo>
                  <a:pt x="173569" y="3093550"/>
                </a:lnTo>
                <a:lnTo>
                  <a:pt x="156351" y="3078738"/>
                </a:lnTo>
                <a:lnTo>
                  <a:pt x="139820" y="3062892"/>
                </a:lnTo>
                <a:lnTo>
                  <a:pt x="123979" y="3046358"/>
                </a:lnTo>
                <a:lnTo>
                  <a:pt x="108826" y="3029136"/>
                </a:lnTo>
                <a:lnTo>
                  <a:pt x="94705" y="3010879"/>
                </a:lnTo>
                <a:lnTo>
                  <a:pt x="81619" y="2992623"/>
                </a:lnTo>
                <a:lnTo>
                  <a:pt x="68877" y="2973332"/>
                </a:lnTo>
                <a:lnTo>
                  <a:pt x="57857" y="2953354"/>
                </a:lnTo>
                <a:lnTo>
                  <a:pt x="47180" y="2933031"/>
                </a:lnTo>
                <a:lnTo>
                  <a:pt x="37538" y="2911674"/>
                </a:lnTo>
                <a:lnTo>
                  <a:pt x="28928" y="2890318"/>
                </a:lnTo>
                <a:lnTo>
                  <a:pt x="21697" y="2868272"/>
                </a:lnTo>
                <a:lnTo>
                  <a:pt x="15153" y="2845538"/>
                </a:lnTo>
                <a:lnTo>
                  <a:pt x="9643" y="2822803"/>
                </a:lnTo>
                <a:lnTo>
                  <a:pt x="5510" y="2799379"/>
                </a:lnTo>
                <a:lnTo>
                  <a:pt x="2411" y="2775612"/>
                </a:lnTo>
                <a:lnTo>
                  <a:pt x="1033" y="2751844"/>
                </a:lnTo>
                <a:lnTo>
                  <a:pt x="0" y="2727732"/>
                </a:lnTo>
                <a:lnTo>
                  <a:pt x="1033" y="2702930"/>
                </a:lnTo>
                <a:lnTo>
                  <a:pt x="2411" y="2679163"/>
                </a:lnTo>
                <a:lnTo>
                  <a:pt x="5510" y="2655395"/>
                </a:lnTo>
                <a:lnTo>
                  <a:pt x="9643" y="2631971"/>
                </a:lnTo>
                <a:lnTo>
                  <a:pt x="15153" y="2609236"/>
                </a:lnTo>
                <a:lnTo>
                  <a:pt x="21697" y="2586502"/>
                </a:lnTo>
                <a:lnTo>
                  <a:pt x="28928" y="2564456"/>
                </a:lnTo>
                <a:lnTo>
                  <a:pt x="37538" y="2543100"/>
                </a:lnTo>
                <a:lnTo>
                  <a:pt x="47180" y="2521743"/>
                </a:lnTo>
                <a:lnTo>
                  <a:pt x="57857" y="2501420"/>
                </a:lnTo>
                <a:lnTo>
                  <a:pt x="68877" y="2481442"/>
                </a:lnTo>
                <a:lnTo>
                  <a:pt x="81619" y="2462151"/>
                </a:lnTo>
                <a:lnTo>
                  <a:pt x="94705" y="2443895"/>
                </a:lnTo>
                <a:lnTo>
                  <a:pt x="108826" y="2425638"/>
                </a:lnTo>
                <a:lnTo>
                  <a:pt x="123979" y="2408416"/>
                </a:lnTo>
                <a:lnTo>
                  <a:pt x="139820" y="2391882"/>
                </a:lnTo>
                <a:lnTo>
                  <a:pt x="156351" y="2376036"/>
                </a:lnTo>
                <a:lnTo>
                  <a:pt x="173569" y="2361224"/>
                </a:lnTo>
                <a:lnTo>
                  <a:pt x="191133" y="2347446"/>
                </a:lnTo>
                <a:lnTo>
                  <a:pt x="210074" y="2334012"/>
                </a:lnTo>
                <a:lnTo>
                  <a:pt x="229360" y="2321612"/>
                </a:lnTo>
                <a:lnTo>
                  <a:pt x="249334" y="2309899"/>
                </a:lnTo>
                <a:lnTo>
                  <a:pt x="269652" y="2299566"/>
                </a:lnTo>
                <a:lnTo>
                  <a:pt x="290315" y="2289921"/>
                </a:lnTo>
                <a:lnTo>
                  <a:pt x="312012" y="2281654"/>
                </a:lnTo>
                <a:lnTo>
                  <a:pt x="334397" y="2273731"/>
                </a:lnTo>
                <a:lnTo>
                  <a:pt x="356437" y="2267875"/>
                </a:lnTo>
                <a:lnTo>
                  <a:pt x="379512" y="2262364"/>
                </a:lnTo>
                <a:lnTo>
                  <a:pt x="403274" y="2258230"/>
                </a:lnTo>
                <a:lnTo>
                  <a:pt x="426692" y="2255131"/>
                </a:lnTo>
                <a:lnTo>
                  <a:pt x="450799" y="2253064"/>
                </a:lnTo>
                <a:close/>
                <a:moveTo>
                  <a:pt x="1367209" y="1126328"/>
                </a:moveTo>
                <a:lnTo>
                  <a:pt x="4472794" y="1126328"/>
                </a:lnTo>
                <a:lnTo>
                  <a:pt x="4496909" y="1127017"/>
                </a:lnTo>
                <a:lnTo>
                  <a:pt x="4521023" y="1128740"/>
                </a:lnTo>
                <a:lnTo>
                  <a:pt x="4544448" y="1131840"/>
                </a:lnTo>
                <a:lnTo>
                  <a:pt x="4568218" y="1135974"/>
                </a:lnTo>
                <a:lnTo>
                  <a:pt x="4591299" y="1141485"/>
                </a:lnTo>
                <a:lnTo>
                  <a:pt x="4613346" y="1147685"/>
                </a:lnTo>
                <a:lnTo>
                  <a:pt x="4635738" y="1155263"/>
                </a:lnTo>
                <a:lnTo>
                  <a:pt x="4657440" y="1163875"/>
                </a:lnTo>
                <a:lnTo>
                  <a:pt x="4678110" y="1173520"/>
                </a:lnTo>
                <a:lnTo>
                  <a:pt x="4698436" y="1183853"/>
                </a:lnTo>
                <a:lnTo>
                  <a:pt x="4718416" y="1195221"/>
                </a:lnTo>
                <a:lnTo>
                  <a:pt x="4737707" y="1207622"/>
                </a:lnTo>
                <a:lnTo>
                  <a:pt x="4756654" y="1221055"/>
                </a:lnTo>
                <a:lnTo>
                  <a:pt x="4774223" y="1235178"/>
                </a:lnTo>
                <a:lnTo>
                  <a:pt x="4791448" y="1249990"/>
                </a:lnTo>
                <a:lnTo>
                  <a:pt x="4807984" y="1265491"/>
                </a:lnTo>
                <a:lnTo>
                  <a:pt x="4823830" y="1282025"/>
                </a:lnTo>
                <a:lnTo>
                  <a:pt x="4838988" y="1299593"/>
                </a:lnTo>
                <a:lnTo>
                  <a:pt x="4853112" y="1317505"/>
                </a:lnTo>
                <a:lnTo>
                  <a:pt x="4866202" y="1336106"/>
                </a:lnTo>
                <a:lnTo>
                  <a:pt x="4878948" y="1355740"/>
                </a:lnTo>
                <a:lnTo>
                  <a:pt x="4889973" y="1375374"/>
                </a:lnTo>
                <a:lnTo>
                  <a:pt x="4900651" y="1396042"/>
                </a:lnTo>
                <a:lnTo>
                  <a:pt x="4910297" y="1416709"/>
                </a:lnTo>
                <a:lnTo>
                  <a:pt x="4918910" y="1438411"/>
                </a:lnTo>
                <a:lnTo>
                  <a:pt x="4926143" y="1460456"/>
                </a:lnTo>
                <a:lnTo>
                  <a:pt x="4932689" y="1482846"/>
                </a:lnTo>
                <a:lnTo>
                  <a:pt x="4938201" y="1505925"/>
                </a:lnTo>
                <a:lnTo>
                  <a:pt x="4942334" y="1529004"/>
                </a:lnTo>
                <a:lnTo>
                  <a:pt x="4945435" y="1552772"/>
                </a:lnTo>
                <a:lnTo>
                  <a:pt x="4946813" y="1576884"/>
                </a:lnTo>
                <a:lnTo>
                  <a:pt x="4947847" y="1601341"/>
                </a:lnTo>
                <a:lnTo>
                  <a:pt x="4946813" y="1625454"/>
                </a:lnTo>
                <a:lnTo>
                  <a:pt x="4945435" y="1649910"/>
                </a:lnTo>
                <a:lnTo>
                  <a:pt x="4942334" y="1673333"/>
                </a:lnTo>
                <a:lnTo>
                  <a:pt x="4938201" y="1696757"/>
                </a:lnTo>
                <a:lnTo>
                  <a:pt x="4932689" y="1719491"/>
                </a:lnTo>
                <a:lnTo>
                  <a:pt x="4926143" y="1742226"/>
                </a:lnTo>
                <a:lnTo>
                  <a:pt x="4918910" y="1763927"/>
                </a:lnTo>
                <a:lnTo>
                  <a:pt x="4910297" y="1785628"/>
                </a:lnTo>
                <a:lnTo>
                  <a:pt x="4900651" y="1806640"/>
                </a:lnTo>
                <a:lnTo>
                  <a:pt x="4889973" y="1826963"/>
                </a:lnTo>
                <a:lnTo>
                  <a:pt x="4878948" y="1846943"/>
                </a:lnTo>
                <a:lnTo>
                  <a:pt x="4866202" y="1866232"/>
                </a:lnTo>
                <a:lnTo>
                  <a:pt x="4853112" y="1884832"/>
                </a:lnTo>
                <a:lnTo>
                  <a:pt x="4838988" y="1902745"/>
                </a:lnTo>
                <a:lnTo>
                  <a:pt x="4823830" y="1919968"/>
                </a:lnTo>
                <a:lnTo>
                  <a:pt x="4807984" y="1936502"/>
                </a:lnTo>
                <a:lnTo>
                  <a:pt x="4791448" y="1952347"/>
                </a:lnTo>
                <a:lnTo>
                  <a:pt x="4774223" y="1967504"/>
                </a:lnTo>
                <a:lnTo>
                  <a:pt x="4756654" y="1981626"/>
                </a:lnTo>
                <a:lnTo>
                  <a:pt x="4737707" y="1994716"/>
                </a:lnTo>
                <a:lnTo>
                  <a:pt x="4718416" y="2007117"/>
                </a:lnTo>
                <a:lnTo>
                  <a:pt x="4698436" y="2018484"/>
                </a:lnTo>
                <a:lnTo>
                  <a:pt x="4678110" y="2029163"/>
                </a:lnTo>
                <a:lnTo>
                  <a:pt x="4657440" y="2038462"/>
                </a:lnTo>
                <a:lnTo>
                  <a:pt x="4635738" y="2047419"/>
                </a:lnTo>
                <a:lnTo>
                  <a:pt x="4613346" y="2054652"/>
                </a:lnTo>
                <a:lnTo>
                  <a:pt x="4591299" y="2061197"/>
                </a:lnTo>
                <a:lnTo>
                  <a:pt x="4568218" y="2066708"/>
                </a:lnTo>
                <a:lnTo>
                  <a:pt x="4544448" y="2070842"/>
                </a:lnTo>
                <a:lnTo>
                  <a:pt x="4521023" y="2073598"/>
                </a:lnTo>
                <a:lnTo>
                  <a:pt x="4496909" y="2075320"/>
                </a:lnTo>
                <a:lnTo>
                  <a:pt x="4472794" y="2076353"/>
                </a:lnTo>
                <a:lnTo>
                  <a:pt x="1367209" y="2076353"/>
                </a:lnTo>
                <a:lnTo>
                  <a:pt x="1343094" y="2075320"/>
                </a:lnTo>
                <a:lnTo>
                  <a:pt x="1318635" y="2073598"/>
                </a:lnTo>
                <a:lnTo>
                  <a:pt x="1295209" y="2070842"/>
                </a:lnTo>
                <a:lnTo>
                  <a:pt x="1271785" y="2066708"/>
                </a:lnTo>
                <a:lnTo>
                  <a:pt x="1248703" y="2061197"/>
                </a:lnTo>
                <a:lnTo>
                  <a:pt x="1226312" y="2054652"/>
                </a:lnTo>
                <a:lnTo>
                  <a:pt x="1204264" y="2047419"/>
                </a:lnTo>
                <a:lnTo>
                  <a:pt x="1182562" y="2038462"/>
                </a:lnTo>
                <a:lnTo>
                  <a:pt x="1161892" y="2029163"/>
                </a:lnTo>
                <a:lnTo>
                  <a:pt x="1141567" y="2018484"/>
                </a:lnTo>
                <a:lnTo>
                  <a:pt x="1121586" y="2007117"/>
                </a:lnTo>
                <a:lnTo>
                  <a:pt x="1102296" y="1994716"/>
                </a:lnTo>
                <a:lnTo>
                  <a:pt x="1083348" y="1981626"/>
                </a:lnTo>
                <a:lnTo>
                  <a:pt x="1065778" y="1967504"/>
                </a:lnTo>
                <a:lnTo>
                  <a:pt x="1048209" y="1952347"/>
                </a:lnTo>
                <a:lnTo>
                  <a:pt x="1031674" y="1936502"/>
                </a:lnTo>
                <a:lnTo>
                  <a:pt x="1016172" y="1919968"/>
                </a:lnTo>
                <a:lnTo>
                  <a:pt x="1001015" y="1902745"/>
                </a:lnTo>
                <a:lnTo>
                  <a:pt x="986891" y="1884832"/>
                </a:lnTo>
                <a:lnTo>
                  <a:pt x="973800" y="1866232"/>
                </a:lnTo>
                <a:lnTo>
                  <a:pt x="961054" y="1846943"/>
                </a:lnTo>
                <a:lnTo>
                  <a:pt x="950030" y="1826963"/>
                </a:lnTo>
                <a:lnTo>
                  <a:pt x="939006" y="1806640"/>
                </a:lnTo>
                <a:lnTo>
                  <a:pt x="929360" y="1785628"/>
                </a:lnTo>
                <a:lnTo>
                  <a:pt x="921093" y="1763927"/>
                </a:lnTo>
                <a:lnTo>
                  <a:pt x="913859" y="1742226"/>
                </a:lnTo>
                <a:lnTo>
                  <a:pt x="907313" y="1719491"/>
                </a:lnTo>
                <a:lnTo>
                  <a:pt x="901801" y="1696757"/>
                </a:lnTo>
                <a:lnTo>
                  <a:pt x="897668" y="1673333"/>
                </a:lnTo>
                <a:lnTo>
                  <a:pt x="894567" y="1649910"/>
                </a:lnTo>
                <a:lnTo>
                  <a:pt x="892845" y="1625454"/>
                </a:lnTo>
                <a:lnTo>
                  <a:pt x="892156" y="1601341"/>
                </a:lnTo>
                <a:lnTo>
                  <a:pt x="892845" y="1576884"/>
                </a:lnTo>
                <a:lnTo>
                  <a:pt x="894567" y="1552772"/>
                </a:lnTo>
                <a:lnTo>
                  <a:pt x="897668" y="1529004"/>
                </a:lnTo>
                <a:lnTo>
                  <a:pt x="901801" y="1505925"/>
                </a:lnTo>
                <a:lnTo>
                  <a:pt x="907313" y="1482846"/>
                </a:lnTo>
                <a:lnTo>
                  <a:pt x="913859" y="1460456"/>
                </a:lnTo>
                <a:lnTo>
                  <a:pt x="921093" y="1438411"/>
                </a:lnTo>
                <a:lnTo>
                  <a:pt x="929360" y="1416709"/>
                </a:lnTo>
                <a:lnTo>
                  <a:pt x="939006" y="1396042"/>
                </a:lnTo>
                <a:lnTo>
                  <a:pt x="950030" y="1375374"/>
                </a:lnTo>
                <a:lnTo>
                  <a:pt x="961054" y="1355740"/>
                </a:lnTo>
                <a:lnTo>
                  <a:pt x="973800" y="1336106"/>
                </a:lnTo>
                <a:lnTo>
                  <a:pt x="986891" y="1317505"/>
                </a:lnTo>
                <a:lnTo>
                  <a:pt x="1001015" y="1299593"/>
                </a:lnTo>
                <a:lnTo>
                  <a:pt x="1016172" y="1282025"/>
                </a:lnTo>
                <a:lnTo>
                  <a:pt x="1031674" y="1265491"/>
                </a:lnTo>
                <a:lnTo>
                  <a:pt x="1048209" y="1249990"/>
                </a:lnTo>
                <a:lnTo>
                  <a:pt x="1065778" y="1235178"/>
                </a:lnTo>
                <a:lnTo>
                  <a:pt x="1083348" y="1221055"/>
                </a:lnTo>
                <a:lnTo>
                  <a:pt x="1102296" y="1207622"/>
                </a:lnTo>
                <a:lnTo>
                  <a:pt x="1121586" y="1195221"/>
                </a:lnTo>
                <a:lnTo>
                  <a:pt x="1141567" y="1183853"/>
                </a:lnTo>
                <a:lnTo>
                  <a:pt x="1161892" y="1173520"/>
                </a:lnTo>
                <a:lnTo>
                  <a:pt x="1182562" y="1163875"/>
                </a:lnTo>
                <a:lnTo>
                  <a:pt x="1204264" y="1155263"/>
                </a:lnTo>
                <a:lnTo>
                  <a:pt x="1226312" y="1147685"/>
                </a:lnTo>
                <a:lnTo>
                  <a:pt x="1248703" y="1141485"/>
                </a:lnTo>
                <a:lnTo>
                  <a:pt x="1271785" y="1135974"/>
                </a:lnTo>
                <a:lnTo>
                  <a:pt x="1295209" y="1131840"/>
                </a:lnTo>
                <a:lnTo>
                  <a:pt x="1318635" y="1128740"/>
                </a:lnTo>
                <a:lnTo>
                  <a:pt x="1343094" y="1127017"/>
                </a:lnTo>
                <a:close/>
                <a:moveTo>
                  <a:pt x="1555376" y="283"/>
                </a:moveTo>
                <a:cubicBezTo>
                  <a:pt x="1817981" y="283"/>
                  <a:pt x="2030864" y="213167"/>
                  <a:pt x="2030864" y="475772"/>
                </a:cubicBezTo>
                <a:lnTo>
                  <a:pt x="2030864" y="500156"/>
                </a:lnTo>
                <a:cubicBezTo>
                  <a:pt x="2030864" y="762761"/>
                  <a:pt x="1817981" y="975644"/>
                  <a:pt x="1555376" y="975644"/>
                </a:cubicBezTo>
                <a:cubicBezTo>
                  <a:pt x="1292772" y="975644"/>
                  <a:pt x="1079889" y="762761"/>
                  <a:pt x="1079889" y="500156"/>
                </a:cubicBezTo>
                <a:lnTo>
                  <a:pt x="1079889" y="475772"/>
                </a:lnTo>
                <a:cubicBezTo>
                  <a:pt x="1079889" y="213167"/>
                  <a:pt x="1292772" y="283"/>
                  <a:pt x="1555376" y="283"/>
                </a:cubicBezTo>
                <a:close/>
                <a:moveTo>
                  <a:pt x="2656477" y="0"/>
                </a:moveTo>
                <a:lnTo>
                  <a:pt x="3188290" y="0"/>
                </a:lnTo>
                <a:lnTo>
                  <a:pt x="3188290" y="285"/>
                </a:lnTo>
                <a:lnTo>
                  <a:pt x="3859998" y="285"/>
                </a:lnTo>
                <a:lnTo>
                  <a:pt x="3884130" y="1318"/>
                </a:lnTo>
                <a:lnTo>
                  <a:pt x="3908262" y="2694"/>
                </a:lnTo>
                <a:lnTo>
                  <a:pt x="3932394" y="5796"/>
                </a:lnTo>
                <a:lnTo>
                  <a:pt x="3955491" y="9929"/>
                </a:lnTo>
                <a:lnTo>
                  <a:pt x="3978589" y="15440"/>
                </a:lnTo>
                <a:lnTo>
                  <a:pt x="4000653" y="21986"/>
                </a:lnTo>
                <a:lnTo>
                  <a:pt x="4023060" y="29219"/>
                </a:lnTo>
                <a:lnTo>
                  <a:pt x="4044778" y="37830"/>
                </a:lnTo>
                <a:lnTo>
                  <a:pt x="4065463" y="47475"/>
                </a:lnTo>
                <a:lnTo>
                  <a:pt x="4086148" y="58154"/>
                </a:lnTo>
                <a:lnTo>
                  <a:pt x="4105798" y="69176"/>
                </a:lnTo>
                <a:lnTo>
                  <a:pt x="4125104" y="81922"/>
                </a:lnTo>
                <a:lnTo>
                  <a:pt x="4144064" y="95011"/>
                </a:lnTo>
                <a:lnTo>
                  <a:pt x="4161990" y="109133"/>
                </a:lnTo>
                <a:lnTo>
                  <a:pt x="4178883" y="124290"/>
                </a:lnTo>
                <a:lnTo>
                  <a:pt x="4195430" y="140136"/>
                </a:lnTo>
                <a:lnTo>
                  <a:pt x="4211288" y="156669"/>
                </a:lnTo>
                <a:lnTo>
                  <a:pt x="4226457" y="173893"/>
                </a:lnTo>
                <a:lnTo>
                  <a:pt x="4240591" y="191461"/>
                </a:lnTo>
                <a:lnTo>
                  <a:pt x="4254036" y="210405"/>
                </a:lnTo>
                <a:lnTo>
                  <a:pt x="4266446" y="229694"/>
                </a:lnTo>
                <a:lnTo>
                  <a:pt x="4277822" y="249675"/>
                </a:lnTo>
                <a:lnTo>
                  <a:pt x="4288165" y="269998"/>
                </a:lnTo>
                <a:lnTo>
                  <a:pt x="4297818" y="290665"/>
                </a:lnTo>
                <a:lnTo>
                  <a:pt x="4306437" y="312366"/>
                </a:lnTo>
                <a:lnTo>
                  <a:pt x="4313676" y="334757"/>
                </a:lnTo>
                <a:lnTo>
                  <a:pt x="4320225" y="356802"/>
                </a:lnTo>
                <a:lnTo>
                  <a:pt x="4325741" y="379881"/>
                </a:lnTo>
                <a:lnTo>
                  <a:pt x="4329879" y="403305"/>
                </a:lnTo>
                <a:lnTo>
                  <a:pt x="4332982" y="426727"/>
                </a:lnTo>
                <a:lnTo>
                  <a:pt x="4334704" y="451184"/>
                </a:lnTo>
                <a:lnTo>
                  <a:pt x="4335394" y="475297"/>
                </a:lnTo>
                <a:lnTo>
                  <a:pt x="4334704" y="499409"/>
                </a:lnTo>
                <a:lnTo>
                  <a:pt x="4332982" y="523866"/>
                </a:lnTo>
                <a:lnTo>
                  <a:pt x="4329879" y="547289"/>
                </a:lnTo>
                <a:lnTo>
                  <a:pt x="4325741" y="570713"/>
                </a:lnTo>
                <a:lnTo>
                  <a:pt x="4320225" y="593792"/>
                </a:lnTo>
                <a:lnTo>
                  <a:pt x="4313676" y="616181"/>
                </a:lnTo>
                <a:lnTo>
                  <a:pt x="4306437" y="638227"/>
                </a:lnTo>
                <a:lnTo>
                  <a:pt x="4297818" y="659928"/>
                </a:lnTo>
                <a:lnTo>
                  <a:pt x="4288165" y="680596"/>
                </a:lnTo>
                <a:lnTo>
                  <a:pt x="4277822" y="700919"/>
                </a:lnTo>
                <a:lnTo>
                  <a:pt x="4266446" y="720898"/>
                </a:lnTo>
                <a:lnTo>
                  <a:pt x="4254036" y="740188"/>
                </a:lnTo>
                <a:lnTo>
                  <a:pt x="4240591" y="759133"/>
                </a:lnTo>
                <a:lnTo>
                  <a:pt x="4226457" y="776701"/>
                </a:lnTo>
                <a:lnTo>
                  <a:pt x="4211288" y="793924"/>
                </a:lnTo>
                <a:lnTo>
                  <a:pt x="4195430" y="810458"/>
                </a:lnTo>
                <a:lnTo>
                  <a:pt x="4178883" y="826304"/>
                </a:lnTo>
                <a:lnTo>
                  <a:pt x="4161990" y="841460"/>
                </a:lnTo>
                <a:lnTo>
                  <a:pt x="4144064" y="855583"/>
                </a:lnTo>
                <a:lnTo>
                  <a:pt x="4125104" y="868672"/>
                </a:lnTo>
                <a:lnTo>
                  <a:pt x="4105798" y="881417"/>
                </a:lnTo>
                <a:lnTo>
                  <a:pt x="4086148" y="892440"/>
                </a:lnTo>
                <a:lnTo>
                  <a:pt x="4065463" y="903118"/>
                </a:lnTo>
                <a:lnTo>
                  <a:pt x="4044778" y="912763"/>
                </a:lnTo>
                <a:lnTo>
                  <a:pt x="4023060" y="921375"/>
                </a:lnTo>
                <a:lnTo>
                  <a:pt x="4000653" y="928609"/>
                </a:lnTo>
                <a:lnTo>
                  <a:pt x="3978589" y="935153"/>
                </a:lnTo>
                <a:lnTo>
                  <a:pt x="3955491" y="940664"/>
                </a:lnTo>
                <a:lnTo>
                  <a:pt x="3932394" y="944799"/>
                </a:lnTo>
                <a:lnTo>
                  <a:pt x="3908262" y="947898"/>
                </a:lnTo>
                <a:lnTo>
                  <a:pt x="3884130" y="949276"/>
                </a:lnTo>
                <a:lnTo>
                  <a:pt x="3859998" y="950310"/>
                </a:lnTo>
                <a:lnTo>
                  <a:pt x="2672027" y="950310"/>
                </a:lnTo>
                <a:lnTo>
                  <a:pt x="2647896" y="949276"/>
                </a:lnTo>
                <a:lnTo>
                  <a:pt x="2624108" y="947898"/>
                </a:lnTo>
                <a:lnTo>
                  <a:pt x="2599977" y="944799"/>
                </a:lnTo>
                <a:lnTo>
                  <a:pt x="2576534" y="940664"/>
                </a:lnTo>
                <a:lnTo>
                  <a:pt x="2553782" y="935153"/>
                </a:lnTo>
                <a:lnTo>
                  <a:pt x="2531373" y="928609"/>
                </a:lnTo>
                <a:lnTo>
                  <a:pt x="2509310" y="921375"/>
                </a:lnTo>
                <a:lnTo>
                  <a:pt x="2487591" y="912763"/>
                </a:lnTo>
                <a:lnTo>
                  <a:pt x="2466563" y="903118"/>
                </a:lnTo>
                <a:lnTo>
                  <a:pt x="2446222" y="892440"/>
                </a:lnTo>
                <a:lnTo>
                  <a:pt x="2426227" y="881417"/>
                </a:lnTo>
                <a:lnTo>
                  <a:pt x="2406921" y="868672"/>
                </a:lnTo>
                <a:lnTo>
                  <a:pt x="2388306" y="855583"/>
                </a:lnTo>
                <a:lnTo>
                  <a:pt x="2370380" y="841460"/>
                </a:lnTo>
                <a:lnTo>
                  <a:pt x="2353142" y="826304"/>
                </a:lnTo>
                <a:lnTo>
                  <a:pt x="2336595" y="810458"/>
                </a:lnTo>
                <a:lnTo>
                  <a:pt x="2320737" y="793924"/>
                </a:lnTo>
                <a:lnTo>
                  <a:pt x="2305568" y="776701"/>
                </a:lnTo>
                <a:lnTo>
                  <a:pt x="2291778" y="759133"/>
                </a:lnTo>
                <a:lnTo>
                  <a:pt x="2278334" y="740188"/>
                </a:lnTo>
                <a:lnTo>
                  <a:pt x="2265923" y="720898"/>
                </a:lnTo>
                <a:lnTo>
                  <a:pt x="2254546" y="700919"/>
                </a:lnTo>
                <a:lnTo>
                  <a:pt x="2244205" y="680596"/>
                </a:lnTo>
                <a:lnTo>
                  <a:pt x="2234552" y="659928"/>
                </a:lnTo>
                <a:lnTo>
                  <a:pt x="2225933" y="638227"/>
                </a:lnTo>
                <a:lnTo>
                  <a:pt x="2218349" y="616181"/>
                </a:lnTo>
                <a:lnTo>
                  <a:pt x="2211799" y="593792"/>
                </a:lnTo>
                <a:lnTo>
                  <a:pt x="2206627" y="570713"/>
                </a:lnTo>
                <a:lnTo>
                  <a:pt x="2202492" y="547289"/>
                </a:lnTo>
                <a:lnTo>
                  <a:pt x="2199388" y="523866"/>
                </a:lnTo>
                <a:lnTo>
                  <a:pt x="2197664" y="499409"/>
                </a:lnTo>
                <a:lnTo>
                  <a:pt x="2196631" y="475297"/>
                </a:lnTo>
                <a:lnTo>
                  <a:pt x="2197664" y="451184"/>
                </a:lnTo>
                <a:lnTo>
                  <a:pt x="2199388" y="426727"/>
                </a:lnTo>
                <a:lnTo>
                  <a:pt x="2202492" y="403305"/>
                </a:lnTo>
                <a:lnTo>
                  <a:pt x="2206627" y="379881"/>
                </a:lnTo>
                <a:lnTo>
                  <a:pt x="2211799" y="356802"/>
                </a:lnTo>
                <a:lnTo>
                  <a:pt x="2218349" y="334757"/>
                </a:lnTo>
                <a:lnTo>
                  <a:pt x="2225933" y="312366"/>
                </a:lnTo>
                <a:lnTo>
                  <a:pt x="2234552" y="290665"/>
                </a:lnTo>
                <a:lnTo>
                  <a:pt x="2244205" y="269998"/>
                </a:lnTo>
                <a:lnTo>
                  <a:pt x="2254546" y="249675"/>
                </a:lnTo>
                <a:lnTo>
                  <a:pt x="2265923" y="229694"/>
                </a:lnTo>
                <a:lnTo>
                  <a:pt x="2278334" y="210405"/>
                </a:lnTo>
                <a:lnTo>
                  <a:pt x="2291778" y="191461"/>
                </a:lnTo>
                <a:lnTo>
                  <a:pt x="2305568" y="173893"/>
                </a:lnTo>
                <a:lnTo>
                  <a:pt x="2320737" y="156669"/>
                </a:lnTo>
                <a:lnTo>
                  <a:pt x="2336595" y="140136"/>
                </a:lnTo>
                <a:lnTo>
                  <a:pt x="2353142" y="124290"/>
                </a:lnTo>
                <a:lnTo>
                  <a:pt x="2370380" y="109133"/>
                </a:lnTo>
                <a:lnTo>
                  <a:pt x="2388306" y="95011"/>
                </a:lnTo>
                <a:lnTo>
                  <a:pt x="2406921" y="81922"/>
                </a:lnTo>
                <a:lnTo>
                  <a:pt x="2426227" y="69176"/>
                </a:lnTo>
                <a:lnTo>
                  <a:pt x="2446222" y="58154"/>
                </a:lnTo>
                <a:lnTo>
                  <a:pt x="2466563" y="47475"/>
                </a:lnTo>
                <a:lnTo>
                  <a:pt x="2487591" y="37830"/>
                </a:lnTo>
                <a:lnTo>
                  <a:pt x="2509310" y="29219"/>
                </a:lnTo>
                <a:lnTo>
                  <a:pt x="2531373" y="21986"/>
                </a:lnTo>
                <a:lnTo>
                  <a:pt x="2553782" y="15440"/>
                </a:lnTo>
                <a:lnTo>
                  <a:pt x="2576534" y="9929"/>
                </a:lnTo>
                <a:lnTo>
                  <a:pt x="2599977" y="5796"/>
                </a:lnTo>
                <a:lnTo>
                  <a:pt x="2624108" y="2694"/>
                </a:lnTo>
                <a:lnTo>
                  <a:pt x="2647896" y="1318"/>
                </a:lnTo>
                <a:lnTo>
                  <a:pt x="2656477" y="951"/>
                </a:lnTo>
                <a:close/>
              </a:path>
            </a:pathLst>
          </a:custGeom>
          <a:solidFill>
            <a:schemeClr val="bg1">
              <a:lumMod val="95000"/>
            </a:schemeClr>
          </a:solidFill>
        </p:spPr>
        <p:txBody>
          <a:bodyPr wrap="square" anchor="ctr">
            <a:noAutofit/>
          </a:bodyP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7053908" y="1091988"/>
            <a:ext cx="4056915"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7053908" y="2244402"/>
            <a:ext cx="4056915" cy="310671"/>
          </a:xfrm>
          <a:prstGeom prst="rect">
            <a:avLst/>
          </a:prstGeom>
        </p:spPr>
        <p:txBody>
          <a:bodyPr/>
          <a:lstStyle>
            <a:lvl1pPr marL="0" indent="0">
              <a:buNone/>
              <a:defRPr sz="2000" b="1">
                <a:solidFill>
                  <a:srgbClr val="0060A8"/>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7053908" y="2680090"/>
            <a:ext cx="4056915" cy="8632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7495709"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D4A882CC-E398-31BE-C4AA-3D96F1FC9C51}"/>
              </a:ext>
            </a:extLst>
          </p:cNvPr>
          <p:cNvSpPr>
            <a:spLocks noGrp="1"/>
          </p:cNvSpPr>
          <p:nvPr>
            <p:ph type="pic" sz="quarter" idx="15" hasCustomPrompt="1"/>
          </p:nvPr>
        </p:nvSpPr>
        <p:spPr>
          <a:xfrm>
            <a:off x="8685356"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0" name="Espace réservé pour une image  9">
            <a:extLst>
              <a:ext uri="{FF2B5EF4-FFF2-40B4-BE49-F238E27FC236}">
                <a16:creationId xmlns:a16="http://schemas.microsoft.com/office/drawing/2014/main" id="{06D4C6B0-28F1-4C0A-DB84-302DEB9519F5}"/>
              </a:ext>
            </a:extLst>
          </p:cNvPr>
          <p:cNvSpPr>
            <a:spLocks noGrp="1"/>
          </p:cNvSpPr>
          <p:nvPr>
            <p:ph type="pic" sz="quarter" idx="16" hasCustomPrompt="1"/>
          </p:nvPr>
        </p:nvSpPr>
        <p:spPr>
          <a:xfrm>
            <a:off x="9875006"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7353098" y="4397800"/>
            <a:ext cx="810684"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a:t>
            </a:r>
            <a:br>
              <a:rPr lang="fr-FR"/>
            </a:br>
            <a:r>
              <a:rPr lang="fr-FR"/>
              <a:t>ipsum</a:t>
            </a:r>
          </a:p>
        </p:txBody>
      </p:sp>
      <p:sp>
        <p:nvSpPr>
          <p:cNvPr id="12" name="Espace réservé du texte 11">
            <a:extLst>
              <a:ext uri="{FF2B5EF4-FFF2-40B4-BE49-F238E27FC236}">
                <a16:creationId xmlns:a16="http://schemas.microsoft.com/office/drawing/2014/main" id="{C72C0C54-C002-7FF4-005E-E5A94AB95691}"/>
              </a:ext>
            </a:extLst>
          </p:cNvPr>
          <p:cNvSpPr>
            <a:spLocks noGrp="1"/>
          </p:cNvSpPr>
          <p:nvPr>
            <p:ph type="body" sz="quarter" idx="18" hasCustomPrompt="1"/>
          </p:nvPr>
        </p:nvSpPr>
        <p:spPr>
          <a:xfrm>
            <a:off x="8563095" y="4397800"/>
            <a:ext cx="769984"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a:t>
            </a:r>
            <a:br>
              <a:rPr lang="fr-FR"/>
            </a:br>
            <a:r>
              <a:rPr lang="fr-FR"/>
              <a:t>ipsum</a:t>
            </a:r>
          </a:p>
        </p:txBody>
      </p:sp>
      <p:sp>
        <p:nvSpPr>
          <p:cNvPr id="13" name="Espace réservé du texte 11">
            <a:extLst>
              <a:ext uri="{FF2B5EF4-FFF2-40B4-BE49-F238E27FC236}">
                <a16:creationId xmlns:a16="http://schemas.microsoft.com/office/drawing/2014/main" id="{DBD56297-62B1-C48E-5CD7-BF2EF4FD7E6A}"/>
              </a:ext>
            </a:extLst>
          </p:cNvPr>
          <p:cNvSpPr>
            <a:spLocks noGrp="1"/>
          </p:cNvSpPr>
          <p:nvPr>
            <p:ph type="body" sz="quarter" idx="19" hasCustomPrompt="1"/>
          </p:nvPr>
        </p:nvSpPr>
        <p:spPr>
          <a:xfrm>
            <a:off x="9732393" y="4397800"/>
            <a:ext cx="810682"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a:t>
            </a:r>
            <a:br>
              <a:rPr lang="fr-FR"/>
            </a:br>
            <a:r>
              <a:rPr lang="fr-FR"/>
              <a:t>ipsum</a:t>
            </a: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7053908" y="5111277"/>
            <a:ext cx="4056915" cy="654736"/>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Tree>
    <p:extLst>
      <p:ext uri="{BB962C8B-B14F-4D97-AF65-F5344CB8AC3E}">
        <p14:creationId xmlns:p14="http://schemas.microsoft.com/office/powerpoint/2010/main" val="804910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01 calque personnalisé">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1371526" y="0"/>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0" name="Picture Placeholder 39">
            <a:extLst>
              <a:ext uri="{FF2B5EF4-FFF2-40B4-BE49-F238E27FC236}">
                <a16:creationId xmlns:a16="http://schemas.microsoft.com/office/drawing/2014/main" id="{8565C359-2C01-499C-B320-74C80B77F39D}"/>
              </a:ext>
            </a:extLst>
          </p:cNvPr>
          <p:cNvSpPr>
            <a:spLocks noGrp="1"/>
          </p:cNvSpPr>
          <p:nvPr>
            <p:ph type="pic" sz="quarter" idx="10" hasCustomPrompt="1"/>
          </p:nvPr>
        </p:nvSpPr>
        <p:spPr>
          <a:xfrm>
            <a:off x="550273" y="1214437"/>
            <a:ext cx="6129349" cy="4328444"/>
          </a:xfrm>
          <a:custGeom>
            <a:avLst/>
            <a:gdLst>
              <a:gd name="connsiteX0" fmla="*/ 3059749 w 6129349"/>
              <a:gd name="connsiteY0" fmla="*/ 3378420 h 4328444"/>
              <a:gd name="connsiteX1" fmla="*/ 5290344 w 6129349"/>
              <a:gd name="connsiteY1" fmla="*/ 3378420 h 4328444"/>
              <a:gd name="connsiteX2" fmla="*/ 5315140 w 6129349"/>
              <a:gd name="connsiteY2" fmla="*/ 3379453 h 4328444"/>
              <a:gd name="connsiteX3" fmla="*/ 5338902 w 6129349"/>
              <a:gd name="connsiteY3" fmla="*/ 3380831 h 4328444"/>
              <a:gd name="connsiteX4" fmla="*/ 5362664 w 6129349"/>
              <a:gd name="connsiteY4" fmla="*/ 3383931 h 4328444"/>
              <a:gd name="connsiteX5" fmla="*/ 5385739 w 6129349"/>
              <a:gd name="connsiteY5" fmla="*/ 3388065 h 4328444"/>
              <a:gd name="connsiteX6" fmla="*/ 5408812 w 6129349"/>
              <a:gd name="connsiteY6" fmla="*/ 3393576 h 4328444"/>
              <a:gd name="connsiteX7" fmla="*/ 5431542 w 6129349"/>
              <a:gd name="connsiteY7" fmla="*/ 3400120 h 4328444"/>
              <a:gd name="connsiteX8" fmla="*/ 5453583 w 6129349"/>
              <a:gd name="connsiteY8" fmla="*/ 3407354 h 4328444"/>
              <a:gd name="connsiteX9" fmla="*/ 5474935 w 6129349"/>
              <a:gd name="connsiteY9" fmla="*/ 3415966 h 4328444"/>
              <a:gd name="connsiteX10" fmla="*/ 5496287 w 6129349"/>
              <a:gd name="connsiteY10" fmla="*/ 3425611 h 4328444"/>
              <a:gd name="connsiteX11" fmla="*/ 5516605 w 6129349"/>
              <a:gd name="connsiteY11" fmla="*/ 3436289 h 4328444"/>
              <a:gd name="connsiteX12" fmla="*/ 5536236 w 6129349"/>
              <a:gd name="connsiteY12" fmla="*/ 3447312 h 4328444"/>
              <a:gd name="connsiteX13" fmla="*/ 5555866 w 6129349"/>
              <a:gd name="connsiteY13" fmla="*/ 3460057 h 4328444"/>
              <a:gd name="connsiteX14" fmla="*/ 5574119 w 6129349"/>
              <a:gd name="connsiteY14" fmla="*/ 3473146 h 4328444"/>
              <a:gd name="connsiteX15" fmla="*/ 5592371 w 6129349"/>
              <a:gd name="connsiteY15" fmla="*/ 3487269 h 4328444"/>
              <a:gd name="connsiteX16" fmla="*/ 5609590 w 6129349"/>
              <a:gd name="connsiteY16" fmla="*/ 3502426 h 4328444"/>
              <a:gd name="connsiteX17" fmla="*/ 5626121 w 6129349"/>
              <a:gd name="connsiteY17" fmla="*/ 3518271 h 4328444"/>
              <a:gd name="connsiteX18" fmla="*/ 5641963 w 6129349"/>
              <a:gd name="connsiteY18" fmla="*/ 3534806 h 4328444"/>
              <a:gd name="connsiteX19" fmla="*/ 5656427 w 6129349"/>
              <a:gd name="connsiteY19" fmla="*/ 3552028 h 4328444"/>
              <a:gd name="connsiteX20" fmla="*/ 5670548 w 6129349"/>
              <a:gd name="connsiteY20" fmla="*/ 3569596 h 4328444"/>
              <a:gd name="connsiteX21" fmla="*/ 5683978 w 6129349"/>
              <a:gd name="connsiteY21" fmla="*/ 3588541 h 4328444"/>
              <a:gd name="connsiteX22" fmla="*/ 5696376 w 6129349"/>
              <a:gd name="connsiteY22" fmla="*/ 3607831 h 4328444"/>
              <a:gd name="connsiteX23" fmla="*/ 5708085 w 6129349"/>
              <a:gd name="connsiteY23" fmla="*/ 3627810 h 4328444"/>
              <a:gd name="connsiteX24" fmla="*/ 5718417 w 6129349"/>
              <a:gd name="connsiteY24" fmla="*/ 3648133 h 4328444"/>
              <a:gd name="connsiteX25" fmla="*/ 5728060 w 6129349"/>
              <a:gd name="connsiteY25" fmla="*/ 3668800 h 4328444"/>
              <a:gd name="connsiteX26" fmla="*/ 5736325 w 6129349"/>
              <a:gd name="connsiteY26" fmla="*/ 3690846 h 4328444"/>
              <a:gd name="connsiteX27" fmla="*/ 5744246 w 6129349"/>
              <a:gd name="connsiteY27" fmla="*/ 3712547 h 4328444"/>
              <a:gd name="connsiteX28" fmla="*/ 5750445 w 6129349"/>
              <a:gd name="connsiteY28" fmla="*/ 3734937 h 4328444"/>
              <a:gd name="connsiteX29" fmla="*/ 5755611 w 6129349"/>
              <a:gd name="connsiteY29" fmla="*/ 3758016 h 4328444"/>
              <a:gd name="connsiteX30" fmla="*/ 5759744 w 6129349"/>
              <a:gd name="connsiteY30" fmla="*/ 3781440 h 4328444"/>
              <a:gd name="connsiteX31" fmla="*/ 5762842 w 6129349"/>
              <a:gd name="connsiteY31" fmla="*/ 3804863 h 4328444"/>
              <a:gd name="connsiteX32" fmla="*/ 5764909 w 6129349"/>
              <a:gd name="connsiteY32" fmla="*/ 3829319 h 4328444"/>
              <a:gd name="connsiteX33" fmla="*/ 5765254 w 6129349"/>
              <a:gd name="connsiteY33" fmla="*/ 3853432 h 4328444"/>
              <a:gd name="connsiteX34" fmla="*/ 5764909 w 6129349"/>
              <a:gd name="connsiteY34" fmla="*/ 3877545 h 4328444"/>
              <a:gd name="connsiteX35" fmla="*/ 5762842 w 6129349"/>
              <a:gd name="connsiteY35" fmla="*/ 3902001 h 4328444"/>
              <a:gd name="connsiteX36" fmla="*/ 5759744 w 6129349"/>
              <a:gd name="connsiteY36" fmla="*/ 3925424 h 4328444"/>
              <a:gd name="connsiteX37" fmla="*/ 5755611 w 6129349"/>
              <a:gd name="connsiteY37" fmla="*/ 3948848 h 4328444"/>
              <a:gd name="connsiteX38" fmla="*/ 5750445 w 6129349"/>
              <a:gd name="connsiteY38" fmla="*/ 3971927 h 4328444"/>
              <a:gd name="connsiteX39" fmla="*/ 5744246 w 6129349"/>
              <a:gd name="connsiteY39" fmla="*/ 3993973 h 4328444"/>
              <a:gd name="connsiteX40" fmla="*/ 5736325 w 6129349"/>
              <a:gd name="connsiteY40" fmla="*/ 4016363 h 4328444"/>
              <a:gd name="connsiteX41" fmla="*/ 5728060 w 6129349"/>
              <a:gd name="connsiteY41" fmla="*/ 4038064 h 4328444"/>
              <a:gd name="connsiteX42" fmla="*/ 5718417 w 6129349"/>
              <a:gd name="connsiteY42" fmla="*/ 4058731 h 4328444"/>
              <a:gd name="connsiteX43" fmla="*/ 5708085 w 6129349"/>
              <a:gd name="connsiteY43" fmla="*/ 4079054 h 4328444"/>
              <a:gd name="connsiteX44" fmla="*/ 5696376 w 6129349"/>
              <a:gd name="connsiteY44" fmla="*/ 4099033 h 4328444"/>
              <a:gd name="connsiteX45" fmla="*/ 5683978 w 6129349"/>
              <a:gd name="connsiteY45" fmla="*/ 4118323 h 4328444"/>
              <a:gd name="connsiteX46" fmla="*/ 5670548 w 6129349"/>
              <a:gd name="connsiteY46" fmla="*/ 4137268 h 4328444"/>
              <a:gd name="connsiteX47" fmla="*/ 5656427 w 6129349"/>
              <a:gd name="connsiteY47" fmla="*/ 4154836 h 4328444"/>
              <a:gd name="connsiteX48" fmla="*/ 5641963 w 6129349"/>
              <a:gd name="connsiteY48" fmla="*/ 4172058 h 4328444"/>
              <a:gd name="connsiteX49" fmla="*/ 5626121 w 6129349"/>
              <a:gd name="connsiteY49" fmla="*/ 4188593 h 4328444"/>
              <a:gd name="connsiteX50" fmla="*/ 5609590 w 6129349"/>
              <a:gd name="connsiteY50" fmla="*/ 4204438 h 4328444"/>
              <a:gd name="connsiteX51" fmla="*/ 5592371 w 6129349"/>
              <a:gd name="connsiteY51" fmla="*/ 4219595 h 4328444"/>
              <a:gd name="connsiteX52" fmla="*/ 5574119 w 6129349"/>
              <a:gd name="connsiteY52" fmla="*/ 4233718 h 4328444"/>
              <a:gd name="connsiteX53" fmla="*/ 5555866 w 6129349"/>
              <a:gd name="connsiteY53" fmla="*/ 4246807 h 4328444"/>
              <a:gd name="connsiteX54" fmla="*/ 5536236 w 6129349"/>
              <a:gd name="connsiteY54" fmla="*/ 4259552 h 4328444"/>
              <a:gd name="connsiteX55" fmla="*/ 5516605 w 6129349"/>
              <a:gd name="connsiteY55" fmla="*/ 4270575 h 4328444"/>
              <a:gd name="connsiteX56" fmla="*/ 5496287 w 6129349"/>
              <a:gd name="connsiteY56" fmla="*/ 4281254 h 4328444"/>
              <a:gd name="connsiteX57" fmla="*/ 5474935 w 6129349"/>
              <a:gd name="connsiteY57" fmla="*/ 4290898 h 4328444"/>
              <a:gd name="connsiteX58" fmla="*/ 5453583 w 6129349"/>
              <a:gd name="connsiteY58" fmla="*/ 4299510 h 4328444"/>
              <a:gd name="connsiteX59" fmla="*/ 5431542 w 6129349"/>
              <a:gd name="connsiteY59" fmla="*/ 4306743 h 4328444"/>
              <a:gd name="connsiteX60" fmla="*/ 5408812 w 6129349"/>
              <a:gd name="connsiteY60" fmla="*/ 4313288 h 4328444"/>
              <a:gd name="connsiteX61" fmla="*/ 5385739 w 6129349"/>
              <a:gd name="connsiteY61" fmla="*/ 4318799 h 4328444"/>
              <a:gd name="connsiteX62" fmla="*/ 5362664 w 6129349"/>
              <a:gd name="connsiteY62" fmla="*/ 4322933 h 4328444"/>
              <a:gd name="connsiteX63" fmla="*/ 5338902 w 6129349"/>
              <a:gd name="connsiteY63" fmla="*/ 4326033 h 4328444"/>
              <a:gd name="connsiteX64" fmla="*/ 5315140 w 6129349"/>
              <a:gd name="connsiteY64" fmla="*/ 4327411 h 4328444"/>
              <a:gd name="connsiteX65" fmla="*/ 5290344 w 6129349"/>
              <a:gd name="connsiteY65" fmla="*/ 4328444 h 4328444"/>
              <a:gd name="connsiteX66" fmla="*/ 3059749 w 6129349"/>
              <a:gd name="connsiteY66" fmla="*/ 4328444 h 4328444"/>
              <a:gd name="connsiteX67" fmla="*/ 3035297 w 6129349"/>
              <a:gd name="connsiteY67" fmla="*/ 4327411 h 4328444"/>
              <a:gd name="connsiteX68" fmla="*/ 3011534 w 6129349"/>
              <a:gd name="connsiteY68" fmla="*/ 4326033 h 4328444"/>
              <a:gd name="connsiteX69" fmla="*/ 2987427 w 6129349"/>
              <a:gd name="connsiteY69" fmla="*/ 4322933 h 4328444"/>
              <a:gd name="connsiteX70" fmla="*/ 2964354 w 6129349"/>
              <a:gd name="connsiteY70" fmla="*/ 4318799 h 4328444"/>
              <a:gd name="connsiteX71" fmla="*/ 2941279 w 6129349"/>
              <a:gd name="connsiteY71" fmla="*/ 4313288 h 4328444"/>
              <a:gd name="connsiteX72" fmla="*/ 2918894 w 6129349"/>
              <a:gd name="connsiteY72" fmla="*/ 4306743 h 4328444"/>
              <a:gd name="connsiteX73" fmla="*/ 2896854 w 6129349"/>
              <a:gd name="connsiteY73" fmla="*/ 4299510 h 4328444"/>
              <a:gd name="connsiteX74" fmla="*/ 2875157 w 6129349"/>
              <a:gd name="connsiteY74" fmla="*/ 4290898 h 4328444"/>
              <a:gd name="connsiteX75" fmla="*/ 2854149 w 6129349"/>
              <a:gd name="connsiteY75" fmla="*/ 4281254 h 4328444"/>
              <a:gd name="connsiteX76" fmla="*/ 2833830 w 6129349"/>
              <a:gd name="connsiteY76" fmla="*/ 4270575 h 4328444"/>
              <a:gd name="connsiteX77" fmla="*/ 2813857 w 6129349"/>
              <a:gd name="connsiteY77" fmla="*/ 4259552 h 4328444"/>
              <a:gd name="connsiteX78" fmla="*/ 2794571 w 6129349"/>
              <a:gd name="connsiteY78" fmla="*/ 4246807 h 4328444"/>
              <a:gd name="connsiteX79" fmla="*/ 2775974 w 6129349"/>
              <a:gd name="connsiteY79" fmla="*/ 4233718 h 4328444"/>
              <a:gd name="connsiteX80" fmla="*/ 2758066 w 6129349"/>
              <a:gd name="connsiteY80" fmla="*/ 4219595 h 4328444"/>
              <a:gd name="connsiteX81" fmla="*/ 2740846 w 6129349"/>
              <a:gd name="connsiteY81" fmla="*/ 4204438 h 4328444"/>
              <a:gd name="connsiteX82" fmla="*/ 2724316 w 6129349"/>
              <a:gd name="connsiteY82" fmla="*/ 4188593 h 4328444"/>
              <a:gd name="connsiteX83" fmla="*/ 2708474 w 6129349"/>
              <a:gd name="connsiteY83" fmla="*/ 4172058 h 4328444"/>
              <a:gd name="connsiteX84" fmla="*/ 2693321 w 6129349"/>
              <a:gd name="connsiteY84" fmla="*/ 4154836 h 4328444"/>
              <a:gd name="connsiteX85" fmla="*/ 2679545 w 6129349"/>
              <a:gd name="connsiteY85" fmla="*/ 4137268 h 4328444"/>
              <a:gd name="connsiteX86" fmla="*/ 2666115 w 6129349"/>
              <a:gd name="connsiteY86" fmla="*/ 4118323 h 4328444"/>
              <a:gd name="connsiteX87" fmla="*/ 2653717 w 6129349"/>
              <a:gd name="connsiteY87" fmla="*/ 4099033 h 4328444"/>
              <a:gd name="connsiteX88" fmla="*/ 2642351 w 6129349"/>
              <a:gd name="connsiteY88" fmla="*/ 4079054 h 4328444"/>
              <a:gd name="connsiteX89" fmla="*/ 2632020 w 6129349"/>
              <a:gd name="connsiteY89" fmla="*/ 4058731 h 4328444"/>
              <a:gd name="connsiteX90" fmla="*/ 2622377 w 6129349"/>
              <a:gd name="connsiteY90" fmla="*/ 4038064 h 4328444"/>
              <a:gd name="connsiteX91" fmla="*/ 2613767 w 6129349"/>
              <a:gd name="connsiteY91" fmla="*/ 4016363 h 4328444"/>
              <a:gd name="connsiteX92" fmla="*/ 2606191 w 6129349"/>
              <a:gd name="connsiteY92" fmla="*/ 3993973 h 4328444"/>
              <a:gd name="connsiteX93" fmla="*/ 2599992 w 6129349"/>
              <a:gd name="connsiteY93" fmla="*/ 3971927 h 4328444"/>
              <a:gd name="connsiteX94" fmla="*/ 2594482 w 6129349"/>
              <a:gd name="connsiteY94" fmla="*/ 3948848 h 4328444"/>
              <a:gd name="connsiteX95" fmla="*/ 2590349 w 6129349"/>
              <a:gd name="connsiteY95" fmla="*/ 3925424 h 4328444"/>
              <a:gd name="connsiteX96" fmla="*/ 2587249 w 6129349"/>
              <a:gd name="connsiteY96" fmla="*/ 3902001 h 4328444"/>
              <a:gd name="connsiteX97" fmla="*/ 2585528 w 6129349"/>
              <a:gd name="connsiteY97" fmla="*/ 3877545 h 4328444"/>
              <a:gd name="connsiteX98" fmla="*/ 2584839 w 6129349"/>
              <a:gd name="connsiteY98" fmla="*/ 3853432 h 4328444"/>
              <a:gd name="connsiteX99" fmla="*/ 2585528 w 6129349"/>
              <a:gd name="connsiteY99" fmla="*/ 3829319 h 4328444"/>
              <a:gd name="connsiteX100" fmla="*/ 2587249 w 6129349"/>
              <a:gd name="connsiteY100" fmla="*/ 3804863 h 4328444"/>
              <a:gd name="connsiteX101" fmla="*/ 2590349 w 6129349"/>
              <a:gd name="connsiteY101" fmla="*/ 3781440 h 4328444"/>
              <a:gd name="connsiteX102" fmla="*/ 2594482 w 6129349"/>
              <a:gd name="connsiteY102" fmla="*/ 3758016 h 4328444"/>
              <a:gd name="connsiteX103" fmla="*/ 2599992 w 6129349"/>
              <a:gd name="connsiteY103" fmla="*/ 3734937 h 4328444"/>
              <a:gd name="connsiteX104" fmla="*/ 2606191 w 6129349"/>
              <a:gd name="connsiteY104" fmla="*/ 3712547 h 4328444"/>
              <a:gd name="connsiteX105" fmla="*/ 2613767 w 6129349"/>
              <a:gd name="connsiteY105" fmla="*/ 3690846 h 4328444"/>
              <a:gd name="connsiteX106" fmla="*/ 2622377 w 6129349"/>
              <a:gd name="connsiteY106" fmla="*/ 3668800 h 4328444"/>
              <a:gd name="connsiteX107" fmla="*/ 2632020 w 6129349"/>
              <a:gd name="connsiteY107" fmla="*/ 3648133 h 4328444"/>
              <a:gd name="connsiteX108" fmla="*/ 2642351 w 6129349"/>
              <a:gd name="connsiteY108" fmla="*/ 3627810 h 4328444"/>
              <a:gd name="connsiteX109" fmla="*/ 2653717 w 6129349"/>
              <a:gd name="connsiteY109" fmla="*/ 3607831 h 4328444"/>
              <a:gd name="connsiteX110" fmla="*/ 2666115 w 6129349"/>
              <a:gd name="connsiteY110" fmla="*/ 3588541 h 4328444"/>
              <a:gd name="connsiteX111" fmla="*/ 2679545 w 6129349"/>
              <a:gd name="connsiteY111" fmla="*/ 3569596 h 4328444"/>
              <a:gd name="connsiteX112" fmla="*/ 2693321 w 6129349"/>
              <a:gd name="connsiteY112" fmla="*/ 3552028 h 4328444"/>
              <a:gd name="connsiteX113" fmla="*/ 2708474 w 6129349"/>
              <a:gd name="connsiteY113" fmla="*/ 3534806 h 4328444"/>
              <a:gd name="connsiteX114" fmla="*/ 2724316 w 6129349"/>
              <a:gd name="connsiteY114" fmla="*/ 3518271 h 4328444"/>
              <a:gd name="connsiteX115" fmla="*/ 2740846 w 6129349"/>
              <a:gd name="connsiteY115" fmla="*/ 3502426 h 4328444"/>
              <a:gd name="connsiteX116" fmla="*/ 2758066 w 6129349"/>
              <a:gd name="connsiteY116" fmla="*/ 3487269 h 4328444"/>
              <a:gd name="connsiteX117" fmla="*/ 2775974 w 6129349"/>
              <a:gd name="connsiteY117" fmla="*/ 3473146 h 4328444"/>
              <a:gd name="connsiteX118" fmla="*/ 2794571 w 6129349"/>
              <a:gd name="connsiteY118" fmla="*/ 3460057 h 4328444"/>
              <a:gd name="connsiteX119" fmla="*/ 2813857 w 6129349"/>
              <a:gd name="connsiteY119" fmla="*/ 3447312 h 4328444"/>
              <a:gd name="connsiteX120" fmla="*/ 2833830 w 6129349"/>
              <a:gd name="connsiteY120" fmla="*/ 3436289 h 4328444"/>
              <a:gd name="connsiteX121" fmla="*/ 2854149 w 6129349"/>
              <a:gd name="connsiteY121" fmla="*/ 3425611 h 4328444"/>
              <a:gd name="connsiteX122" fmla="*/ 2875157 w 6129349"/>
              <a:gd name="connsiteY122" fmla="*/ 3415966 h 4328444"/>
              <a:gd name="connsiteX123" fmla="*/ 2896854 w 6129349"/>
              <a:gd name="connsiteY123" fmla="*/ 3407354 h 4328444"/>
              <a:gd name="connsiteX124" fmla="*/ 2918894 w 6129349"/>
              <a:gd name="connsiteY124" fmla="*/ 3400120 h 4328444"/>
              <a:gd name="connsiteX125" fmla="*/ 2941279 w 6129349"/>
              <a:gd name="connsiteY125" fmla="*/ 3393576 h 4328444"/>
              <a:gd name="connsiteX126" fmla="*/ 2964354 w 6129349"/>
              <a:gd name="connsiteY126" fmla="*/ 3388065 h 4328444"/>
              <a:gd name="connsiteX127" fmla="*/ 2987427 w 6129349"/>
              <a:gd name="connsiteY127" fmla="*/ 3383931 h 4328444"/>
              <a:gd name="connsiteX128" fmla="*/ 3011534 w 6129349"/>
              <a:gd name="connsiteY128" fmla="*/ 3380831 h 4328444"/>
              <a:gd name="connsiteX129" fmla="*/ 3035297 w 6129349"/>
              <a:gd name="connsiteY129" fmla="*/ 3379453 h 4328444"/>
              <a:gd name="connsiteX130" fmla="*/ 1367723 w 6129349"/>
              <a:gd name="connsiteY130" fmla="*/ 3378420 h 4328444"/>
              <a:gd name="connsiteX131" fmla="*/ 1887435 w 6129349"/>
              <a:gd name="connsiteY131" fmla="*/ 3378420 h 4328444"/>
              <a:gd name="connsiteX132" fmla="*/ 1911921 w 6129349"/>
              <a:gd name="connsiteY132" fmla="*/ 3379453 h 4328444"/>
              <a:gd name="connsiteX133" fmla="*/ 1935717 w 6129349"/>
              <a:gd name="connsiteY133" fmla="*/ 3380831 h 4328444"/>
              <a:gd name="connsiteX134" fmla="*/ 1959512 w 6129349"/>
              <a:gd name="connsiteY134" fmla="*/ 3383931 h 4328444"/>
              <a:gd name="connsiteX135" fmla="*/ 1982963 w 6129349"/>
              <a:gd name="connsiteY135" fmla="*/ 3388065 h 4328444"/>
              <a:gd name="connsiteX136" fmla="*/ 2005724 w 6129349"/>
              <a:gd name="connsiteY136" fmla="*/ 3393576 h 4328444"/>
              <a:gd name="connsiteX137" fmla="*/ 2028485 w 6129349"/>
              <a:gd name="connsiteY137" fmla="*/ 3400120 h 4328444"/>
              <a:gd name="connsiteX138" fmla="*/ 2050557 w 6129349"/>
              <a:gd name="connsiteY138" fmla="*/ 3407354 h 4328444"/>
              <a:gd name="connsiteX139" fmla="*/ 2071939 w 6129349"/>
              <a:gd name="connsiteY139" fmla="*/ 3415966 h 4328444"/>
              <a:gd name="connsiteX140" fmla="*/ 2092975 w 6129349"/>
              <a:gd name="connsiteY140" fmla="*/ 3425611 h 4328444"/>
              <a:gd name="connsiteX141" fmla="*/ 2113668 w 6129349"/>
              <a:gd name="connsiteY141" fmla="*/ 3436289 h 4328444"/>
              <a:gd name="connsiteX142" fmla="*/ 2133669 w 6129349"/>
              <a:gd name="connsiteY142" fmla="*/ 3447312 h 4328444"/>
              <a:gd name="connsiteX143" fmla="*/ 2152982 w 6129349"/>
              <a:gd name="connsiteY143" fmla="*/ 3460057 h 4328444"/>
              <a:gd name="connsiteX144" fmla="*/ 2171260 w 6129349"/>
              <a:gd name="connsiteY144" fmla="*/ 3473146 h 4328444"/>
              <a:gd name="connsiteX145" fmla="*/ 2189538 w 6129349"/>
              <a:gd name="connsiteY145" fmla="*/ 3487269 h 4328444"/>
              <a:gd name="connsiteX146" fmla="*/ 2206781 w 6129349"/>
              <a:gd name="connsiteY146" fmla="*/ 3502426 h 4328444"/>
              <a:gd name="connsiteX147" fmla="*/ 2223335 w 6129349"/>
              <a:gd name="connsiteY147" fmla="*/ 3518271 h 4328444"/>
              <a:gd name="connsiteX148" fmla="*/ 2239199 w 6129349"/>
              <a:gd name="connsiteY148" fmla="*/ 3534806 h 4328444"/>
              <a:gd name="connsiteX149" fmla="*/ 2254029 w 6129349"/>
              <a:gd name="connsiteY149" fmla="*/ 3552028 h 4328444"/>
              <a:gd name="connsiteX150" fmla="*/ 2267822 w 6129349"/>
              <a:gd name="connsiteY150" fmla="*/ 3569596 h 4328444"/>
              <a:gd name="connsiteX151" fmla="*/ 2281272 w 6129349"/>
              <a:gd name="connsiteY151" fmla="*/ 3588541 h 4328444"/>
              <a:gd name="connsiteX152" fmla="*/ 2293687 w 6129349"/>
              <a:gd name="connsiteY152" fmla="*/ 3607831 h 4328444"/>
              <a:gd name="connsiteX153" fmla="*/ 2305412 w 6129349"/>
              <a:gd name="connsiteY153" fmla="*/ 3627810 h 4328444"/>
              <a:gd name="connsiteX154" fmla="*/ 2315758 w 6129349"/>
              <a:gd name="connsiteY154" fmla="*/ 3648133 h 4328444"/>
              <a:gd name="connsiteX155" fmla="*/ 2325415 w 6129349"/>
              <a:gd name="connsiteY155" fmla="*/ 3668800 h 4328444"/>
              <a:gd name="connsiteX156" fmla="*/ 2333691 w 6129349"/>
              <a:gd name="connsiteY156" fmla="*/ 3690846 h 4328444"/>
              <a:gd name="connsiteX157" fmla="*/ 2341624 w 6129349"/>
              <a:gd name="connsiteY157" fmla="*/ 3712547 h 4328444"/>
              <a:gd name="connsiteX158" fmla="*/ 2348176 w 6129349"/>
              <a:gd name="connsiteY158" fmla="*/ 3734937 h 4328444"/>
              <a:gd name="connsiteX159" fmla="*/ 2353005 w 6129349"/>
              <a:gd name="connsiteY159" fmla="*/ 3758016 h 4328444"/>
              <a:gd name="connsiteX160" fmla="*/ 2357144 w 6129349"/>
              <a:gd name="connsiteY160" fmla="*/ 3781440 h 4328444"/>
              <a:gd name="connsiteX161" fmla="*/ 2360247 w 6129349"/>
              <a:gd name="connsiteY161" fmla="*/ 3804863 h 4328444"/>
              <a:gd name="connsiteX162" fmla="*/ 2362316 w 6129349"/>
              <a:gd name="connsiteY162" fmla="*/ 3829319 h 4328444"/>
              <a:gd name="connsiteX163" fmla="*/ 2363005 w 6129349"/>
              <a:gd name="connsiteY163" fmla="*/ 3853432 h 4328444"/>
              <a:gd name="connsiteX164" fmla="*/ 2362316 w 6129349"/>
              <a:gd name="connsiteY164" fmla="*/ 3877545 h 4328444"/>
              <a:gd name="connsiteX165" fmla="*/ 2360247 w 6129349"/>
              <a:gd name="connsiteY165" fmla="*/ 3902001 h 4328444"/>
              <a:gd name="connsiteX166" fmla="*/ 2357144 w 6129349"/>
              <a:gd name="connsiteY166" fmla="*/ 3925424 h 4328444"/>
              <a:gd name="connsiteX167" fmla="*/ 2353005 w 6129349"/>
              <a:gd name="connsiteY167" fmla="*/ 3948848 h 4328444"/>
              <a:gd name="connsiteX168" fmla="*/ 2348176 w 6129349"/>
              <a:gd name="connsiteY168" fmla="*/ 3971927 h 4328444"/>
              <a:gd name="connsiteX169" fmla="*/ 2341624 w 6129349"/>
              <a:gd name="connsiteY169" fmla="*/ 3993973 h 4328444"/>
              <a:gd name="connsiteX170" fmla="*/ 2333691 w 6129349"/>
              <a:gd name="connsiteY170" fmla="*/ 4016363 h 4328444"/>
              <a:gd name="connsiteX171" fmla="*/ 2325415 w 6129349"/>
              <a:gd name="connsiteY171" fmla="*/ 4038064 h 4328444"/>
              <a:gd name="connsiteX172" fmla="*/ 2315758 w 6129349"/>
              <a:gd name="connsiteY172" fmla="*/ 4058731 h 4328444"/>
              <a:gd name="connsiteX173" fmla="*/ 2305412 w 6129349"/>
              <a:gd name="connsiteY173" fmla="*/ 4079054 h 4328444"/>
              <a:gd name="connsiteX174" fmla="*/ 2293687 w 6129349"/>
              <a:gd name="connsiteY174" fmla="*/ 4099033 h 4328444"/>
              <a:gd name="connsiteX175" fmla="*/ 2281272 w 6129349"/>
              <a:gd name="connsiteY175" fmla="*/ 4118323 h 4328444"/>
              <a:gd name="connsiteX176" fmla="*/ 2267822 w 6129349"/>
              <a:gd name="connsiteY176" fmla="*/ 4137268 h 4328444"/>
              <a:gd name="connsiteX177" fmla="*/ 2254029 w 6129349"/>
              <a:gd name="connsiteY177" fmla="*/ 4154836 h 4328444"/>
              <a:gd name="connsiteX178" fmla="*/ 2239199 w 6129349"/>
              <a:gd name="connsiteY178" fmla="*/ 4172058 h 4328444"/>
              <a:gd name="connsiteX179" fmla="*/ 2223335 w 6129349"/>
              <a:gd name="connsiteY179" fmla="*/ 4188593 h 4328444"/>
              <a:gd name="connsiteX180" fmla="*/ 2206781 w 6129349"/>
              <a:gd name="connsiteY180" fmla="*/ 4204438 h 4328444"/>
              <a:gd name="connsiteX181" fmla="*/ 2189538 w 6129349"/>
              <a:gd name="connsiteY181" fmla="*/ 4219595 h 4328444"/>
              <a:gd name="connsiteX182" fmla="*/ 2171260 w 6129349"/>
              <a:gd name="connsiteY182" fmla="*/ 4233718 h 4328444"/>
              <a:gd name="connsiteX183" fmla="*/ 2152982 w 6129349"/>
              <a:gd name="connsiteY183" fmla="*/ 4246807 h 4328444"/>
              <a:gd name="connsiteX184" fmla="*/ 2133669 w 6129349"/>
              <a:gd name="connsiteY184" fmla="*/ 4259552 h 4328444"/>
              <a:gd name="connsiteX185" fmla="*/ 2113668 w 6129349"/>
              <a:gd name="connsiteY185" fmla="*/ 4270575 h 4328444"/>
              <a:gd name="connsiteX186" fmla="*/ 2092975 w 6129349"/>
              <a:gd name="connsiteY186" fmla="*/ 4281254 h 4328444"/>
              <a:gd name="connsiteX187" fmla="*/ 2071939 w 6129349"/>
              <a:gd name="connsiteY187" fmla="*/ 4290898 h 4328444"/>
              <a:gd name="connsiteX188" fmla="*/ 2050557 w 6129349"/>
              <a:gd name="connsiteY188" fmla="*/ 4299510 h 4328444"/>
              <a:gd name="connsiteX189" fmla="*/ 2028485 w 6129349"/>
              <a:gd name="connsiteY189" fmla="*/ 4306743 h 4328444"/>
              <a:gd name="connsiteX190" fmla="*/ 2005724 w 6129349"/>
              <a:gd name="connsiteY190" fmla="*/ 4313288 h 4328444"/>
              <a:gd name="connsiteX191" fmla="*/ 1982963 w 6129349"/>
              <a:gd name="connsiteY191" fmla="*/ 4318799 h 4328444"/>
              <a:gd name="connsiteX192" fmla="*/ 1959512 w 6129349"/>
              <a:gd name="connsiteY192" fmla="*/ 4322933 h 4328444"/>
              <a:gd name="connsiteX193" fmla="*/ 1935717 w 6129349"/>
              <a:gd name="connsiteY193" fmla="*/ 4326033 h 4328444"/>
              <a:gd name="connsiteX194" fmla="*/ 1911921 w 6129349"/>
              <a:gd name="connsiteY194" fmla="*/ 4327411 h 4328444"/>
              <a:gd name="connsiteX195" fmla="*/ 1887435 w 6129349"/>
              <a:gd name="connsiteY195" fmla="*/ 4328444 h 4328444"/>
              <a:gd name="connsiteX196" fmla="*/ 1367723 w 6129349"/>
              <a:gd name="connsiteY196" fmla="*/ 4328444 h 4328444"/>
              <a:gd name="connsiteX197" fmla="*/ 1343583 w 6129349"/>
              <a:gd name="connsiteY197" fmla="*/ 4327411 h 4328444"/>
              <a:gd name="connsiteX198" fmla="*/ 1319096 w 6129349"/>
              <a:gd name="connsiteY198" fmla="*/ 4326033 h 4328444"/>
              <a:gd name="connsiteX199" fmla="*/ 1295647 w 6129349"/>
              <a:gd name="connsiteY199" fmla="*/ 4322933 h 4328444"/>
              <a:gd name="connsiteX200" fmla="*/ 1272196 w 6129349"/>
              <a:gd name="connsiteY200" fmla="*/ 4318799 h 4328444"/>
              <a:gd name="connsiteX201" fmla="*/ 1249089 w 6129349"/>
              <a:gd name="connsiteY201" fmla="*/ 4313288 h 4328444"/>
              <a:gd name="connsiteX202" fmla="*/ 1226674 w 6129349"/>
              <a:gd name="connsiteY202" fmla="*/ 4306743 h 4328444"/>
              <a:gd name="connsiteX203" fmla="*/ 1204603 w 6129349"/>
              <a:gd name="connsiteY203" fmla="*/ 4299510 h 4328444"/>
              <a:gd name="connsiteX204" fmla="*/ 1182877 w 6129349"/>
              <a:gd name="connsiteY204" fmla="*/ 4290898 h 4328444"/>
              <a:gd name="connsiteX205" fmla="*/ 1162184 w 6129349"/>
              <a:gd name="connsiteY205" fmla="*/ 4281254 h 4328444"/>
              <a:gd name="connsiteX206" fmla="*/ 1141836 w 6129349"/>
              <a:gd name="connsiteY206" fmla="*/ 4270575 h 4328444"/>
              <a:gd name="connsiteX207" fmla="*/ 1121835 w 6129349"/>
              <a:gd name="connsiteY207" fmla="*/ 4259552 h 4328444"/>
              <a:gd name="connsiteX208" fmla="*/ 1102523 w 6129349"/>
              <a:gd name="connsiteY208" fmla="*/ 4246807 h 4328444"/>
              <a:gd name="connsiteX209" fmla="*/ 1083555 w 6129349"/>
              <a:gd name="connsiteY209" fmla="*/ 4233718 h 4328444"/>
              <a:gd name="connsiteX210" fmla="*/ 1065967 w 6129349"/>
              <a:gd name="connsiteY210" fmla="*/ 4219595 h 4328444"/>
              <a:gd name="connsiteX211" fmla="*/ 1048378 w 6129349"/>
              <a:gd name="connsiteY211" fmla="*/ 4204438 h 4328444"/>
              <a:gd name="connsiteX212" fmla="*/ 1031825 w 6129349"/>
              <a:gd name="connsiteY212" fmla="*/ 4188593 h 4328444"/>
              <a:gd name="connsiteX213" fmla="*/ 1016306 w 6129349"/>
              <a:gd name="connsiteY213" fmla="*/ 4172058 h 4328444"/>
              <a:gd name="connsiteX214" fmla="*/ 1001132 w 6129349"/>
              <a:gd name="connsiteY214" fmla="*/ 4154836 h 4328444"/>
              <a:gd name="connsiteX215" fmla="*/ 986991 w 6129349"/>
              <a:gd name="connsiteY215" fmla="*/ 4137268 h 4328444"/>
              <a:gd name="connsiteX216" fmla="*/ 973888 w 6129349"/>
              <a:gd name="connsiteY216" fmla="*/ 4118323 h 4328444"/>
              <a:gd name="connsiteX217" fmla="*/ 961127 w 6129349"/>
              <a:gd name="connsiteY217" fmla="*/ 4099033 h 4328444"/>
              <a:gd name="connsiteX218" fmla="*/ 950092 w 6129349"/>
              <a:gd name="connsiteY218" fmla="*/ 4079054 h 4328444"/>
              <a:gd name="connsiteX219" fmla="*/ 939056 w 6129349"/>
              <a:gd name="connsiteY219" fmla="*/ 4058731 h 4328444"/>
              <a:gd name="connsiteX220" fmla="*/ 929399 w 6129349"/>
              <a:gd name="connsiteY220" fmla="*/ 4038064 h 4328444"/>
              <a:gd name="connsiteX221" fmla="*/ 921122 w 6129349"/>
              <a:gd name="connsiteY221" fmla="*/ 4016363 h 4328444"/>
              <a:gd name="connsiteX222" fmla="*/ 913880 w 6129349"/>
              <a:gd name="connsiteY222" fmla="*/ 3993973 h 4328444"/>
              <a:gd name="connsiteX223" fmla="*/ 907328 w 6129349"/>
              <a:gd name="connsiteY223" fmla="*/ 3971927 h 4328444"/>
              <a:gd name="connsiteX224" fmla="*/ 901810 w 6129349"/>
              <a:gd name="connsiteY224" fmla="*/ 3948848 h 4328444"/>
              <a:gd name="connsiteX225" fmla="*/ 897673 w 6129349"/>
              <a:gd name="connsiteY225" fmla="*/ 3925424 h 4328444"/>
              <a:gd name="connsiteX226" fmla="*/ 894569 w 6129349"/>
              <a:gd name="connsiteY226" fmla="*/ 3902001 h 4328444"/>
              <a:gd name="connsiteX227" fmla="*/ 892844 w 6129349"/>
              <a:gd name="connsiteY227" fmla="*/ 3877545 h 4328444"/>
              <a:gd name="connsiteX228" fmla="*/ 892154 w 6129349"/>
              <a:gd name="connsiteY228" fmla="*/ 3853432 h 4328444"/>
              <a:gd name="connsiteX229" fmla="*/ 892844 w 6129349"/>
              <a:gd name="connsiteY229" fmla="*/ 3829319 h 4328444"/>
              <a:gd name="connsiteX230" fmla="*/ 894569 w 6129349"/>
              <a:gd name="connsiteY230" fmla="*/ 3804863 h 4328444"/>
              <a:gd name="connsiteX231" fmla="*/ 897673 w 6129349"/>
              <a:gd name="connsiteY231" fmla="*/ 3781440 h 4328444"/>
              <a:gd name="connsiteX232" fmla="*/ 901810 w 6129349"/>
              <a:gd name="connsiteY232" fmla="*/ 3758016 h 4328444"/>
              <a:gd name="connsiteX233" fmla="*/ 907328 w 6129349"/>
              <a:gd name="connsiteY233" fmla="*/ 3734937 h 4328444"/>
              <a:gd name="connsiteX234" fmla="*/ 913880 w 6129349"/>
              <a:gd name="connsiteY234" fmla="*/ 3712547 h 4328444"/>
              <a:gd name="connsiteX235" fmla="*/ 921122 w 6129349"/>
              <a:gd name="connsiteY235" fmla="*/ 3690846 h 4328444"/>
              <a:gd name="connsiteX236" fmla="*/ 929399 w 6129349"/>
              <a:gd name="connsiteY236" fmla="*/ 3668800 h 4328444"/>
              <a:gd name="connsiteX237" fmla="*/ 939056 w 6129349"/>
              <a:gd name="connsiteY237" fmla="*/ 3648133 h 4328444"/>
              <a:gd name="connsiteX238" fmla="*/ 950092 w 6129349"/>
              <a:gd name="connsiteY238" fmla="*/ 3627810 h 4328444"/>
              <a:gd name="connsiteX239" fmla="*/ 961127 w 6129349"/>
              <a:gd name="connsiteY239" fmla="*/ 3607831 h 4328444"/>
              <a:gd name="connsiteX240" fmla="*/ 973888 w 6129349"/>
              <a:gd name="connsiteY240" fmla="*/ 3588541 h 4328444"/>
              <a:gd name="connsiteX241" fmla="*/ 986991 w 6129349"/>
              <a:gd name="connsiteY241" fmla="*/ 3569596 h 4328444"/>
              <a:gd name="connsiteX242" fmla="*/ 1001132 w 6129349"/>
              <a:gd name="connsiteY242" fmla="*/ 3552028 h 4328444"/>
              <a:gd name="connsiteX243" fmla="*/ 1016306 w 6129349"/>
              <a:gd name="connsiteY243" fmla="*/ 3534806 h 4328444"/>
              <a:gd name="connsiteX244" fmla="*/ 1031825 w 6129349"/>
              <a:gd name="connsiteY244" fmla="*/ 3518271 h 4328444"/>
              <a:gd name="connsiteX245" fmla="*/ 1048378 w 6129349"/>
              <a:gd name="connsiteY245" fmla="*/ 3502426 h 4328444"/>
              <a:gd name="connsiteX246" fmla="*/ 1065967 w 6129349"/>
              <a:gd name="connsiteY246" fmla="*/ 3487269 h 4328444"/>
              <a:gd name="connsiteX247" fmla="*/ 1083555 w 6129349"/>
              <a:gd name="connsiteY247" fmla="*/ 3473146 h 4328444"/>
              <a:gd name="connsiteX248" fmla="*/ 1102523 w 6129349"/>
              <a:gd name="connsiteY248" fmla="*/ 3460057 h 4328444"/>
              <a:gd name="connsiteX249" fmla="*/ 1121835 w 6129349"/>
              <a:gd name="connsiteY249" fmla="*/ 3447312 h 4328444"/>
              <a:gd name="connsiteX250" fmla="*/ 1141836 w 6129349"/>
              <a:gd name="connsiteY250" fmla="*/ 3436289 h 4328444"/>
              <a:gd name="connsiteX251" fmla="*/ 1162184 w 6129349"/>
              <a:gd name="connsiteY251" fmla="*/ 3425611 h 4328444"/>
              <a:gd name="connsiteX252" fmla="*/ 1182877 w 6129349"/>
              <a:gd name="connsiteY252" fmla="*/ 3415966 h 4328444"/>
              <a:gd name="connsiteX253" fmla="*/ 1204603 w 6129349"/>
              <a:gd name="connsiteY253" fmla="*/ 3407354 h 4328444"/>
              <a:gd name="connsiteX254" fmla="*/ 1226674 w 6129349"/>
              <a:gd name="connsiteY254" fmla="*/ 3400120 h 4328444"/>
              <a:gd name="connsiteX255" fmla="*/ 1249089 w 6129349"/>
              <a:gd name="connsiteY255" fmla="*/ 3393576 h 4328444"/>
              <a:gd name="connsiteX256" fmla="*/ 1272196 w 6129349"/>
              <a:gd name="connsiteY256" fmla="*/ 3388065 h 4328444"/>
              <a:gd name="connsiteX257" fmla="*/ 1295647 w 6129349"/>
              <a:gd name="connsiteY257" fmla="*/ 3383931 h 4328444"/>
              <a:gd name="connsiteX258" fmla="*/ 1319096 w 6129349"/>
              <a:gd name="connsiteY258" fmla="*/ 3380831 h 4328444"/>
              <a:gd name="connsiteX259" fmla="*/ 1343583 w 6129349"/>
              <a:gd name="connsiteY259" fmla="*/ 3379453 h 4328444"/>
              <a:gd name="connsiteX260" fmla="*/ 474906 w 6129349"/>
              <a:gd name="connsiteY260" fmla="*/ 2252374 h 4328444"/>
              <a:gd name="connsiteX261" fmla="*/ 5654444 w 6129349"/>
              <a:gd name="connsiteY261" fmla="*/ 2252374 h 4328444"/>
              <a:gd name="connsiteX262" fmla="*/ 5678551 w 6129349"/>
              <a:gd name="connsiteY262" fmla="*/ 2253064 h 4328444"/>
              <a:gd name="connsiteX263" fmla="*/ 5702658 w 6129349"/>
              <a:gd name="connsiteY263" fmla="*/ 2255131 h 4328444"/>
              <a:gd name="connsiteX264" fmla="*/ 5726076 w 6129349"/>
              <a:gd name="connsiteY264" fmla="*/ 2258230 h 4328444"/>
              <a:gd name="connsiteX265" fmla="*/ 5749838 w 6129349"/>
              <a:gd name="connsiteY265" fmla="*/ 2262364 h 4328444"/>
              <a:gd name="connsiteX266" fmla="*/ 5772911 w 6129349"/>
              <a:gd name="connsiteY266" fmla="*/ 2267875 h 4328444"/>
              <a:gd name="connsiteX267" fmla="*/ 5794952 w 6129349"/>
              <a:gd name="connsiteY267" fmla="*/ 2273731 h 4328444"/>
              <a:gd name="connsiteX268" fmla="*/ 5817337 w 6129349"/>
              <a:gd name="connsiteY268" fmla="*/ 2281654 h 4328444"/>
              <a:gd name="connsiteX269" fmla="*/ 5839033 w 6129349"/>
              <a:gd name="connsiteY269" fmla="*/ 2289921 h 4328444"/>
              <a:gd name="connsiteX270" fmla="*/ 5859696 w 6129349"/>
              <a:gd name="connsiteY270" fmla="*/ 2299566 h 4328444"/>
              <a:gd name="connsiteX271" fmla="*/ 5880016 w 6129349"/>
              <a:gd name="connsiteY271" fmla="*/ 2309899 h 4328444"/>
              <a:gd name="connsiteX272" fmla="*/ 5899989 w 6129349"/>
              <a:gd name="connsiteY272" fmla="*/ 2321612 h 4328444"/>
              <a:gd name="connsiteX273" fmla="*/ 5919275 w 6129349"/>
              <a:gd name="connsiteY273" fmla="*/ 2334012 h 4328444"/>
              <a:gd name="connsiteX274" fmla="*/ 5938216 w 6129349"/>
              <a:gd name="connsiteY274" fmla="*/ 2347446 h 4328444"/>
              <a:gd name="connsiteX275" fmla="*/ 5955780 w 6129349"/>
              <a:gd name="connsiteY275" fmla="*/ 2361224 h 4328444"/>
              <a:gd name="connsiteX276" fmla="*/ 5972999 w 6129349"/>
              <a:gd name="connsiteY276" fmla="*/ 2376036 h 4328444"/>
              <a:gd name="connsiteX277" fmla="*/ 5989529 w 6129349"/>
              <a:gd name="connsiteY277" fmla="*/ 2391882 h 4328444"/>
              <a:gd name="connsiteX278" fmla="*/ 6005371 w 6129349"/>
              <a:gd name="connsiteY278" fmla="*/ 2408416 h 4328444"/>
              <a:gd name="connsiteX279" fmla="*/ 6020524 w 6129349"/>
              <a:gd name="connsiteY279" fmla="*/ 2425638 h 4328444"/>
              <a:gd name="connsiteX280" fmla="*/ 6034643 w 6129349"/>
              <a:gd name="connsiteY280" fmla="*/ 2443895 h 4328444"/>
              <a:gd name="connsiteX281" fmla="*/ 6047730 w 6129349"/>
              <a:gd name="connsiteY281" fmla="*/ 2462151 h 4328444"/>
              <a:gd name="connsiteX282" fmla="*/ 6060473 w 6129349"/>
              <a:gd name="connsiteY282" fmla="*/ 2481442 h 4328444"/>
              <a:gd name="connsiteX283" fmla="*/ 6071493 w 6129349"/>
              <a:gd name="connsiteY283" fmla="*/ 2501420 h 4328444"/>
              <a:gd name="connsiteX284" fmla="*/ 6082168 w 6129349"/>
              <a:gd name="connsiteY284" fmla="*/ 2521743 h 4328444"/>
              <a:gd name="connsiteX285" fmla="*/ 6091811 w 6129349"/>
              <a:gd name="connsiteY285" fmla="*/ 2543100 h 4328444"/>
              <a:gd name="connsiteX286" fmla="*/ 6100422 w 6129349"/>
              <a:gd name="connsiteY286" fmla="*/ 2564456 h 4328444"/>
              <a:gd name="connsiteX287" fmla="*/ 6107653 w 6129349"/>
              <a:gd name="connsiteY287" fmla="*/ 2586502 h 4328444"/>
              <a:gd name="connsiteX288" fmla="*/ 6114196 w 6129349"/>
              <a:gd name="connsiteY288" fmla="*/ 2609236 h 4328444"/>
              <a:gd name="connsiteX289" fmla="*/ 6119706 w 6129349"/>
              <a:gd name="connsiteY289" fmla="*/ 2631971 h 4328444"/>
              <a:gd name="connsiteX290" fmla="*/ 6123839 w 6129349"/>
              <a:gd name="connsiteY290" fmla="*/ 2655395 h 4328444"/>
              <a:gd name="connsiteX291" fmla="*/ 6126939 w 6129349"/>
              <a:gd name="connsiteY291" fmla="*/ 2679163 h 4328444"/>
              <a:gd name="connsiteX292" fmla="*/ 6128316 w 6129349"/>
              <a:gd name="connsiteY292" fmla="*/ 2702930 h 4328444"/>
              <a:gd name="connsiteX293" fmla="*/ 6129349 w 6129349"/>
              <a:gd name="connsiteY293" fmla="*/ 2727732 h 4328444"/>
              <a:gd name="connsiteX294" fmla="*/ 6128316 w 6129349"/>
              <a:gd name="connsiteY294" fmla="*/ 2751844 h 4328444"/>
              <a:gd name="connsiteX295" fmla="*/ 6126939 w 6129349"/>
              <a:gd name="connsiteY295" fmla="*/ 2775612 h 4328444"/>
              <a:gd name="connsiteX296" fmla="*/ 6123839 w 6129349"/>
              <a:gd name="connsiteY296" fmla="*/ 2799379 h 4328444"/>
              <a:gd name="connsiteX297" fmla="*/ 6119706 w 6129349"/>
              <a:gd name="connsiteY297" fmla="*/ 2822803 h 4328444"/>
              <a:gd name="connsiteX298" fmla="*/ 6114196 w 6129349"/>
              <a:gd name="connsiteY298" fmla="*/ 2845538 h 4328444"/>
              <a:gd name="connsiteX299" fmla="*/ 6107653 w 6129349"/>
              <a:gd name="connsiteY299" fmla="*/ 2868272 h 4328444"/>
              <a:gd name="connsiteX300" fmla="*/ 6100422 w 6129349"/>
              <a:gd name="connsiteY300" fmla="*/ 2890318 h 4328444"/>
              <a:gd name="connsiteX301" fmla="*/ 6091811 w 6129349"/>
              <a:gd name="connsiteY301" fmla="*/ 2911674 h 4328444"/>
              <a:gd name="connsiteX302" fmla="*/ 6082168 w 6129349"/>
              <a:gd name="connsiteY302" fmla="*/ 2933031 h 4328444"/>
              <a:gd name="connsiteX303" fmla="*/ 6071493 w 6129349"/>
              <a:gd name="connsiteY303" fmla="*/ 2953354 h 4328444"/>
              <a:gd name="connsiteX304" fmla="*/ 6060473 w 6129349"/>
              <a:gd name="connsiteY304" fmla="*/ 2973332 h 4328444"/>
              <a:gd name="connsiteX305" fmla="*/ 6047730 w 6129349"/>
              <a:gd name="connsiteY305" fmla="*/ 2992623 h 4328444"/>
              <a:gd name="connsiteX306" fmla="*/ 6034643 w 6129349"/>
              <a:gd name="connsiteY306" fmla="*/ 3010879 h 4328444"/>
              <a:gd name="connsiteX307" fmla="*/ 6020524 w 6129349"/>
              <a:gd name="connsiteY307" fmla="*/ 3029136 h 4328444"/>
              <a:gd name="connsiteX308" fmla="*/ 6005371 w 6129349"/>
              <a:gd name="connsiteY308" fmla="*/ 3046358 h 4328444"/>
              <a:gd name="connsiteX309" fmla="*/ 5989529 w 6129349"/>
              <a:gd name="connsiteY309" fmla="*/ 3062892 h 4328444"/>
              <a:gd name="connsiteX310" fmla="*/ 5972999 w 6129349"/>
              <a:gd name="connsiteY310" fmla="*/ 3078738 h 4328444"/>
              <a:gd name="connsiteX311" fmla="*/ 5955780 w 6129349"/>
              <a:gd name="connsiteY311" fmla="*/ 3093550 h 4328444"/>
              <a:gd name="connsiteX312" fmla="*/ 5938216 w 6129349"/>
              <a:gd name="connsiteY312" fmla="*/ 3107673 h 4328444"/>
              <a:gd name="connsiteX313" fmla="*/ 5919275 w 6129349"/>
              <a:gd name="connsiteY313" fmla="*/ 3121106 h 4328444"/>
              <a:gd name="connsiteX314" fmla="*/ 5899989 w 6129349"/>
              <a:gd name="connsiteY314" fmla="*/ 3133163 h 4328444"/>
              <a:gd name="connsiteX315" fmla="*/ 5880016 w 6129349"/>
              <a:gd name="connsiteY315" fmla="*/ 3144875 h 4328444"/>
              <a:gd name="connsiteX316" fmla="*/ 5859696 w 6129349"/>
              <a:gd name="connsiteY316" fmla="*/ 3155209 h 4328444"/>
              <a:gd name="connsiteX317" fmla="*/ 5839033 w 6129349"/>
              <a:gd name="connsiteY317" fmla="*/ 3164853 h 4328444"/>
              <a:gd name="connsiteX318" fmla="*/ 5817337 w 6129349"/>
              <a:gd name="connsiteY318" fmla="*/ 3173120 h 4328444"/>
              <a:gd name="connsiteX319" fmla="*/ 5794952 w 6129349"/>
              <a:gd name="connsiteY319" fmla="*/ 3181043 h 4328444"/>
              <a:gd name="connsiteX320" fmla="*/ 5772911 w 6129349"/>
              <a:gd name="connsiteY320" fmla="*/ 3187588 h 4328444"/>
              <a:gd name="connsiteX321" fmla="*/ 5749838 w 6129349"/>
              <a:gd name="connsiteY321" fmla="*/ 3192410 h 4328444"/>
              <a:gd name="connsiteX322" fmla="*/ 5726076 w 6129349"/>
              <a:gd name="connsiteY322" fmla="*/ 3196544 h 4328444"/>
              <a:gd name="connsiteX323" fmla="*/ 5702658 w 6129349"/>
              <a:gd name="connsiteY323" fmla="*/ 3199644 h 4328444"/>
              <a:gd name="connsiteX324" fmla="*/ 5678551 w 6129349"/>
              <a:gd name="connsiteY324" fmla="*/ 3201710 h 4328444"/>
              <a:gd name="connsiteX325" fmla="*/ 5654444 w 6129349"/>
              <a:gd name="connsiteY325" fmla="*/ 3202400 h 4328444"/>
              <a:gd name="connsiteX326" fmla="*/ 474906 w 6129349"/>
              <a:gd name="connsiteY326" fmla="*/ 3202400 h 4328444"/>
              <a:gd name="connsiteX327" fmla="*/ 450799 w 6129349"/>
              <a:gd name="connsiteY327" fmla="*/ 3201710 h 4328444"/>
              <a:gd name="connsiteX328" fmla="*/ 426692 w 6129349"/>
              <a:gd name="connsiteY328" fmla="*/ 3199644 h 4328444"/>
              <a:gd name="connsiteX329" fmla="*/ 403274 w 6129349"/>
              <a:gd name="connsiteY329" fmla="*/ 3196544 h 4328444"/>
              <a:gd name="connsiteX330" fmla="*/ 379512 w 6129349"/>
              <a:gd name="connsiteY330" fmla="*/ 3192410 h 4328444"/>
              <a:gd name="connsiteX331" fmla="*/ 356437 w 6129349"/>
              <a:gd name="connsiteY331" fmla="*/ 3187588 h 4328444"/>
              <a:gd name="connsiteX332" fmla="*/ 334397 w 6129349"/>
              <a:gd name="connsiteY332" fmla="*/ 3181043 h 4328444"/>
              <a:gd name="connsiteX333" fmla="*/ 312012 w 6129349"/>
              <a:gd name="connsiteY333" fmla="*/ 3173120 h 4328444"/>
              <a:gd name="connsiteX334" fmla="*/ 290315 w 6129349"/>
              <a:gd name="connsiteY334" fmla="*/ 3164853 h 4328444"/>
              <a:gd name="connsiteX335" fmla="*/ 269652 w 6129349"/>
              <a:gd name="connsiteY335" fmla="*/ 3155209 h 4328444"/>
              <a:gd name="connsiteX336" fmla="*/ 249334 w 6129349"/>
              <a:gd name="connsiteY336" fmla="*/ 3144875 h 4328444"/>
              <a:gd name="connsiteX337" fmla="*/ 229360 w 6129349"/>
              <a:gd name="connsiteY337" fmla="*/ 3133163 h 4328444"/>
              <a:gd name="connsiteX338" fmla="*/ 210074 w 6129349"/>
              <a:gd name="connsiteY338" fmla="*/ 3121106 h 4328444"/>
              <a:gd name="connsiteX339" fmla="*/ 191133 w 6129349"/>
              <a:gd name="connsiteY339" fmla="*/ 3107673 h 4328444"/>
              <a:gd name="connsiteX340" fmla="*/ 173569 w 6129349"/>
              <a:gd name="connsiteY340" fmla="*/ 3093550 h 4328444"/>
              <a:gd name="connsiteX341" fmla="*/ 156351 w 6129349"/>
              <a:gd name="connsiteY341" fmla="*/ 3078738 h 4328444"/>
              <a:gd name="connsiteX342" fmla="*/ 139820 w 6129349"/>
              <a:gd name="connsiteY342" fmla="*/ 3062892 h 4328444"/>
              <a:gd name="connsiteX343" fmla="*/ 123979 w 6129349"/>
              <a:gd name="connsiteY343" fmla="*/ 3046358 h 4328444"/>
              <a:gd name="connsiteX344" fmla="*/ 108826 w 6129349"/>
              <a:gd name="connsiteY344" fmla="*/ 3029136 h 4328444"/>
              <a:gd name="connsiteX345" fmla="*/ 94705 w 6129349"/>
              <a:gd name="connsiteY345" fmla="*/ 3010879 h 4328444"/>
              <a:gd name="connsiteX346" fmla="*/ 81619 w 6129349"/>
              <a:gd name="connsiteY346" fmla="*/ 2992623 h 4328444"/>
              <a:gd name="connsiteX347" fmla="*/ 68877 w 6129349"/>
              <a:gd name="connsiteY347" fmla="*/ 2973332 h 4328444"/>
              <a:gd name="connsiteX348" fmla="*/ 57857 w 6129349"/>
              <a:gd name="connsiteY348" fmla="*/ 2953354 h 4328444"/>
              <a:gd name="connsiteX349" fmla="*/ 47180 w 6129349"/>
              <a:gd name="connsiteY349" fmla="*/ 2933031 h 4328444"/>
              <a:gd name="connsiteX350" fmla="*/ 37538 w 6129349"/>
              <a:gd name="connsiteY350" fmla="*/ 2911674 h 4328444"/>
              <a:gd name="connsiteX351" fmla="*/ 28928 w 6129349"/>
              <a:gd name="connsiteY351" fmla="*/ 2890318 h 4328444"/>
              <a:gd name="connsiteX352" fmla="*/ 21697 w 6129349"/>
              <a:gd name="connsiteY352" fmla="*/ 2868272 h 4328444"/>
              <a:gd name="connsiteX353" fmla="*/ 15153 w 6129349"/>
              <a:gd name="connsiteY353" fmla="*/ 2845538 h 4328444"/>
              <a:gd name="connsiteX354" fmla="*/ 9643 w 6129349"/>
              <a:gd name="connsiteY354" fmla="*/ 2822803 h 4328444"/>
              <a:gd name="connsiteX355" fmla="*/ 5510 w 6129349"/>
              <a:gd name="connsiteY355" fmla="*/ 2799379 h 4328444"/>
              <a:gd name="connsiteX356" fmla="*/ 2411 w 6129349"/>
              <a:gd name="connsiteY356" fmla="*/ 2775612 h 4328444"/>
              <a:gd name="connsiteX357" fmla="*/ 1033 w 6129349"/>
              <a:gd name="connsiteY357" fmla="*/ 2751844 h 4328444"/>
              <a:gd name="connsiteX358" fmla="*/ 0 w 6129349"/>
              <a:gd name="connsiteY358" fmla="*/ 2727732 h 4328444"/>
              <a:gd name="connsiteX359" fmla="*/ 1033 w 6129349"/>
              <a:gd name="connsiteY359" fmla="*/ 2702930 h 4328444"/>
              <a:gd name="connsiteX360" fmla="*/ 2411 w 6129349"/>
              <a:gd name="connsiteY360" fmla="*/ 2679163 h 4328444"/>
              <a:gd name="connsiteX361" fmla="*/ 5510 w 6129349"/>
              <a:gd name="connsiteY361" fmla="*/ 2655395 h 4328444"/>
              <a:gd name="connsiteX362" fmla="*/ 9643 w 6129349"/>
              <a:gd name="connsiteY362" fmla="*/ 2631971 h 4328444"/>
              <a:gd name="connsiteX363" fmla="*/ 15153 w 6129349"/>
              <a:gd name="connsiteY363" fmla="*/ 2609236 h 4328444"/>
              <a:gd name="connsiteX364" fmla="*/ 21697 w 6129349"/>
              <a:gd name="connsiteY364" fmla="*/ 2586502 h 4328444"/>
              <a:gd name="connsiteX365" fmla="*/ 28928 w 6129349"/>
              <a:gd name="connsiteY365" fmla="*/ 2564456 h 4328444"/>
              <a:gd name="connsiteX366" fmla="*/ 37538 w 6129349"/>
              <a:gd name="connsiteY366" fmla="*/ 2543100 h 4328444"/>
              <a:gd name="connsiteX367" fmla="*/ 47180 w 6129349"/>
              <a:gd name="connsiteY367" fmla="*/ 2521743 h 4328444"/>
              <a:gd name="connsiteX368" fmla="*/ 57857 w 6129349"/>
              <a:gd name="connsiteY368" fmla="*/ 2501420 h 4328444"/>
              <a:gd name="connsiteX369" fmla="*/ 68877 w 6129349"/>
              <a:gd name="connsiteY369" fmla="*/ 2481442 h 4328444"/>
              <a:gd name="connsiteX370" fmla="*/ 81619 w 6129349"/>
              <a:gd name="connsiteY370" fmla="*/ 2462151 h 4328444"/>
              <a:gd name="connsiteX371" fmla="*/ 94705 w 6129349"/>
              <a:gd name="connsiteY371" fmla="*/ 2443895 h 4328444"/>
              <a:gd name="connsiteX372" fmla="*/ 108826 w 6129349"/>
              <a:gd name="connsiteY372" fmla="*/ 2425638 h 4328444"/>
              <a:gd name="connsiteX373" fmla="*/ 123979 w 6129349"/>
              <a:gd name="connsiteY373" fmla="*/ 2408416 h 4328444"/>
              <a:gd name="connsiteX374" fmla="*/ 139820 w 6129349"/>
              <a:gd name="connsiteY374" fmla="*/ 2391882 h 4328444"/>
              <a:gd name="connsiteX375" fmla="*/ 156351 w 6129349"/>
              <a:gd name="connsiteY375" fmla="*/ 2376036 h 4328444"/>
              <a:gd name="connsiteX376" fmla="*/ 173569 w 6129349"/>
              <a:gd name="connsiteY376" fmla="*/ 2361224 h 4328444"/>
              <a:gd name="connsiteX377" fmla="*/ 191133 w 6129349"/>
              <a:gd name="connsiteY377" fmla="*/ 2347446 h 4328444"/>
              <a:gd name="connsiteX378" fmla="*/ 210074 w 6129349"/>
              <a:gd name="connsiteY378" fmla="*/ 2334012 h 4328444"/>
              <a:gd name="connsiteX379" fmla="*/ 229360 w 6129349"/>
              <a:gd name="connsiteY379" fmla="*/ 2321612 h 4328444"/>
              <a:gd name="connsiteX380" fmla="*/ 249334 w 6129349"/>
              <a:gd name="connsiteY380" fmla="*/ 2309899 h 4328444"/>
              <a:gd name="connsiteX381" fmla="*/ 269652 w 6129349"/>
              <a:gd name="connsiteY381" fmla="*/ 2299566 h 4328444"/>
              <a:gd name="connsiteX382" fmla="*/ 290315 w 6129349"/>
              <a:gd name="connsiteY382" fmla="*/ 2289921 h 4328444"/>
              <a:gd name="connsiteX383" fmla="*/ 312012 w 6129349"/>
              <a:gd name="connsiteY383" fmla="*/ 2281654 h 4328444"/>
              <a:gd name="connsiteX384" fmla="*/ 334397 w 6129349"/>
              <a:gd name="connsiteY384" fmla="*/ 2273731 h 4328444"/>
              <a:gd name="connsiteX385" fmla="*/ 356437 w 6129349"/>
              <a:gd name="connsiteY385" fmla="*/ 2267875 h 4328444"/>
              <a:gd name="connsiteX386" fmla="*/ 379512 w 6129349"/>
              <a:gd name="connsiteY386" fmla="*/ 2262364 h 4328444"/>
              <a:gd name="connsiteX387" fmla="*/ 403274 w 6129349"/>
              <a:gd name="connsiteY387" fmla="*/ 2258230 h 4328444"/>
              <a:gd name="connsiteX388" fmla="*/ 426692 w 6129349"/>
              <a:gd name="connsiteY388" fmla="*/ 2255131 h 4328444"/>
              <a:gd name="connsiteX389" fmla="*/ 450799 w 6129349"/>
              <a:gd name="connsiteY389" fmla="*/ 2253064 h 4328444"/>
              <a:gd name="connsiteX390" fmla="*/ 1367209 w 6129349"/>
              <a:gd name="connsiteY390" fmla="*/ 1126328 h 4328444"/>
              <a:gd name="connsiteX391" fmla="*/ 4472794 w 6129349"/>
              <a:gd name="connsiteY391" fmla="*/ 1126328 h 4328444"/>
              <a:gd name="connsiteX392" fmla="*/ 4496909 w 6129349"/>
              <a:gd name="connsiteY392" fmla="*/ 1127017 h 4328444"/>
              <a:gd name="connsiteX393" fmla="*/ 4521023 w 6129349"/>
              <a:gd name="connsiteY393" fmla="*/ 1128740 h 4328444"/>
              <a:gd name="connsiteX394" fmla="*/ 4544448 w 6129349"/>
              <a:gd name="connsiteY394" fmla="*/ 1131840 h 4328444"/>
              <a:gd name="connsiteX395" fmla="*/ 4568218 w 6129349"/>
              <a:gd name="connsiteY395" fmla="*/ 1135974 h 4328444"/>
              <a:gd name="connsiteX396" fmla="*/ 4591299 w 6129349"/>
              <a:gd name="connsiteY396" fmla="*/ 1141485 h 4328444"/>
              <a:gd name="connsiteX397" fmla="*/ 4613346 w 6129349"/>
              <a:gd name="connsiteY397" fmla="*/ 1147685 h 4328444"/>
              <a:gd name="connsiteX398" fmla="*/ 4635738 w 6129349"/>
              <a:gd name="connsiteY398" fmla="*/ 1155263 h 4328444"/>
              <a:gd name="connsiteX399" fmla="*/ 4657440 w 6129349"/>
              <a:gd name="connsiteY399" fmla="*/ 1163875 h 4328444"/>
              <a:gd name="connsiteX400" fmla="*/ 4678110 w 6129349"/>
              <a:gd name="connsiteY400" fmla="*/ 1173520 h 4328444"/>
              <a:gd name="connsiteX401" fmla="*/ 4698436 w 6129349"/>
              <a:gd name="connsiteY401" fmla="*/ 1183853 h 4328444"/>
              <a:gd name="connsiteX402" fmla="*/ 4718416 w 6129349"/>
              <a:gd name="connsiteY402" fmla="*/ 1195221 h 4328444"/>
              <a:gd name="connsiteX403" fmla="*/ 4737707 w 6129349"/>
              <a:gd name="connsiteY403" fmla="*/ 1207622 h 4328444"/>
              <a:gd name="connsiteX404" fmla="*/ 4756654 w 6129349"/>
              <a:gd name="connsiteY404" fmla="*/ 1221055 h 4328444"/>
              <a:gd name="connsiteX405" fmla="*/ 4774223 w 6129349"/>
              <a:gd name="connsiteY405" fmla="*/ 1235178 h 4328444"/>
              <a:gd name="connsiteX406" fmla="*/ 4791448 w 6129349"/>
              <a:gd name="connsiteY406" fmla="*/ 1249990 h 4328444"/>
              <a:gd name="connsiteX407" fmla="*/ 4807984 w 6129349"/>
              <a:gd name="connsiteY407" fmla="*/ 1265491 h 4328444"/>
              <a:gd name="connsiteX408" fmla="*/ 4823830 w 6129349"/>
              <a:gd name="connsiteY408" fmla="*/ 1282025 h 4328444"/>
              <a:gd name="connsiteX409" fmla="*/ 4838988 w 6129349"/>
              <a:gd name="connsiteY409" fmla="*/ 1299593 h 4328444"/>
              <a:gd name="connsiteX410" fmla="*/ 4853112 w 6129349"/>
              <a:gd name="connsiteY410" fmla="*/ 1317505 h 4328444"/>
              <a:gd name="connsiteX411" fmla="*/ 4866202 w 6129349"/>
              <a:gd name="connsiteY411" fmla="*/ 1336106 h 4328444"/>
              <a:gd name="connsiteX412" fmla="*/ 4878948 w 6129349"/>
              <a:gd name="connsiteY412" fmla="*/ 1355740 h 4328444"/>
              <a:gd name="connsiteX413" fmla="*/ 4889973 w 6129349"/>
              <a:gd name="connsiteY413" fmla="*/ 1375374 h 4328444"/>
              <a:gd name="connsiteX414" fmla="*/ 4900651 w 6129349"/>
              <a:gd name="connsiteY414" fmla="*/ 1396042 h 4328444"/>
              <a:gd name="connsiteX415" fmla="*/ 4910297 w 6129349"/>
              <a:gd name="connsiteY415" fmla="*/ 1416709 h 4328444"/>
              <a:gd name="connsiteX416" fmla="*/ 4918910 w 6129349"/>
              <a:gd name="connsiteY416" fmla="*/ 1438411 h 4328444"/>
              <a:gd name="connsiteX417" fmla="*/ 4926143 w 6129349"/>
              <a:gd name="connsiteY417" fmla="*/ 1460456 h 4328444"/>
              <a:gd name="connsiteX418" fmla="*/ 4932689 w 6129349"/>
              <a:gd name="connsiteY418" fmla="*/ 1482846 h 4328444"/>
              <a:gd name="connsiteX419" fmla="*/ 4938201 w 6129349"/>
              <a:gd name="connsiteY419" fmla="*/ 1505925 h 4328444"/>
              <a:gd name="connsiteX420" fmla="*/ 4942334 w 6129349"/>
              <a:gd name="connsiteY420" fmla="*/ 1529004 h 4328444"/>
              <a:gd name="connsiteX421" fmla="*/ 4945435 w 6129349"/>
              <a:gd name="connsiteY421" fmla="*/ 1552772 h 4328444"/>
              <a:gd name="connsiteX422" fmla="*/ 4946813 w 6129349"/>
              <a:gd name="connsiteY422" fmla="*/ 1576884 h 4328444"/>
              <a:gd name="connsiteX423" fmla="*/ 4947847 w 6129349"/>
              <a:gd name="connsiteY423" fmla="*/ 1601341 h 4328444"/>
              <a:gd name="connsiteX424" fmla="*/ 4946813 w 6129349"/>
              <a:gd name="connsiteY424" fmla="*/ 1625454 h 4328444"/>
              <a:gd name="connsiteX425" fmla="*/ 4945435 w 6129349"/>
              <a:gd name="connsiteY425" fmla="*/ 1649910 h 4328444"/>
              <a:gd name="connsiteX426" fmla="*/ 4942334 w 6129349"/>
              <a:gd name="connsiteY426" fmla="*/ 1673333 h 4328444"/>
              <a:gd name="connsiteX427" fmla="*/ 4938201 w 6129349"/>
              <a:gd name="connsiteY427" fmla="*/ 1696757 h 4328444"/>
              <a:gd name="connsiteX428" fmla="*/ 4932689 w 6129349"/>
              <a:gd name="connsiteY428" fmla="*/ 1719491 h 4328444"/>
              <a:gd name="connsiteX429" fmla="*/ 4926143 w 6129349"/>
              <a:gd name="connsiteY429" fmla="*/ 1742226 h 4328444"/>
              <a:gd name="connsiteX430" fmla="*/ 4918910 w 6129349"/>
              <a:gd name="connsiteY430" fmla="*/ 1763927 h 4328444"/>
              <a:gd name="connsiteX431" fmla="*/ 4910297 w 6129349"/>
              <a:gd name="connsiteY431" fmla="*/ 1785628 h 4328444"/>
              <a:gd name="connsiteX432" fmla="*/ 4900651 w 6129349"/>
              <a:gd name="connsiteY432" fmla="*/ 1806640 h 4328444"/>
              <a:gd name="connsiteX433" fmla="*/ 4889973 w 6129349"/>
              <a:gd name="connsiteY433" fmla="*/ 1826963 h 4328444"/>
              <a:gd name="connsiteX434" fmla="*/ 4878948 w 6129349"/>
              <a:gd name="connsiteY434" fmla="*/ 1846943 h 4328444"/>
              <a:gd name="connsiteX435" fmla="*/ 4866202 w 6129349"/>
              <a:gd name="connsiteY435" fmla="*/ 1866232 h 4328444"/>
              <a:gd name="connsiteX436" fmla="*/ 4853112 w 6129349"/>
              <a:gd name="connsiteY436" fmla="*/ 1884832 h 4328444"/>
              <a:gd name="connsiteX437" fmla="*/ 4838988 w 6129349"/>
              <a:gd name="connsiteY437" fmla="*/ 1902745 h 4328444"/>
              <a:gd name="connsiteX438" fmla="*/ 4823830 w 6129349"/>
              <a:gd name="connsiteY438" fmla="*/ 1919968 h 4328444"/>
              <a:gd name="connsiteX439" fmla="*/ 4807984 w 6129349"/>
              <a:gd name="connsiteY439" fmla="*/ 1936502 h 4328444"/>
              <a:gd name="connsiteX440" fmla="*/ 4791448 w 6129349"/>
              <a:gd name="connsiteY440" fmla="*/ 1952347 h 4328444"/>
              <a:gd name="connsiteX441" fmla="*/ 4774223 w 6129349"/>
              <a:gd name="connsiteY441" fmla="*/ 1967504 h 4328444"/>
              <a:gd name="connsiteX442" fmla="*/ 4756654 w 6129349"/>
              <a:gd name="connsiteY442" fmla="*/ 1981626 h 4328444"/>
              <a:gd name="connsiteX443" fmla="*/ 4737707 w 6129349"/>
              <a:gd name="connsiteY443" fmla="*/ 1994716 h 4328444"/>
              <a:gd name="connsiteX444" fmla="*/ 4718416 w 6129349"/>
              <a:gd name="connsiteY444" fmla="*/ 2007117 h 4328444"/>
              <a:gd name="connsiteX445" fmla="*/ 4698436 w 6129349"/>
              <a:gd name="connsiteY445" fmla="*/ 2018484 h 4328444"/>
              <a:gd name="connsiteX446" fmla="*/ 4678110 w 6129349"/>
              <a:gd name="connsiteY446" fmla="*/ 2029163 h 4328444"/>
              <a:gd name="connsiteX447" fmla="*/ 4657440 w 6129349"/>
              <a:gd name="connsiteY447" fmla="*/ 2038462 h 4328444"/>
              <a:gd name="connsiteX448" fmla="*/ 4635738 w 6129349"/>
              <a:gd name="connsiteY448" fmla="*/ 2047419 h 4328444"/>
              <a:gd name="connsiteX449" fmla="*/ 4613346 w 6129349"/>
              <a:gd name="connsiteY449" fmla="*/ 2054652 h 4328444"/>
              <a:gd name="connsiteX450" fmla="*/ 4591299 w 6129349"/>
              <a:gd name="connsiteY450" fmla="*/ 2061197 h 4328444"/>
              <a:gd name="connsiteX451" fmla="*/ 4568218 w 6129349"/>
              <a:gd name="connsiteY451" fmla="*/ 2066708 h 4328444"/>
              <a:gd name="connsiteX452" fmla="*/ 4544448 w 6129349"/>
              <a:gd name="connsiteY452" fmla="*/ 2070842 h 4328444"/>
              <a:gd name="connsiteX453" fmla="*/ 4521023 w 6129349"/>
              <a:gd name="connsiteY453" fmla="*/ 2073598 h 4328444"/>
              <a:gd name="connsiteX454" fmla="*/ 4496909 w 6129349"/>
              <a:gd name="connsiteY454" fmla="*/ 2075320 h 4328444"/>
              <a:gd name="connsiteX455" fmla="*/ 4472794 w 6129349"/>
              <a:gd name="connsiteY455" fmla="*/ 2076353 h 4328444"/>
              <a:gd name="connsiteX456" fmla="*/ 1367209 w 6129349"/>
              <a:gd name="connsiteY456" fmla="*/ 2076353 h 4328444"/>
              <a:gd name="connsiteX457" fmla="*/ 1343094 w 6129349"/>
              <a:gd name="connsiteY457" fmla="*/ 2075320 h 4328444"/>
              <a:gd name="connsiteX458" fmla="*/ 1318635 w 6129349"/>
              <a:gd name="connsiteY458" fmla="*/ 2073598 h 4328444"/>
              <a:gd name="connsiteX459" fmla="*/ 1295209 w 6129349"/>
              <a:gd name="connsiteY459" fmla="*/ 2070842 h 4328444"/>
              <a:gd name="connsiteX460" fmla="*/ 1271785 w 6129349"/>
              <a:gd name="connsiteY460" fmla="*/ 2066708 h 4328444"/>
              <a:gd name="connsiteX461" fmla="*/ 1248703 w 6129349"/>
              <a:gd name="connsiteY461" fmla="*/ 2061197 h 4328444"/>
              <a:gd name="connsiteX462" fmla="*/ 1226312 w 6129349"/>
              <a:gd name="connsiteY462" fmla="*/ 2054652 h 4328444"/>
              <a:gd name="connsiteX463" fmla="*/ 1204264 w 6129349"/>
              <a:gd name="connsiteY463" fmla="*/ 2047419 h 4328444"/>
              <a:gd name="connsiteX464" fmla="*/ 1182562 w 6129349"/>
              <a:gd name="connsiteY464" fmla="*/ 2038462 h 4328444"/>
              <a:gd name="connsiteX465" fmla="*/ 1161892 w 6129349"/>
              <a:gd name="connsiteY465" fmla="*/ 2029163 h 4328444"/>
              <a:gd name="connsiteX466" fmla="*/ 1141567 w 6129349"/>
              <a:gd name="connsiteY466" fmla="*/ 2018484 h 4328444"/>
              <a:gd name="connsiteX467" fmla="*/ 1121586 w 6129349"/>
              <a:gd name="connsiteY467" fmla="*/ 2007117 h 4328444"/>
              <a:gd name="connsiteX468" fmla="*/ 1102296 w 6129349"/>
              <a:gd name="connsiteY468" fmla="*/ 1994716 h 4328444"/>
              <a:gd name="connsiteX469" fmla="*/ 1083348 w 6129349"/>
              <a:gd name="connsiteY469" fmla="*/ 1981626 h 4328444"/>
              <a:gd name="connsiteX470" fmla="*/ 1065778 w 6129349"/>
              <a:gd name="connsiteY470" fmla="*/ 1967504 h 4328444"/>
              <a:gd name="connsiteX471" fmla="*/ 1048209 w 6129349"/>
              <a:gd name="connsiteY471" fmla="*/ 1952347 h 4328444"/>
              <a:gd name="connsiteX472" fmla="*/ 1031674 w 6129349"/>
              <a:gd name="connsiteY472" fmla="*/ 1936502 h 4328444"/>
              <a:gd name="connsiteX473" fmla="*/ 1016172 w 6129349"/>
              <a:gd name="connsiteY473" fmla="*/ 1919968 h 4328444"/>
              <a:gd name="connsiteX474" fmla="*/ 1001015 w 6129349"/>
              <a:gd name="connsiteY474" fmla="*/ 1902745 h 4328444"/>
              <a:gd name="connsiteX475" fmla="*/ 986891 w 6129349"/>
              <a:gd name="connsiteY475" fmla="*/ 1884832 h 4328444"/>
              <a:gd name="connsiteX476" fmla="*/ 973800 w 6129349"/>
              <a:gd name="connsiteY476" fmla="*/ 1866232 h 4328444"/>
              <a:gd name="connsiteX477" fmla="*/ 961054 w 6129349"/>
              <a:gd name="connsiteY477" fmla="*/ 1846943 h 4328444"/>
              <a:gd name="connsiteX478" fmla="*/ 950030 w 6129349"/>
              <a:gd name="connsiteY478" fmla="*/ 1826963 h 4328444"/>
              <a:gd name="connsiteX479" fmla="*/ 939006 w 6129349"/>
              <a:gd name="connsiteY479" fmla="*/ 1806640 h 4328444"/>
              <a:gd name="connsiteX480" fmla="*/ 929360 w 6129349"/>
              <a:gd name="connsiteY480" fmla="*/ 1785628 h 4328444"/>
              <a:gd name="connsiteX481" fmla="*/ 921093 w 6129349"/>
              <a:gd name="connsiteY481" fmla="*/ 1763927 h 4328444"/>
              <a:gd name="connsiteX482" fmla="*/ 913859 w 6129349"/>
              <a:gd name="connsiteY482" fmla="*/ 1742226 h 4328444"/>
              <a:gd name="connsiteX483" fmla="*/ 907313 w 6129349"/>
              <a:gd name="connsiteY483" fmla="*/ 1719491 h 4328444"/>
              <a:gd name="connsiteX484" fmla="*/ 901801 w 6129349"/>
              <a:gd name="connsiteY484" fmla="*/ 1696757 h 4328444"/>
              <a:gd name="connsiteX485" fmla="*/ 897668 w 6129349"/>
              <a:gd name="connsiteY485" fmla="*/ 1673333 h 4328444"/>
              <a:gd name="connsiteX486" fmla="*/ 894567 w 6129349"/>
              <a:gd name="connsiteY486" fmla="*/ 1649910 h 4328444"/>
              <a:gd name="connsiteX487" fmla="*/ 892845 w 6129349"/>
              <a:gd name="connsiteY487" fmla="*/ 1625454 h 4328444"/>
              <a:gd name="connsiteX488" fmla="*/ 892156 w 6129349"/>
              <a:gd name="connsiteY488" fmla="*/ 1601341 h 4328444"/>
              <a:gd name="connsiteX489" fmla="*/ 892845 w 6129349"/>
              <a:gd name="connsiteY489" fmla="*/ 1576884 h 4328444"/>
              <a:gd name="connsiteX490" fmla="*/ 894567 w 6129349"/>
              <a:gd name="connsiteY490" fmla="*/ 1552772 h 4328444"/>
              <a:gd name="connsiteX491" fmla="*/ 897668 w 6129349"/>
              <a:gd name="connsiteY491" fmla="*/ 1529004 h 4328444"/>
              <a:gd name="connsiteX492" fmla="*/ 901801 w 6129349"/>
              <a:gd name="connsiteY492" fmla="*/ 1505925 h 4328444"/>
              <a:gd name="connsiteX493" fmla="*/ 907313 w 6129349"/>
              <a:gd name="connsiteY493" fmla="*/ 1482846 h 4328444"/>
              <a:gd name="connsiteX494" fmla="*/ 913859 w 6129349"/>
              <a:gd name="connsiteY494" fmla="*/ 1460456 h 4328444"/>
              <a:gd name="connsiteX495" fmla="*/ 921093 w 6129349"/>
              <a:gd name="connsiteY495" fmla="*/ 1438411 h 4328444"/>
              <a:gd name="connsiteX496" fmla="*/ 929360 w 6129349"/>
              <a:gd name="connsiteY496" fmla="*/ 1416709 h 4328444"/>
              <a:gd name="connsiteX497" fmla="*/ 939006 w 6129349"/>
              <a:gd name="connsiteY497" fmla="*/ 1396042 h 4328444"/>
              <a:gd name="connsiteX498" fmla="*/ 950030 w 6129349"/>
              <a:gd name="connsiteY498" fmla="*/ 1375374 h 4328444"/>
              <a:gd name="connsiteX499" fmla="*/ 961054 w 6129349"/>
              <a:gd name="connsiteY499" fmla="*/ 1355740 h 4328444"/>
              <a:gd name="connsiteX500" fmla="*/ 973800 w 6129349"/>
              <a:gd name="connsiteY500" fmla="*/ 1336106 h 4328444"/>
              <a:gd name="connsiteX501" fmla="*/ 986891 w 6129349"/>
              <a:gd name="connsiteY501" fmla="*/ 1317505 h 4328444"/>
              <a:gd name="connsiteX502" fmla="*/ 1001015 w 6129349"/>
              <a:gd name="connsiteY502" fmla="*/ 1299593 h 4328444"/>
              <a:gd name="connsiteX503" fmla="*/ 1016172 w 6129349"/>
              <a:gd name="connsiteY503" fmla="*/ 1282025 h 4328444"/>
              <a:gd name="connsiteX504" fmla="*/ 1031674 w 6129349"/>
              <a:gd name="connsiteY504" fmla="*/ 1265491 h 4328444"/>
              <a:gd name="connsiteX505" fmla="*/ 1048209 w 6129349"/>
              <a:gd name="connsiteY505" fmla="*/ 1249990 h 4328444"/>
              <a:gd name="connsiteX506" fmla="*/ 1065778 w 6129349"/>
              <a:gd name="connsiteY506" fmla="*/ 1235178 h 4328444"/>
              <a:gd name="connsiteX507" fmla="*/ 1083348 w 6129349"/>
              <a:gd name="connsiteY507" fmla="*/ 1221055 h 4328444"/>
              <a:gd name="connsiteX508" fmla="*/ 1102296 w 6129349"/>
              <a:gd name="connsiteY508" fmla="*/ 1207622 h 4328444"/>
              <a:gd name="connsiteX509" fmla="*/ 1121586 w 6129349"/>
              <a:gd name="connsiteY509" fmla="*/ 1195221 h 4328444"/>
              <a:gd name="connsiteX510" fmla="*/ 1141567 w 6129349"/>
              <a:gd name="connsiteY510" fmla="*/ 1183853 h 4328444"/>
              <a:gd name="connsiteX511" fmla="*/ 1161892 w 6129349"/>
              <a:gd name="connsiteY511" fmla="*/ 1173520 h 4328444"/>
              <a:gd name="connsiteX512" fmla="*/ 1182562 w 6129349"/>
              <a:gd name="connsiteY512" fmla="*/ 1163875 h 4328444"/>
              <a:gd name="connsiteX513" fmla="*/ 1204264 w 6129349"/>
              <a:gd name="connsiteY513" fmla="*/ 1155263 h 4328444"/>
              <a:gd name="connsiteX514" fmla="*/ 1226312 w 6129349"/>
              <a:gd name="connsiteY514" fmla="*/ 1147685 h 4328444"/>
              <a:gd name="connsiteX515" fmla="*/ 1248703 w 6129349"/>
              <a:gd name="connsiteY515" fmla="*/ 1141485 h 4328444"/>
              <a:gd name="connsiteX516" fmla="*/ 1271785 w 6129349"/>
              <a:gd name="connsiteY516" fmla="*/ 1135974 h 4328444"/>
              <a:gd name="connsiteX517" fmla="*/ 1295209 w 6129349"/>
              <a:gd name="connsiteY517" fmla="*/ 1131840 h 4328444"/>
              <a:gd name="connsiteX518" fmla="*/ 1318635 w 6129349"/>
              <a:gd name="connsiteY518" fmla="*/ 1128740 h 4328444"/>
              <a:gd name="connsiteX519" fmla="*/ 1343094 w 6129349"/>
              <a:gd name="connsiteY519" fmla="*/ 1127017 h 4328444"/>
              <a:gd name="connsiteX520" fmla="*/ 1555376 w 6129349"/>
              <a:gd name="connsiteY520" fmla="*/ 283 h 4328444"/>
              <a:gd name="connsiteX521" fmla="*/ 2030864 w 6129349"/>
              <a:gd name="connsiteY521" fmla="*/ 475772 h 4328444"/>
              <a:gd name="connsiteX522" fmla="*/ 2030864 w 6129349"/>
              <a:gd name="connsiteY522" fmla="*/ 500156 h 4328444"/>
              <a:gd name="connsiteX523" fmla="*/ 1555376 w 6129349"/>
              <a:gd name="connsiteY523" fmla="*/ 975644 h 4328444"/>
              <a:gd name="connsiteX524" fmla="*/ 1079889 w 6129349"/>
              <a:gd name="connsiteY524" fmla="*/ 500156 h 4328444"/>
              <a:gd name="connsiteX525" fmla="*/ 1079889 w 6129349"/>
              <a:gd name="connsiteY525" fmla="*/ 475772 h 4328444"/>
              <a:gd name="connsiteX526" fmla="*/ 1555376 w 6129349"/>
              <a:gd name="connsiteY526" fmla="*/ 283 h 4328444"/>
              <a:gd name="connsiteX527" fmla="*/ 2656477 w 6129349"/>
              <a:gd name="connsiteY527" fmla="*/ 0 h 4328444"/>
              <a:gd name="connsiteX528" fmla="*/ 3188290 w 6129349"/>
              <a:gd name="connsiteY528" fmla="*/ 0 h 4328444"/>
              <a:gd name="connsiteX529" fmla="*/ 3188290 w 6129349"/>
              <a:gd name="connsiteY529" fmla="*/ 285 h 4328444"/>
              <a:gd name="connsiteX530" fmla="*/ 3859998 w 6129349"/>
              <a:gd name="connsiteY530" fmla="*/ 285 h 4328444"/>
              <a:gd name="connsiteX531" fmla="*/ 3884130 w 6129349"/>
              <a:gd name="connsiteY531" fmla="*/ 1318 h 4328444"/>
              <a:gd name="connsiteX532" fmla="*/ 3908262 w 6129349"/>
              <a:gd name="connsiteY532" fmla="*/ 2694 h 4328444"/>
              <a:gd name="connsiteX533" fmla="*/ 3932394 w 6129349"/>
              <a:gd name="connsiteY533" fmla="*/ 5796 h 4328444"/>
              <a:gd name="connsiteX534" fmla="*/ 3955491 w 6129349"/>
              <a:gd name="connsiteY534" fmla="*/ 9929 h 4328444"/>
              <a:gd name="connsiteX535" fmla="*/ 3978589 w 6129349"/>
              <a:gd name="connsiteY535" fmla="*/ 15440 h 4328444"/>
              <a:gd name="connsiteX536" fmla="*/ 4000653 w 6129349"/>
              <a:gd name="connsiteY536" fmla="*/ 21986 h 4328444"/>
              <a:gd name="connsiteX537" fmla="*/ 4023060 w 6129349"/>
              <a:gd name="connsiteY537" fmla="*/ 29219 h 4328444"/>
              <a:gd name="connsiteX538" fmla="*/ 4044778 w 6129349"/>
              <a:gd name="connsiteY538" fmla="*/ 37830 h 4328444"/>
              <a:gd name="connsiteX539" fmla="*/ 4065463 w 6129349"/>
              <a:gd name="connsiteY539" fmla="*/ 47475 h 4328444"/>
              <a:gd name="connsiteX540" fmla="*/ 4086148 w 6129349"/>
              <a:gd name="connsiteY540" fmla="*/ 58154 h 4328444"/>
              <a:gd name="connsiteX541" fmla="*/ 4105798 w 6129349"/>
              <a:gd name="connsiteY541" fmla="*/ 69176 h 4328444"/>
              <a:gd name="connsiteX542" fmla="*/ 4125104 w 6129349"/>
              <a:gd name="connsiteY542" fmla="*/ 81922 h 4328444"/>
              <a:gd name="connsiteX543" fmla="*/ 4144064 w 6129349"/>
              <a:gd name="connsiteY543" fmla="*/ 95011 h 4328444"/>
              <a:gd name="connsiteX544" fmla="*/ 4161990 w 6129349"/>
              <a:gd name="connsiteY544" fmla="*/ 109133 h 4328444"/>
              <a:gd name="connsiteX545" fmla="*/ 4178883 w 6129349"/>
              <a:gd name="connsiteY545" fmla="*/ 124290 h 4328444"/>
              <a:gd name="connsiteX546" fmla="*/ 4195430 w 6129349"/>
              <a:gd name="connsiteY546" fmla="*/ 140136 h 4328444"/>
              <a:gd name="connsiteX547" fmla="*/ 4211288 w 6129349"/>
              <a:gd name="connsiteY547" fmla="*/ 156669 h 4328444"/>
              <a:gd name="connsiteX548" fmla="*/ 4226457 w 6129349"/>
              <a:gd name="connsiteY548" fmla="*/ 173893 h 4328444"/>
              <a:gd name="connsiteX549" fmla="*/ 4240591 w 6129349"/>
              <a:gd name="connsiteY549" fmla="*/ 191461 h 4328444"/>
              <a:gd name="connsiteX550" fmla="*/ 4254036 w 6129349"/>
              <a:gd name="connsiteY550" fmla="*/ 210405 h 4328444"/>
              <a:gd name="connsiteX551" fmla="*/ 4266446 w 6129349"/>
              <a:gd name="connsiteY551" fmla="*/ 229694 h 4328444"/>
              <a:gd name="connsiteX552" fmla="*/ 4277822 w 6129349"/>
              <a:gd name="connsiteY552" fmla="*/ 249675 h 4328444"/>
              <a:gd name="connsiteX553" fmla="*/ 4288165 w 6129349"/>
              <a:gd name="connsiteY553" fmla="*/ 269998 h 4328444"/>
              <a:gd name="connsiteX554" fmla="*/ 4297818 w 6129349"/>
              <a:gd name="connsiteY554" fmla="*/ 290665 h 4328444"/>
              <a:gd name="connsiteX555" fmla="*/ 4306437 w 6129349"/>
              <a:gd name="connsiteY555" fmla="*/ 312366 h 4328444"/>
              <a:gd name="connsiteX556" fmla="*/ 4313676 w 6129349"/>
              <a:gd name="connsiteY556" fmla="*/ 334757 h 4328444"/>
              <a:gd name="connsiteX557" fmla="*/ 4320225 w 6129349"/>
              <a:gd name="connsiteY557" fmla="*/ 356802 h 4328444"/>
              <a:gd name="connsiteX558" fmla="*/ 4325741 w 6129349"/>
              <a:gd name="connsiteY558" fmla="*/ 379881 h 4328444"/>
              <a:gd name="connsiteX559" fmla="*/ 4329879 w 6129349"/>
              <a:gd name="connsiteY559" fmla="*/ 403305 h 4328444"/>
              <a:gd name="connsiteX560" fmla="*/ 4332982 w 6129349"/>
              <a:gd name="connsiteY560" fmla="*/ 426727 h 4328444"/>
              <a:gd name="connsiteX561" fmla="*/ 4334704 w 6129349"/>
              <a:gd name="connsiteY561" fmla="*/ 451184 h 4328444"/>
              <a:gd name="connsiteX562" fmla="*/ 4335394 w 6129349"/>
              <a:gd name="connsiteY562" fmla="*/ 475297 h 4328444"/>
              <a:gd name="connsiteX563" fmla="*/ 4334704 w 6129349"/>
              <a:gd name="connsiteY563" fmla="*/ 499409 h 4328444"/>
              <a:gd name="connsiteX564" fmla="*/ 4332982 w 6129349"/>
              <a:gd name="connsiteY564" fmla="*/ 523866 h 4328444"/>
              <a:gd name="connsiteX565" fmla="*/ 4329879 w 6129349"/>
              <a:gd name="connsiteY565" fmla="*/ 547289 h 4328444"/>
              <a:gd name="connsiteX566" fmla="*/ 4325741 w 6129349"/>
              <a:gd name="connsiteY566" fmla="*/ 570713 h 4328444"/>
              <a:gd name="connsiteX567" fmla="*/ 4320225 w 6129349"/>
              <a:gd name="connsiteY567" fmla="*/ 593792 h 4328444"/>
              <a:gd name="connsiteX568" fmla="*/ 4313676 w 6129349"/>
              <a:gd name="connsiteY568" fmla="*/ 616181 h 4328444"/>
              <a:gd name="connsiteX569" fmla="*/ 4306437 w 6129349"/>
              <a:gd name="connsiteY569" fmla="*/ 638227 h 4328444"/>
              <a:gd name="connsiteX570" fmla="*/ 4297818 w 6129349"/>
              <a:gd name="connsiteY570" fmla="*/ 659928 h 4328444"/>
              <a:gd name="connsiteX571" fmla="*/ 4288165 w 6129349"/>
              <a:gd name="connsiteY571" fmla="*/ 680596 h 4328444"/>
              <a:gd name="connsiteX572" fmla="*/ 4277822 w 6129349"/>
              <a:gd name="connsiteY572" fmla="*/ 700919 h 4328444"/>
              <a:gd name="connsiteX573" fmla="*/ 4266446 w 6129349"/>
              <a:gd name="connsiteY573" fmla="*/ 720898 h 4328444"/>
              <a:gd name="connsiteX574" fmla="*/ 4254036 w 6129349"/>
              <a:gd name="connsiteY574" fmla="*/ 740188 h 4328444"/>
              <a:gd name="connsiteX575" fmla="*/ 4240591 w 6129349"/>
              <a:gd name="connsiteY575" fmla="*/ 759133 h 4328444"/>
              <a:gd name="connsiteX576" fmla="*/ 4226457 w 6129349"/>
              <a:gd name="connsiteY576" fmla="*/ 776701 h 4328444"/>
              <a:gd name="connsiteX577" fmla="*/ 4211288 w 6129349"/>
              <a:gd name="connsiteY577" fmla="*/ 793924 h 4328444"/>
              <a:gd name="connsiteX578" fmla="*/ 4195430 w 6129349"/>
              <a:gd name="connsiteY578" fmla="*/ 810458 h 4328444"/>
              <a:gd name="connsiteX579" fmla="*/ 4178883 w 6129349"/>
              <a:gd name="connsiteY579" fmla="*/ 826304 h 4328444"/>
              <a:gd name="connsiteX580" fmla="*/ 4161990 w 6129349"/>
              <a:gd name="connsiteY580" fmla="*/ 841460 h 4328444"/>
              <a:gd name="connsiteX581" fmla="*/ 4144064 w 6129349"/>
              <a:gd name="connsiteY581" fmla="*/ 855583 h 4328444"/>
              <a:gd name="connsiteX582" fmla="*/ 4125104 w 6129349"/>
              <a:gd name="connsiteY582" fmla="*/ 868672 h 4328444"/>
              <a:gd name="connsiteX583" fmla="*/ 4105798 w 6129349"/>
              <a:gd name="connsiteY583" fmla="*/ 881417 h 4328444"/>
              <a:gd name="connsiteX584" fmla="*/ 4086148 w 6129349"/>
              <a:gd name="connsiteY584" fmla="*/ 892440 h 4328444"/>
              <a:gd name="connsiteX585" fmla="*/ 4065463 w 6129349"/>
              <a:gd name="connsiteY585" fmla="*/ 903118 h 4328444"/>
              <a:gd name="connsiteX586" fmla="*/ 4044778 w 6129349"/>
              <a:gd name="connsiteY586" fmla="*/ 912763 h 4328444"/>
              <a:gd name="connsiteX587" fmla="*/ 4023060 w 6129349"/>
              <a:gd name="connsiteY587" fmla="*/ 921375 h 4328444"/>
              <a:gd name="connsiteX588" fmla="*/ 4000653 w 6129349"/>
              <a:gd name="connsiteY588" fmla="*/ 928609 h 4328444"/>
              <a:gd name="connsiteX589" fmla="*/ 3978589 w 6129349"/>
              <a:gd name="connsiteY589" fmla="*/ 935153 h 4328444"/>
              <a:gd name="connsiteX590" fmla="*/ 3955491 w 6129349"/>
              <a:gd name="connsiteY590" fmla="*/ 940664 h 4328444"/>
              <a:gd name="connsiteX591" fmla="*/ 3932394 w 6129349"/>
              <a:gd name="connsiteY591" fmla="*/ 944799 h 4328444"/>
              <a:gd name="connsiteX592" fmla="*/ 3908262 w 6129349"/>
              <a:gd name="connsiteY592" fmla="*/ 947898 h 4328444"/>
              <a:gd name="connsiteX593" fmla="*/ 3884130 w 6129349"/>
              <a:gd name="connsiteY593" fmla="*/ 949276 h 4328444"/>
              <a:gd name="connsiteX594" fmla="*/ 3859998 w 6129349"/>
              <a:gd name="connsiteY594" fmla="*/ 950310 h 4328444"/>
              <a:gd name="connsiteX595" fmla="*/ 2672027 w 6129349"/>
              <a:gd name="connsiteY595" fmla="*/ 950310 h 4328444"/>
              <a:gd name="connsiteX596" fmla="*/ 2647896 w 6129349"/>
              <a:gd name="connsiteY596" fmla="*/ 949276 h 4328444"/>
              <a:gd name="connsiteX597" fmla="*/ 2624108 w 6129349"/>
              <a:gd name="connsiteY597" fmla="*/ 947898 h 4328444"/>
              <a:gd name="connsiteX598" fmla="*/ 2599977 w 6129349"/>
              <a:gd name="connsiteY598" fmla="*/ 944799 h 4328444"/>
              <a:gd name="connsiteX599" fmla="*/ 2576534 w 6129349"/>
              <a:gd name="connsiteY599" fmla="*/ 940664 h 4328444"/>
              <a:gd name="connsiteX600" fmla="*/ 2553782 w 6129349"/>
              <a:gd name="connsiteY600" fmla="*/ 935153 h 4328444"/>
              <a:gd name="connsiteX601" fmla="*/ 2531373 w 6129349"/>
              <a:gd name="connsiteY601" fmla="*/ 928609 h 4328444"/>
              <a:gd name="connsiteX602" fmla="*/ 2509310 w 6129349"/>
              <a:gd name="connsiteY602" fmla="*/ 921375 h 4328444"/>
              <a:gd name="connsiteX603" fmla="*/ 2487591 w 6129349"/>
              <a:gd name="connsiteY603" fmla="*/ 912763 h 4328444"/>
              <a:gd name="connsiteX604" fmla="*/ 2466563 w 6129349"/>
              <a:gd name="connsiteY604" fmla="*/ 903118 h 4328444"/>
              <a:gd name="connsiteX605" fmla="*/ 2446222 w 6129349"/>
              <a:gd name="connsiteY605" fmla="*/ 892440 h 4328444"/>
              <a:gd name="connsiteX606" fmla="*/ 2426227 w 6129349"/>
              <a:gd name="connsiteY606" fmla="*/ 881417 h 4328444"/>
              <a:gd name="connsiteX607" fmla="*/ 2406921 w 6129349"/>
              <a:gd name="connsiteY607" fmla="*/ 868672 h 4328444"/>
              <a:gd name="connsiteX608" fmla="*/ 2388306 w 6129349"/>
              <a:gd name="connsiteY608" fmla="*/ 855583 h 4328444"/>
              <a:gd name="connsiteX609" fmla="*/ 2370380 w 6129349"/>
              <a:gd name="connsiteY609" fmla="*/ 841460 h 4328444"/>
              <a:gd name="connsiteX610" fmla="*/ 2353142 w 6129349"/>
              <a:gd name="connsiteY610" fmla="*/ 826304 h 4328444"/>
              <a:gd name="connsiteX611" fmla="*/ 2336595 w 6129349"/>
              <a:gd name="connsiteY611" fmla="*/ 810458 h 4328444"/>
              <a:gd name="connsiteX612" fmla="*/ 2320737 w 6129349"/>
              <a:gd name="connsiteY612" fmla="*/ 793924 h 4328444"/>
              <a:gd name="connsiteX613" fmla="*/ 2305568 w 6129349"/>
              <a:gd name="connsiteY613" fmla="*/ 776701 h 4328444"/>
              <a:gd name="connsiteX614" fmla="*/ 2291778 w 6129349"/>
              <a:gd name="connsiteY614" fmla="*/ 759133 h 4328444"/>
              <a:gd name="connsiteX615" fmla="*/ 2278334 w 6129349"/>
              <a:gd name="connsiteY615" fmla="*/ 740188 h 4328444"/>
              <a:gd name="connsiteX616" fmla="*/ 2265923 w 6129349"/>
              <a:gd name="connsiteY616" fmla="*/ 720898 h 4328444"/>
              <a:gd name="connsiteX617" fmla="*/ 2254546 w 6129349"/>
              <a:gd name="connsiteY617" fmla="*/ 700919 h 4328444"/>
              <a:gd name="connsiteX618" fmla="*/ 2244205 w 6129349"/>
              <a:gd name="connsiteY618" fmla="*/ 680596 h 4328444"/>
              <a:gd name="connsiteX619" fmla="*/ 2234552 w 6129349"/>
              <a:gd name="connsiteY619" fmla="*/ 659928 h 4328444"/>
              <a:gd name="connsiteX620" fmla="*/ 2225933 w 6129349"/>
              <a:gd name="connsiteY620" fmla="*/ 638227 h 4328444"/>
              <a:gd name="connsiteX621" fmla="*/ 2218349 w 6129349"/>
              <a:gd name="connsiteY621" fmla="*/ 616181 h 4328444"/>
              <a:gd name="connsiteX622" fmla="*/ 2211799 w 6129349"/>
              <a:gd name="connsiteY622" fmla="*/ 593792 h 4328444"/>
              <a:gd name="connsiteX623" fmla="*/ 2206627 w 6129349"/>
              <a:gd name="connsiteY623" fmla="*/ 570713 h 4328444"/>
              <a:gd name="connsiteX624" fmla="*/ 2202492 w 6129349"/>
              <a:gd name="connsiteY624" fmla="*/ 547289 h 4328444"/>
              <a:gd name="connsiteX625" fmla="*/ 2199388 w 6129349"/>
              <a:gd name="connsiteY625" fmla="*/ 523866 h 4328444"/>
              <a:gd name="connsiteX626" fmla="*/ 2197664 w 6129349"/>
              <a:gd name="connsiteY626" fmla="*/ 499409 h 4328444"/>
              <a:gd name="connsiteX627" fmla="*/ 2196631 w 6129349"/>
              <a:gd name="connsiteY627" fmla="*/ 475297 h 4328444"/>
              <a:gd name="connsiteX628" fmla="*/ 2197664 w 6129349"/>
              <a:gd name="connsiteY628" fmla="*/ 451184 h 4328444"/>
              <a:gd name="connsiteX629" fmla="*/ 2199388 w 6129349"/>
              <a:gd name="connsiteY629" fmla="*/ 426727 h 4328444"/>
              <a:gd name="connsiteX630" fmla="*/ 2202492 w 6129349"/>
              <a:gd name="connsiteY630" fmla="*/ 403305 h 4328444"/>
              <a:gd name="connsiteX631" fmla="*/ 2206627 w 6129349"/>
              <a:gd name="connsiteY631" fmla="*/ 379881 h 4328444"/>
              <a:gd name="connsiteX632" fmla="*/ 2211799 w 6129349"/>
              <a:gd name="connsiteY632" fmla="*/ 356802 h 4328444"/>
              <a:gd name="connsiteX633" fmla="*/ 2218349 w 6129349"/>
              <a:gd name="connsiteY633" fmla="*/ 334757 h 4328444"/>
              <a:gd name="connsiteX634" fmla="*/ 2225933 w 6129349"/>
              <a:gd name="connsiteY634" fmla="*/ 312366 h 4328444"/>
              <a:gd name="connsiteX635" fmla="*/ 2234552 w 6129349"/>
              <a:gd name="connsiteY635" fmla="*/ 290665 h 4328444"/>
              <a:gd name="connsiteX636" fmla="*/ 2244205 w 6129349"/>
              <a:gd name="connsiteY636" fmla="*/ 269998 h 4328444"/>
              <a:gd name="connsiteX637" fmla="*/ 2254546 w 6129349"/>
              <a:gd name="connsiteY637" fmla="*/ 249675 h 4328444"/>
              <a:gd name="connsiteX638" fmla="*/ 2265923 w 6129349"/>
              <a:gd name="connsiteY638" fmla="*/ 229694 h 4328444"/>
              <a:gd name="connsiteX639" fmla="*/ 2278334 w 6129349"/>
              <a:gd name="connsiteY639" fmla="*/ 210405 h 4328444"/>
              <a:gd name="connsiteX640" fmla="*/ 2291778 w 6129349"/>
              <a:gd name="connsiteY640" fmla="*/ 191461 h 4328444"/>
              <a:gd name="connsiteX641" fmla="*/ 2305568 w 6129349"/>
              <a:gd name="connsiteY641" fmla="*/ 173893 h 4328444"/>
              <a:gd name="connsiteX642" fmla="*/ 2320737 w 6129349"/>
              <a:gd name="connsiteY642" fmla="*/ 156669 h 4328444"/>
              <a:gd name="connsiteX643" fmla="*/ 2336595 w 6129349"/>
              <a:gd name="connsiteY643" fmla="*/ 140136 h 4328444"/>
              <a:gd name="connsiteX644" fmla="*/ 2353142 w 6129349"/>
              <a:gd name="connsiteY644" fmla="*/ 124290 h 4328444"/>
              <a:gd name="connsiteX645" fmla="*/ 2370380 w 6129349"/>
              <a:gd name="connsiteY645" fmla="*/ 109133 h 4328444"/>
              <a:gd name="connsiteX646" fmla="*/ 2388306 w 6129349"/>
              <a:gd name="connsiteY646" fmla="*/ 95011 h 4328444"/>
              <a:gd name="connsiteX647" fmla="*/ 2406921 w 6129349"/>
              <a:gd name="connsiteY647" fmla="*/ 81922 h 4328444"/>
              <a:gd name="connsiteX648" fmla="*/ 2426227 w 6129349"/>
              <a:gd name="connsiteY648" fmla="*/ 69176 h 4328444"/>
              <a:gd name="connsiteX649" fmla="*/ 2446222 w 6129349"/>
              <a:gd name="connsiteY649" fmla="*/ 58154 h 4328444"/>
              <a:gd name="connsiteX650" fmla="*/ 2466563 w 6129349"/>
              <a:gd name="connsiteY650" fmla="*/ 47475 h 4328444"/>
              <a:gd name="connsiteX651" fmla="*/ 2487591 w 6129349"/>
              <a:gd name="connsiteY651" fmla="*/ 37830 h 4328444"/>
              <a:gd name="connsiteX652" fmla="*/ 2509310 w 6129349"/>
              <a:gd name="connsiteY652" fmla="*/ 29219 h 4328444"/>
              <a:gd name="connsiteX653" fmla="*/ 2531373 w 6129349"/>
              <a:gd name="connsiteY653" fmla="*/ 21986 h 4328444"/>
              <a:gd name="connsiteX654" fmla="*/ 2553782 w 6129349"/>
              <a:gd name="connsiteY654" fmla="*/ 15440 h 4328444"/>
              <a:gd name="connsiteX655" fmla="*/ 2576534 w 6129349"/>
              <a:gd name="connsiteY655" fmla="*/ 9929 h 4328444"/>
              <a:gd name="connsiteX656" fmla="*/ 2599977 w 6129349"/>
              <a:gd name="connsiteY656" fmla="*/ 5796 h 4328444"/>
              <a:gd name="connsiteX657" fmla="*/ 2624108 w 6129349"/>
              <a:gd name="connsiteY657" fmla="*/ 2694 h 4328444"/>
              <a:gd name="connsiteX658" fmla="*/ 2647896 w 6129349"/>
              <a:gd name="connsiteY658" fmla="*/ 1318 h 4328444"/>
              <a:gd name="connsiteX659" fmla="*/ 2656477 w 6129349"/>
              <a:gd name="connsiteY659" fmla="*/ 951 h 432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Lst>
            <a:rect l="l" t="t" r="r" b="b"/>
            <a:pathLst>
              <a:path w="6129349" h="4328444">
                <a:moveTo>
                  <a:pt x="3059749" y="3378420"/>
                </a:moveTo>
                <a:lnTo>
                  <a:pt x="5290344" y="3378420"/>
                </a:lnTo>
                <a:lnTo>
                  <a:pt x="5315140" y="3379453"/>
                </a:lnTo>
                <a:lnTo>
                  <a:pt x="5338902" y="3380831"/>
                </a:lnTo>
                <a:lnTo>
                  <a:pt x="5362664" y="3383931"/>
                </a:lnTo>
                <a:lnTo>
                  <a:pt x="5385739" y="3388065"/>
                </a:lnTo>
                <a:lnTo>
                  <a:pt x="5408812" y="3393576"/>
                </a:lnTo>
                <a:lnTo>
                  <a:pt x="5431542" y="3400120"/>
                </a:lnTo>
                <a:lnTo>
                  <a:pt x="5453583" y="3407354"/>
                </a:lnTo>
                <a:lnTo>
                  <a:pt x="5474935" y="3415966"/>
                </a:lnTo>
                <a:lnTo>
                  <a:pt x="5496287" y="3425611"/>
                </a:lnTo>
                <a:lnTo>
                  <a:pt x="5516605" y="3436289"/>
                </a:lnTo>
                <a:lnTo>
                  <a:pt x="5536236" y="3447312"/>
                </a:lnTo>
                <a:lnTo>
                  <a:pt x="5555866" y="3460057"/>
                </a:lnTo>
                <a:lnTo>
                  <a:pt x="5574119" y="3473146"/>
                </a:lnTo>
                <a:lnTo>
                  <a:pt x="5592371" y="3487269"/>
                </a:lnTo>
                <a:lnTo>
                  <a:pt x="5609590" y="3502426"/>
                </a:lnTo>
                <a:lnTo>
                  <a:pt x="5626121" y="3518271"/>
                </a:lnTo>
                <a:lnTo>
                  <a:pt x="5641963" y="3534806"/>
                </a:lnTo>
                <a:lnTo>
                  <a:pt x="5656427" y="3552028"/>
                </a:lnTo>
                <a:lnTo>
                  <a:pt x="5670548" y="3569596"/>
                </a:lnTo>
                <a:lnTo>
                  <a:pt x="5683978" y="3588541"/>
                </a:lnTo>
                <a:lnTo>
                  <a:pt x="5696376" y="3607831"/>
                </a:lnTo>
                <a:lnTo>
                  <a:pt x="5708085" y="3627810"/>
                </a:lnTo>
                <a:lnTo>
                  <a:pt x="5718417" y="3648133"/>
                </a:lnTo>
                <a:lnTo>
                  <a:pt x="5728060" y="3668800"/>
                </a:lnTo>
                <a:lnTo>
                  <a:pt x="5736325" y="3690846"/>
                </a:lnTo>
                <a:lnTo>
                  <a:pt x="5744246" y="3712547"/>
                </a:lnTo>
                <a:lnTo>
                  <a:pt x="5750445" y="3734937"/>
                </a:lnTo>
                <a:lnTo>
                  <a:pt x="5755611" y="3758016"/>
                </a:lnTo>
                <a:lnTo>
                  <a:pt x="5759744" y="3781440"/>
                </a:lnTo>
                <a:lnTo>
                  <a:pt x="5762842" y="3804863"/>
                </a:lnTo>
                <a:lnTo>
                  <a:pt x="5764909" y="3829319"/>
                </a:lnTo>
                <a:lnTo>
                  <a:pt x="5765254" y="3853432"/>
                </a:lnTo>
                <a:lnTo>
                  <a:pt x="5764909" y="3877545"/>
                </a:lnTo>
                <a:lnTo>
                  <a:pt x="5762842" y="3902001"/>
                </a:lnTo>
                <a:lnTo>
                  <a:pt x="5759744" y="3925424"/>
                </a:lnTo>
                <a:lnTo>
                  <a:pt x="5755611" y="3948848"/>
                </a:lnTo>
                <a:lnTo>
                  <a:pt x="5750445" y="3971927"/>
                </a:lnTo>
                <a:lnTo>
                  <a:pt x="5744246" y="3993973"/>
                </a:lnTo>
                <a:lnTo>
                  <a:pt x="5736325" y="4016363"/>
                </a:lnTo>
                <a:lnTo>
                  <a:pt x="5728060" y="4038064"/>
                </a:lnTo>
                <a:lnTo>
                  <a:pt x="5718417" y="4058731"/>
                </a:lnTo>
                <a:lnTo>
                  <a:pt x="5708085" y="4079054"/>
                </a:lnTo>
                <a:lnTo>
                  <a:pt x="5696376" y="4099033"/>
                </a:lnTo>
                <a:lnTo>
                  <a:pt x="5683978" y="4118323"/>
                </a:lnTo>
                <a:lnTo>
                  <a:pt x="5670548" y="4137268"/>
                </a:lnTo>
                <a:lnTo>
                  <a:pt x="5656427" y="4154836"/>
                </a:lnTo>
                <a:lnTo>
                  <a:pt x="5641963" y="4172058"/>
                </a:lnTo>
                <a:lnTo>
                  <a:pt x="5626121" y="4188593"/>
                </a:lnTo>
                <a:lnTo>
                  <a:pt x="5609590" y="4204438"/>
                </a:lnTo>
                <a:lnTo>
                  <a:pt x="5592371" y="4219595"/>
                </a:lnTo>
                <a:lnTo>
                  <a:pt x="5574119" y="4233718"/>
                </a:lnTo>
                <a:lnTo>
                  <a:pt x="5555866" y="4246807"/>
                </a:lnTo>
                <a:lnTo>
                  <a:pt x="5536236" y="4259552"/>
                </a:lnTo>
                <a:lnTo>
                  <a:pt x="5516605" y="4270575"/>
                </a:lnTo>
                <a:lnTo>
                  <a:pt x="5496287" y="4281254"/>
                </a:lnTo>
                <a:lnTo>
                  <a:pt x="5474935" y="4290898"/>
                </a:lnTo>
                <a:lnTo>
                  <a:pt x="5453583" y="4299510"/>
                </a:lnTo>
                <a:lnTo>
                  <a:pt x="5431542" y="4306743"/>
                </a:lnTo>
                <a:lnTo>
                  <a:pt x="5408812" y="4313288"/>
                </a:lnTo>
                <a:lnTo>
                  <a:pt x="5385739" y="4318799"/>
                </a:lnTo>
                <a:lnTo>
                  <a:pt x="5362664" y="4322933"/>
                </a:lnTo>
                <a:lnTo>
                  <a:pt x="5338902" y="4326033"/>
                </a:lnTo>
                <a:lnTo>
                  <a:pt x="5315140" y="4327411"/>
                </a:lnTo>
                <a:lnTo>
                  <a:pt x="5290344" y="4328444"/>
                </a:lnTo>
                <a:lnTo>
                  <a:pt x="3059749" y="4328444"/>
                </a:lnTo>
                <a:lnTo>
                  <a:pt x="3035297" y="4327411"/>
                </a:lnTo>
                <a:lnTo>
                  <a:pt x="3011534" y="4326033"/>
                </a:lnTo>
                <a:lnTo>
                  <a:pt x="2987427" y="4322933"/>
                </a:lnTo>
                <a:lnTo>
                  <a:pt x="2964354" y="4318799"/>
                </a:lnTo>
                <a:lnTo>
                  <a:pt x="2941279" y="4313288"/>
                </a:lnTo>
                <a:lnTo>
                  <a:pt x="2918894" y="4306743"/>
                </a:lnTo>
                <a:lnTo>
                  <a:pt x="2896854" y="4299510"/>
                </a:lnTo>
                <a:lnTo>
                  <a:pt x="2875157" y="4290898"/>
                </a:lnTo>
                <a:lnTo>
                  <a:pt x="2854149" y="4281254"/>
                </a:lnTo>
                <a:lnTo>
                  <a:pt x="2833830" y="4270575"/>
                </a:lnTo>
                <a:lnTo>
                  <a:pt x="2813857" y="4259552"/>
                </a:lnTo>
                <a:lnTo>
                  <a:pt x="2794571" y="4246807"/>
                </a:lnTo>
                <a:lnTo>
                  <a:pt x="2775974" y="4233718"/>
                </a:lnTo>
                <a:lnTo>
                  <a:pt x="2758066" y="4219595"/>
                </a:lnTo>
                <a:lnTo>
                  <a:pt x="2740846" y="4204438"/>
                </a:lnTo>
                <a:lnTo>
                  <a:pt x="2724316" y="4188593"/>
                </a:lnTo>
                <a:lnTo>
                  <a:pt x="2708474" y="4172058"/>
                </a:lnTo>
                <a:lnTo>
                  <a:pt x="2693321" y="4154836"/>
                </a:lnTo>
                <a:lnTo>
                  <a:pt x="2679545" y="4137268"/>
                </a:lnTo>
                <a:lnTo>
                  <a:pt x="2666115" y="4118323"/>
                </a:lnTo>
                <a:lnTo>
                  <a:pt x="2653717" y="4099033"/>
                </a:lnTo>
                <a:lnTo>
                  <a:pt x="2642351" y="4079054"/>
                </a:lnTo>
                <a:lnTo>
                  <a:pt x="2632020" y="4058731"/>
                </a:lnTo>
                <a:lnTo>
                  <a:pt x="2622377" y="4038064"/>
                </a:lnTo>
                <a:lnTo>
                  <a:pt x="2613767" y="4016363"/>
                </a:lnTo>
                <a:lnTo>
                  <a:pt x="2606191" y="3993973"/>
                </a:lnTo>
                <a:lnTo>
                  <a:pt x="2599992" y="3971927"/>
                </a:lnTo>
                <a:lnTo>
                  <a:pt x="2594482" y="3948848"/>
                </a:lnTo>
                <a:lnTo>
                  <a:pt x="2590349" y="3925424"/>
                </a:lnTo>
                <a:lnTo>
                  <a:pt x="2587249" y="3902001"/>
                </a:lnTo>
                <a:lnTo>
                  <a:pt x="2585528" y="3877545"/>
                </a:lnTo>
                <a:lnTo>
                  <a:pt x="2584839" y="3853432"/>
                </a:lnTo>
                <a:lnTo>
                  <a:pt x="2585528" y="3829319"/>
                </a:lnTo>
                <a:lnTo>
                  <a:pt x="2587249" y="3804863"/>
                </a:lnTo>
                <a:lnTo>
                  <a:pt x="2590349" y="3781440"/>
                </a:lnTo>
                <a:lnTo>
                  <a:pt x="2594482" y="3758016"/>
                </a:lnTo>
                <a:lnTo>
                  <a:pt x="2599992" y="3734937"/>
                </a:lnTo>
                <a:lnTo>
                  <a:pt x="2606191" y="3712547"/>
                </a:lnTo>
                <a:lnTo>
                  <a:pt x="2613767" y="3690846"/>
                </a:lnTo>
                <a:lnTo>
                  <a:pt x="2622377" y="3668800"/>
                </a:lnTo>
                <a:lnTo>
                  <a:pt x="2632020" y="3648133"/>
                </a:lnTo>
                <a:lnTo>
                  <a:pt x="2642351" y="3627810"/>
                </a:lnTo>
                <a:lnTo>
                  <a:pt x="2653717" y="3607831"/>
                </a:lnTo>
                <a:lnTo>
                  <a:pt x="2666115" y="3588541"/>
                </a:lnTo>
                <a:lnTo>
                  <a:pt x="2679545" y="3569596"/>
                </a:lnTo>
                <a:lnTo>
                  <a:pt x="2693321" y="3552028"/>
                </a:lnTo>
                <a:lnTo>
                  <a:pt x="2708474" y="3534806"/>
                </a:lnTo>
                <a:lnTo>
                  <a:pt x="2724316" y="3518271"/>
                </a:lnTo>
                <a:lnTo>
                  <a:pt x="2740846" y="3502426"/>
                </a:lnTo>
                <a:lnTo>
                  <a:pt x="2758066" y="3487269"/>
                </a:lnTo>
                <a:lnTo>
                  <a:pt x="2775974" y="3473146"/>
                </a:lnTo>
                <a:lnTo>
                  <a:pt x="2794571" y="3460057"/>
                </a:lnTo>
                <a:lnTo>
                  <a:pt x="2813857" y="3447312"/>
                </a:lnTo>
                <a:lnTo>
                  <a:pt x="2833830" y="3436289"/>
                </a:lnTo>
                <a:lnTo>
                  <a:pt x="2854149" y="3425611"/>
                </a:lnTo>
                <a:lnTo>
                  <a:pt x="2875157" y="3415966"/>
                </a:lnTo>
                <a:lnTo>
                  <a:pt x="2896854" y="3407354"/>
                </a:lnTo>
                <a:lnTo>
                  <a:pt x="2918894" y="3400120"/>
                </a:lnTo>
                <a:lnTo>
                  <a:pt x="2941279" y="3393576"/>
                </a:lnTo>
                <a:lnTo>
                  <a:pt x="2964354" y="3388065"/>
                </a:lnTo>
                <a:lnTo>
                  <a:pt x="2987427" y="3383931"/>
                </a:lnTo>
                <a:lnTo>
                  <a:pt x="3011534" y="3380831"/>
                </a:lnTo>
                <a:lnTo>
                  <a:pt x="3035297" y="3379453"/>
                </a:lnTo>
                <a:close/>
                <a:moveTo>
                  <a:pt x="1367723" y="3378420"/>
                </a:moveTo>
                <a:lnTo>
                  <a:pt x="1887435" y="3378420"/>
                </a:lnTo>
                <a:lnTo>
                  <a:pt x="1911921" y="3379453"/>
                </a:lnTo>
                <a:lnTo>
                  <a:pt x="1935717" y="3380831"/>
                </a:lnTo>
                <a:lnTo>
                  <a:pt x="1959512" y="3383931"/>
                </a:lnTo>
                <a:lnTo>
                  <a:pt x="1982963" y="3388065"/>
                </a:lnTo>
                <a:lnTo>
                  <a:pt x="2005724" y="3393576"/>
                </a:lnTo>
                <a:lnTo>
                  <a:pt x="2028485" y="3400120"/>
                </a:lnTo>
                <a:lnTo>
                  <a:pt x="2050557" y="3407354"/>
                </a:lnTo>
                <a:lnTo>
                  <a:pt x="2071939" y="3415966"/>
                </a:lnTo>
                <a:lnTo>
                  <a:pt x="2092975" y="3425611"/>
                </a:lnTo>
                <a:lnTo>
                  <a:pt x="2113668" y="3436289"/>
                </a:lnTo>
                <a:lnTo>
                  <a:pt x="2133669" y="3447312"/>
                </a:lnTo>
                <a:lnTo>
                  <a:pt x="2152982" y="3460057"/>
                </a:lnTo>
                <a:lnTo>
                  <a:pt x="2171260" y="3473146"/>
                </a:lnTo>
                <a:lnTo>
                  <a:pt x="2189538" y="3487269"/>
                </a:lnTo>
                <a:lnTo>
                  <a:pt x="2206781" y="3502426"/>
                </a:lnTo>
                <a:lnTo>
                  <a:pt x="2223335" y="3518271"/>
                </a:lnTo>
                <a:lnTo>
                  <a:pt x="2239199" y="3534806"/>
                </a:lnTo>
                <a:lnTo>
                  <a:pt x="2254029" y="3552028"/>
                </a:lnTo>
                <a:lnTo>
                  <a:pt x="2267822" y="3569596"/>
                </a:lnTo>
                <a:lnTo>
                  <a:pt x="2281272" y="3588541"/>
                </a:lnTo>
                <a:lnTo>
                  <a:pt x="2293687" y="3607831"/>
                </a:lnTo>
                <a:lnTo>
                  <a:pt x="2305412" y="3627810"/>
                </a:lnTo>
                <a:lnTo>
                  <a:pt x="2315758" y="3648133"/>
                </a:lnTo>
                <a:lnTo>
                  <a:pt x="2325415" y="3668800"/>
                </a:lnTo>
                <a:lnTo>
                  <a:pt x="2333691" y="3690846"/>
                </a:lnTo>
                <a:lnTo>
                  <a:pt x="2341624" y="3712547"/>
                </a:lnTo>
                <a:lnTo>
                  <a:pt x="2348176" y="3734937"/>
                </a:lnTo>
                <a:lnTo>
                  <a:pt x="2353005" y="3758016"/>
                </a:lnTo>
                <a:lnTo>
                  <a:pt x="2357144" y="3781440"/>
                </a:lnTo>
                <a:lnTo>
                  <a:pt x="2360247" y="3804863"/>
                </a:lnTo>
                <a:lnTo>
                  <a:pt x="2362316" y="3829319"/>
                </a:lnTo>
                <a:lnTo>
                  <a:pt x="2363005" y="3853432"/>
                </a:lnTo>
                <a:lnTo>
                  <a:pt x="2362316" y="3877545"/>
                </a:lnTo>
                <a:lnTo>
                  <a:pt x="2360247" y="3902001"/>
                </a:lnTo>
                <a:lnTo>
                  <a:pt x="2357144" y="3925424"/>
                </a:lnTo>
                <a:lnTo>
                  <a:pt x="2353005" y="3948848"/>
                </a:lnTo>
                <a:lnTo>
                  <a:pt x="2348176" y="3971927"/>
                </a:lnTo>
                <a:lnTo>
                  <a:pt x="2341624" y="3993973"/>
                </a:lnTo>
                <a:lnTo>
                  <a:pt x="2333691" y="4016363"/>
                </a:lnTo>
                <a:lnTo>
                  <a:pt x="2325415" y="4038064"/>
                </a:lnTo>
                <a:lnTo>
                  <a:pt x="2315758" y="4058731"/>
                </a:lnTo>
                <a:lnTo>
                  <a:pt x="2305412" y="4079054"/>
                </a:lnTo>
                <a:lnTo>
                  <a:pt x="2293687" y="4099033"/>
                </a:lnTo>
                <a:lnTo>
                  <a:pt x="2281272" y="4118323"/>
                </a:lnTo>
                <a:lnTo>
                  <a:pt x="2267822" y="4137268"/>
                </a:lnTo>
                <a:lnTo>
                  <a:pt x="2254029" y="4154836"/>
                </a:lnTo>
                <a:lnTo>
                  <a:pt x="2239199" y="4172058"/>
                </a:lnTo>
                <a:lnTo>
                  <a:pt x="2223335" y="4188593"/>
                </a:lnTo>
                <a:lnTo>
                  <a:pt x="2206781" y="4204438"/>
                </a:lnTo>
                <a:lnTo>
                  <a:pt x="2189538" y="4219595"/>
                </a:lnTo>
                <a:lnTo>
                  <a:pt x="2171260" y="4233718"/>
                </a:lnTo>
                <a:lnTo>
                  <a:pt x="2152982" y="4246807"/>
                </a:lnTo>
                <a:lnTo>
                  <a:pt x="2133669" y="4259552"/>
                </a:lnTo>
                <a:lnTo>
                  <a:pt x="2113668" y="4270575"/>
                </a:lnTo>
                <a:lnTo>
                  <a:pt x="2092975" y="4281254"/>
                </a:lnTo>
                <a:lnTo>
                  <a:pt x="2071939" y="4290898"/>
                </a:lnTo>
                <a:lnTo>
                  <a:pt x="2050557" y="4299510"/>
                </a:lnTo>
                <a:lnTo>
                  <a:pt x="2028485" y="4306743"/>
                </a:lnTo>
                <a:lnTo>
                  <a:pt x="2005724" y="4313288"/>
                </a:lnTo>
                <a:lnTo>
                  <a:pt x="1982963" y="4318799"/>
                </a:lnTo>
                <a:lnTo>
                  <a:pt x="1959512" y="4322933"/>
                </a:lnTo>
                <a:lnTo>
                  <a:pt x="1935717" y="4326033"/>
                </a:lnTo>
                <a:lnTo>
                  <a:pt x="1911921" y="4327411"/>
                </a:lnTo>
                <a:lnTo>
                  <a:pt x="1887435" y="4328444"/>
                </a:lnTo>
                <a:lnTo>
                  <a:pt x="1367723" y="4328444"/>
                </a:lnTo>
                <a:lnTo>
                  <a:pt x="1343583" y="4327411"/>
                </a:lnTo>
                <a:lnTo>
                  <a:pt x="1319096" y="4326033"/>
                </a:lnTo>
                <a:lnTo>
                  <a:pt x="1295647" y="4322933"/>
                </a:lnTo>
                <a:lnTo>
                  <a:pt x="1272196" y="4318799"/>
                </a:lnTo>
                <a:lnTo>
                  <a:pt x="1249089" y="4313288"/>
                </a:lnTo>
                <a:lnTo>
                  <a:pt x="1226674" y="4306743"/>
                </a:lnTo>
                <a:lnTo>
                  <a:pt x="1204603" y="4299510"/>
                </a:lnTo>
                <a:lnTo>
                  <a:pt x="1182877" y="4290898"/>
                </a:lnTo>
                <a:lnTo>
                  <a:pt x="1162184" y="4281254"/>
                </a:lnTo>
                <a:lnTo>
                  <a:pt x="1141836" y="4270575"/>
                </a:lnTo>
                <a:lnTo>
                  <a:pt x="1121835" y="4259552"/>
                </a:lnTo>
                <a:lnTo>
                  <a:pt x="1102523" y="4246807"/>
                </a:lnTo>
                <a:lnTo>
                  <a:pt x="1083555" y="4233718"/>
                </a:lnTo>
                <a:lnTo>
                  <a:pt x="1065967" y="4219595"/>
                </a:lnTo>
                <a:lnTo>
                  <a:pt x="1048378" y="4204438"/>
                </a:lnTo>
                <a:lnTo>
                  <a:pt x="1031825" y="4188593"/>
                </a:lnTo>
                <a:lnTo>
                  <a:pt x="1016306" y="4172058"/>
                </a:lnTo>
                <a:lnTo>
                  <a:pt x="1001132" y="4154836"/>
                </a:lnTo>
                <a:lnTo>
                  <a:pt x="986991" y="4137268"/>
                </a:lnTo>
                <a:lnTo>
                  <a:pt x="973888" y="4118323"/>
                </a:lnTo>
                <a:lnTo>
                  <a:pt x="961127" y="4099033"/>
                </a:lnTo>
                <a:lnTo>
                  <a:pt x="950092" y="4079054"/>
                </a:lnTo>
                <a:lnTo>
                  <a:pt x="939056" y="4058731"/>
                </a:lnTo>
                <a:lnTo>
                  <a:pt x="929399" y="4038064"/>
                </a:lnTo>
                <a:lnTo>
                  <a:pt x="921122" y="4016363"/>
                </a:lnTo>
                <a:lnTo>
                  <a:pt x="913880" y="3993973"/>
                </a:lnTo>
                <a:lnTo>
                  <a:pt x="907328" y="3971927"/>
                </a:lnTo>
                <a:lnTo>
                  <a:pt x="901810" y="3948848"/>
                </a:lnTo>
                <a:lnTo>
                  <a:pt x="897673" y="3925424"/>
                </a:lnTo>
                <a:lnTo>
                  <a:pt x="894569" y="3902001"/>
                </a:lnTo>
                <a:lnTo>
                  <a:pt x="892844" y="3877545"/>
                </a:lnTo>
                <a:lnTo>
                  <a:pt x="892154" y="3853432"/>
                </a:lnTo>
                <a:lnTo>
                  <a:pt x="892844" y="3829319"/>
                </a:lnTo>
                <a:lnTo>
                  <a:pt x="894569" y="3804863"/>
                </a:lnTo>
                <a:lnTo>
                  <a:pt x="897673" y="3781440"/>
                </a:lnTo>
                <a:lnTo>
                  <a:pt x="901810" y="3758016"/>
                </a:lnTo>
                <a:lnTo>
                  <a:pt x="907328" y="3734937"/>
                </a:lnTo>
                <a:lnTo>
                  <a:pt x="913880" y="3712547"/>
                </a:lnTo>
                <a:lnTo>
                  <a:pt x="921122" y="3690846"/>
                </a:lnTo>
                <a:lnTo>
                  <a:pt x="929399" y="3668800"/>
                </a:lnTo>
                <a:lnTo>
                  <a:pt x="939056" y="3648133"/>
                </a:lnTo>
                <a:lnTo>
                  <a:pt x="950092" y="3627810"/>
                </a:lnTo>
                <a:lnTo>
                  <a:pt x="961127" y="3607831"/>
                </a:lnTo>
                <a:lnTo>
                  <a:pt x="973888" y="3588541"/>
                </a:lnTo>
                <a:lnTo>
                  <a:pt x="986991" y="3569596"/>
                </a:lnTo>
                <a:lnTo>
                  <a:pt x="1001132" y="3552028"/>
                </a:lnTo>
                <a:lnTo>
                  <a:pt x="1016306" y="3534806"/>
                </a:lnTo>
                <a:lnTo>
                  <a:pt x="1031825" y="3518271"/>
                </a:lnTo>
                <a:lnTo>
                  <a:pt x="1048378" y="3502426"/>
                </a:lnTo>
                <a:lnTo>
                  <a:pt x="1065967" y="3487269"/>
                </a:lnTo>
                <a:lnTo>
                  <a:pt x="1083555" y="3473146"/>
                </a:lnTo>
                <a:lnTo>
                  <a:pt x="1102523" y="3460057"/>
                </a:lnTo>
                <a:lnTo>
                  <a:pt x="1121835" y="3447312"/>
                </a:lnTo>
                <a:lnTo>
                  <a:pt x="1141836" y="3436289"/>
                </a:lnTo>
                <a:lnTo>
                  <a:pt x="1162184" y="3425611"/>
                </a:lnTo>
                <a:lnTo>
                  <a:pt x="1182877" y="3415966"/>
                </a:lnTo>
                <a:lnTo>
                  <a:pt x="1204603" y="3407354"/>
                </a:lnTo>
                <a:lnTo>
                  <a:pt x="1226674" y="3400120"/>
                </a:lnTo>
                <a:lnTo>
                  <a:pt x="1249089" y="3393576"/>
                </a:lnTo>
                <a:lnTo>
                  <a:pt x="1272196" y="3388065"/>
                </a:lnTo>
                <a:lnTo>
                  <a:pt x="1295647" y="3383931"/>
                </a:lnTo>
                <a:lnTo>
                  <a:pt x="1319096" y="3380831"/>
                </a:lnTo>
                <a:lnTo>
                  <a:pt x="1343583" y="3379453"/>
                </a:lnTo>
                <a:close/>
                <a:moveTo>
                  <a:pt x="474906" y="2252374"/>
                </a:moveTo>
                <a:lnTo>
                  <a:pt x="5654444" y="2252374"/>
                </a:lnTo>
                <a:lnTo>
                  <a:pt x="5678551" y="2253064"/>
                </a:lnTo>
                <a:lnTo>
                  <a:pt x="5702658" y="2255131"/>
                </a:lnTo>
                <a:lnTo>
                  <a:pt x="5726076" y="2258230"/>
                </a:lnTo>
                <a:lnTo>
                  <a:pt x="5749838" y="2262364"/>
                </a:lnTo>
                <a:lnTo>
                  <a:pt x="5772911" y="2267875"/>
                </a:lnTo>
                <a:lnTo>
                  <a:pt x="5794952" y="2273731"/>
                </a:lnTo>
                <a:lnTo>
                  <a:pt x="5817337" y="2281654"/>
                </a:lnTo>
                <a:lnTo>
                  <a:pt x="5839033" y="2289921"/>
                </a:lnTo>
                <a:lnTo>
                  <a:pt x="5859696" y="2299566"/>
                </a:lnTo>
                <a:lnTo>
                  <a:pt x="5880016" y="2309899"/>
                </a:lnTo>
                <a:lnTo>
                  <a:pt x="5899989" y="2321612"/>
                </a:lnTo>
                <a:lnTo>
                  <a:pt x="5919275" y="2334012"/>
                </a:lnTo>
                <a:lnTo>
                  <a:pt x="5938216" y="2347446"/>
                </a:lnTo>
                <a:lnTo>
                  <a:pt x="5955780" y="2361224"/>
                </a:lnTo>
                <a:lnTo>
                  <a:pt x="5972999" y="2376036"/>
                </a:lnTo>
                <a:lnTo>
                  <a:pt x="5989529" y="2391882"/>
                </a:lnTo>
                <a:lnTo>
                  <a:pt x="6005371" y="2408416"/>
                </a:lnTo>
                <a:lnTo>
                  <a:pt x="6020524" y="2425638"/>
                </a:lnTo>
                <a:lnTo>
                  <a:pt x="6034643" y="2443895"/>
                </a:lnTo>
                <a:lnTo>
                  <a:pt x="6047730" y="2462151"/>
                </a:lnTo>
                <a:lnTo>
                  <a:pt x="6060473" y="2481442"/>
                </a:lnTo>
                <a:lnTo>
                  <a:pt x="6071493" y="2501420"/>
                </a:lnTo>
                <a:lnTo>
                  <a:pt x="6082168" y="2521743"/>
                </a:lnTo>
                <a:lnTo>
                  <a:pt x="6091811" y="2543100"/>
                </a:lnTo>
                <a:lnTo>
                  <a:pt x="6100422" y="2564456"/>
                </a:lnTo>
                <a:lnTo>
                  <a:pt x="6107653" y="2586502"/>
                </a:lnTo>
                <a:lnTo>
                  <a:pt x="6114196" y="2609236"/>
                </a:lnTo>
                <a:lnTo>
                  <a:pt x="6119706" y="2631971"/>
                </a:lnTo>
                <a:lnTo>
                  <a:pt x="6123839" y="2655395"/>
                </a:lnTo>
                <a:lnTo>
                  <a:pt x="6126939" y="2679163"/>
                </a:lnTo>
                <a:lnTo>
                  <a:pt x="6128316" y="2702930"/>
                </a:lnTo>
                <a:lnTo>
                  <a:pt x="6129349" y="2727732"/>
                </a:lnTo>
                <a:lnTo>
                  <a:pt x="6128316" y="2751844"/>
                </a:lnTo>
                <a:lnTo>
                  <a:pt x="6126939" y="2775612"/>
                </a:lnTo>
                <a:lnTo>
                  <a:pt x="6123839" y="2799379"/>
                </a:lnTo>
                <a:lnTo>
                  <a:pt x="6119706" y="2822803"/>
                </a:lnTo>
                <a:lnTo>
                  <a:pt x="6114196" y="2845538"/>
                </a:lnTo>
                <a:lnTo>
                  <a:pt x="6107653" y="2868272"/>
                </a:lnTo>
                <a:lnTo>
                  <a:pt x="6100422" y="2890318"/>
                </a:lnTo>
                <a:lnTo>
                  <a:pt x="6091811" y="2911674"/>
                </a:lnTo>
                <a:lnTo>
                  <a:pt x="6082168" y="2933031"/>
                </a:lnTo>
                <a:lnTo>
                  <a:pt x="6071493" y="2953354"/>
                </a:lnTo>
                <a:lnTo>
                  <a:pt x="6060473" y="2973332"/>
                </a:lnTo>
                <a:lnTo>
                  <a:pt x="6047730" y="2992623"/>
                </a:lnTo>
                <a:lnTo>
                  <a:pt x="6034643" y="3010879"/>
                </a:lnTo>
                <a:lnTo>
                  <a:pt x="6020524" y="3029136"/>
                </a:lnTo>
                <a:lnTo>
                  <a:pt x="6005371" y="3046358"/>
                </a:lnTo>
                <a:lnTo>
                  <a:pt x="5989529" y="3062892"/>
                </a:lnTo>
                <a:lnTo>
                  <a:pt x="5972999" y="3078738"/>
                </a:lnTo>
                <a:lnTo>
                  <a:pt x="5955780" y="3093550"/>
                </a:lnTo>
                <a:lnTo>
                  <a:pt x="5938216" y="3107673"/>
                </a:lnTo>
                <a:lnTo>
                  <a:pt x="5919275" y="3121106"/>
                </a:lnTo>
                <a:lnTo>
                  <a:pt x="5899989" y="3133163"/>
                </a:lnTo>
                <a:lnTo>
                  <a:pt x="5880016" y="3144875"/>
                </a:lnTo>
                <a:lnTo>
                  <a:pt x="5859696" y="3155209"/>
                </a:lnTo>
                <a:lnTo>
                  <a:pt x="5839033" y="3164853"/>
                </a:lnTo>
                <a:lnTo>
                  <a:pt x="5817337" y="3173120"/>
                </a:lnTo>
                <a:lnTo>
                  <a:pt x="5794952" y="3181043"/>
                </a:lnTo>
                <a:lnTo>
                  <a:pt x="5772911" y="3187588"/>
                </a:lnTo>
                <a:lnTo>
                  <a:pt x="5749838" y="3192410"/>
                </a:lnTo>
                <a:lnTo>
                  <a:pt x="5726076" y="3196544"/>
                </a:lnTo>
                <a:lnTo>
                  <a:pt x="5702658" y="3199644"/>
                </a:lnTo>
                <a:lnTo>
                  <a:pt x="5678551" y="3201710"/>
                </a:lnTo>
                <a:lnTo>
                  <a:pt x="5654444" y="3202400"/>
                </a:lnTo>
                <a:lnTo>
                  <a:pt x="474906" y="3202400"/>
                </a:lnTo>
                <a:lnTo>
                  <a:pt x="450799" y="3201710"/>
                </a:lnTo>
                <a:lnTo>
                  <a:pt x="426692" y="3199644"/>
                </a:lnTo>
                <a:lnTo>
                  <a:pt x="403274" y="3196544"/>
                </a:lnTo>
                <a:lnTo>
                  <a:pt x="379512" y="3192410"/>
                </a:lnTo>
                <a:lnTo>
                  <a:pt x="356437" y="3187588"/>
                </a:lnTo>
                <a:lnTo>
                  <a:pt x="334397" y="3181043"/>
                </a:lnTo>
                <a:lnTo>
                  <a:pt x="312012" y="3173120"/>
                </a:lnTo>
                <a:lnTo>
                  <a:pt x="290315" y="3164853"/>
                </a:lnTo>
                <a:lnTo>
                  <a:pt x="269652" y="3155209"/>
                </a:lnTo>
                <a:lnTo>
                  <a:pt x="249334" y="3144875"/>
                </a:lnTo>
                <a:lnTo>
                  <a:pt x="229360" y="3133163"/>
                </a:lnTo>
                <a:lnTo>
                  <a:pt x="210074" y="3121106"/>
                </a:lnTo>
                <a:lnTo>
                  <a:pt x="191133" y="3107673"/>
                </a:lnTo>
                <a:lnTo>
                  <a:pt x="173569" y="3093550"/>
                </a:lnTo>
                <a:lnTo>
                  <a:pt x="156351" y="3078738"/>
                </a:lnTo>
                <a:lnTo>
                  <a:pt x="139820" y="3062892"/>
                </a:lnTo>
                <a:lnTo>
                  <a:pt x="123979" y="3046358"/>
                </a:lnTo>
                <a:lnTo>
                  <a:pt x="108826" y="3029136"/>
                </a:lnTo>
                <a:lnTo>
                  <a:pt x="94705" y="3010879"/>
                </a:lnTo>
                <a:lnTo>
                  <a:pt x="81619" y="2992623"/>
                </a:lnTo>
                <a:lnTo>
                  <a:pt x="68877" y="2973332"/>
                </a:lnTo>
                <a:lnTo>
                  <a:pt x="57857" y="2953354"/>
                </a:lnTo>
                <a:lnTo>
                  <a:pt x="47180" y="2933031"/>
                </a:lnTo>
                <a:lnTo>
                  <a:pt x="37538" y="2911674"/>
                </a:lnTo>
                <a:lnTo>
                  <a:pt x="28928" y="2890318"/>
                </a:lnTo>
                <a:lnTo>
                  <a:pt x="21697" y="2868272"/>
                </a:lnTo>
                <a:lnTo>
                  <a:pt x="15153" y="2845538"/>
                </a:lnTo>
                <a:lnTo>
                  <a:pt x="9643" y="2822803"/>
                </a:lnTo>
                <a:lnTo>
                  <a:pt x="5510" y="2799379"/>
                </a:lnTo>
                <a:lnTo>
                  <a:pt x="2411" y="2775612"/>
                </a:lnTo>
                <a:lnTo>
                  <a:pt x="1033" y="2751844"/>
                </a:lnTo>
                <a:lnTo>
                  <a:pt x="0" y="2727732"/>
                </a:lnTo>
                <a:lnTo>
                  <a:pt x="1033" y="2702930"/>
                </a:lnTo>
                <a:lnTo>
                  <a:pt x="2411" y="2679163"/>
                </a:lnTo>
                <a:lnTo>
                  <a:pt x="5510" y="2655395"/>
                </a:lnTo>
                <a:lnTo>
                  <a:pt x="9643" y="2631971"/>
                </a:lnTo>
                <a:lnTo>
                  <a:pt x="15153" y="2609236"/>
                </a:lnTo>
                <a:lnTo>
                  <a:pt x="21697" y="2586502"/>
                </a:lnTo>
                <a:lnTo>
                  <a:pt x="28928" y="2564456"/>
                </a:lnTo>
                <a:lnTo>
                  <a:pt x="37538" y="2543100"/>
                </a:lnTo>
                <a:lnTo>
                  <a:pt x="47180" y="2521743"/>
                </a:lnTo>
                <a:lnTo>
                  <a:pt x="57857" y="2501420"/>
                </a:lnTo>
                <a:lnTo>
                  <a:pt x="68877" y="2481442"/>
                </a:lnTo>
                <a:lnTo>
                  <a:pt x="81619" y="2462151"/>
                </a:lnTo>
                <a:lnTo>
                  <a:pt x="94705" y="2443895"/>
                </a:lnTo>
                <a:lnTo>
                  <a:pt x="108826" y="2425638"/>
                </a:lnTo>
                <a:lnTo>
                  <a:pt x="123979" y="2408416"/>
                </a:lnTo>
                <a:lnTo>
                  <a:pt x="139820" y="2391882"/>
                </a:lnTo>
                <a:lnTo>
                  <a:pt x="156351" y="2376036"/>
                </a:lnTo>
                <a:lnTo>
                  <a:pt x="173569" y="2361224"/>
                </a:lnTo>
                <a:lnTo>
                  <a:pt x="191133" y="2347446"/>
                </a:lnTo>
                <a:lnTo>
                  <a:pt x="210074" y="2334012"/>
                </a:lnTo>
                <a:lnTo>
                  <a:pt x="229360" y="2321612"/>
                </a:lnTo>
                <a:lnTo>
                  <a:pt x="249334" y="2309899"/>
                </a:lnTo>
                <a:lnTo>
                  <a:pt x="269652" y="2299566"/>
                </a:lnTo>
                <a:lnTo>
                  <a:pt x="290315" y="2289921"/>
                </a:lnTo>
                <a:lnTo>
                  <a:pt x="312012" y="2281654"/>
                </a:lnTo>
                <a:lnTo>
                  <a:pt x="334397" y="2273731"/>
                </a:lnTo>
                <a:lnTo>
                  <a:pt x="356437" y="2267875"/>
                </a:lnTo>
                <a:lnTo>
                  <a:pt x="379512" y="2262364"/>
                </a:lnTo>
                <a:lnTo>
                  <a:pt x="403274" y="2258230"/>
                </a:lnTo>
                <a:lnTo>
                  <a:pt x="426692" y="2255131"/>
                </a:lnTo>
                <a:lnTo>
                  <a:pt x="450799" y="2253064"/>
                </a:lnTo>
                <a:close/>
                <a:moveTo>
                  <a:pt x="1367209" y="1126328"/>
                </a:moveTo>
                <a:lnTo>
                  <a:pt x="4472794" y="1126328"/>
                </a:lnTo>
                <a:lnTo>
                  <a:pt x="4496909" y="1127017"/>
                </a:lnTo>
                <a:lnTo>
                  <a:pt x="4521023" y="1128740"/>
                </a:lnTo>
                <a:lnTo>
                  <a:pt x="4544448" y="1131840"/>
                </a:lnTo>
                <a:lnTo>
                  <a:pt x="4568218" y="1135974"/>
                </a:lnTo>
                <a:lnTo>
                  <a:pt x="4591299" y="1141485"/>
                </a:lnTo>
                <a:lnTo>
                  <a:pt x="4613346" y="1147685"/>
                </a:lnTo>
                <a:lnTo>
                  <a:pt x="4635738" y="1155263"/>
                </a:lnTo>
                <a:lnTo>
                  <a:pt x="4657440" y="1163875"/>
                </a:lnTo>
                <a:lnTo>
                  <a:pt x="4678110" y="1173520"/>
                </a:lnTo>
                <a:lnTo>
                  <a:pt x="4698436" y="1183853"/>
                </a:lnTo>
                <a:lnTo>
                  <a:pt x="4718416" y="1195221"/>
                </a:lnTo>
                <a:lnTo>
                  <a:pt x="4737707" y="1207622"/>
                </a:lnTo>
                <a:lnTo>
                  <a:pt x="4756654" y="1221055"/>
                </a:lnTo>
                <a:lnTo>
                  <a:pt x="4774223" y="1235178"/>
                </a:lnTo>
                <a:lnTo>
                  <a:pt x="4791448" y="1249990"/>
                </a:lnTo>
                <a:lnTo>
                  <a:pt x="4807984" y="1265491"/>
                </a:lnTo>
                <a:lnTo>
                  <a:pt x="4823830" y="1282025"/>
                </a:lnTo>
                <a:lnTo>
                  <a:pt x="4838988" y="1299593"/>
                </a:lnTo>
                <a:lnTo>
                  <a:pt x="4853112" y="1317505"/>
                </a:lnTo>
                <a:lnTo>
                  <a:pt x="4866202" y="1336106"/>
                </a:lnTo>
                <a:lnTo>
                  <a:pt x="4878948" y="1355740"/>
                </a:lnTo>
                <a:lnTo>
                  <a:pt x="4889973" y="1375374"/>
                </a:lnTo>
                <a:lnTo>
                  <a:pt x="4900651" y="1396042"/>
                </a:lnTo>
                <a:lnTo>
                  <a:pt x="4910297" y="1416709"/>
                </a:lnTo>
                <a:lnTo>
                  <a:pt x="4918910" y="1438411"/>
                </a:lnTo>
                <a:lnTo>
                  <a:pt x="4926143" y="1460456"/>
                </a:lnTo>
                <a:lnTo>
                  <a:pt x="4932689" y="1482846"/>
                </a:lnTo>
                <a:lnTo>
                  <a:pt x="4938201" y="1505925"/>
                </a:lnTo>
                <a:lnTo>
                  <a:pt x="4942334" y="1529004"/>
                </a:lnTo>
                <a:lnTo>
                  <a:pt x="4945435" y="1552772"/>
                </a:lnTo>
                <a:lnTo>
                  <a:pt x="4946813" y="1576884"/>
                </a:lnTo>
                <a:lnTo>
                  <a:pt x="4947847" y="1601341"/>
                </a:lnTo>
                <a:lnTo>
                  <a:pt x="4946813" y="1625454"/>
                </a:lnTo>
                <a:lnTo>
                  <a:pt x="4945435" y="1649910"/>
                </a:lnTo>
                <a:lnTo>
                  <a:pt x="4942334" y="1673333"/>
                </a:lnTo>
                <a:lnTo>
                  <a:pt x="4938201" y="1696757"/>
                </a:lnTo>
                <a:lnTo>
                  <a:pt x="4932689" y="1719491"/>
                </a:lnTo>
                <a:lnTo>
                  <a:pt x="4926143" y="1742226"/>
                </a:lnTo>
                <a:lnTo>
                  <a:pt x="4918910" y="1763927"/>
                </a:lnTo>
                <a:lnTo>
                  <a:pt x="4910297" y="1785628"/>
                </a:lnTo>
                <a:lnTo>
                  <a:pt x="4900651" y="1806640"/>
                </a:lnTo>
                <a:lnTo>
                  <a:pt x="4889973" y="1826963"/>
                </a:lnTo>
                <a:lnTo>
                  <a:pt x="4878948" y="1846943"/>
                </a:lnTo>
                <a:lnTo>
                  <a:pt x="4866202" y="1866232"/>
                </a:lnTo>
                <a:lnTo>
                  <a:pt x="4853112" y="1884832"/>
                </a:lnTo>
                <a:lnTo>
                  <a:pt x="4838988" y="1902745"/>
                </a:lnTo>
                <a:lnTo>
                  <a:pt x="4823830" y="1919968"/>
                </a:lnTo>
                <a:lnTo>
                  <a:pt x="4807984" y="1936502"/>
                </a:lnTo>
                <a:lnTo>
                  <a:pt x="4791448" y="1952347"/>
                </a:lnTo>
                <a:lnTo>
                  <a:pt x="4774223" y="1967504"/>
                </a:lnTo>
                <a:lnTo>
                  <a:pt x="4756654" y="1981626"/>
                </a:lnTo>
                <a:lnTo>
                  <a:pt x="4737707" y="1994716"/>
                </a:lnTo>
                <a:lnTo>
                  <a:pt x="4718416" y="2007117"/>
                </a:lnTo>
                <a:lnTo>
                  <a:pt x="4698436" y="2018484"/>
                </a:lnTo>
                <a:lnTo>
                  <a:pt x="4678110" y="2029163"/>
                </a:lnTo>
                <a:lnTo>
                  <a:pt x="4657440" y="2038462"/>
                </a:lnTo>
                <a:lnTo>
                  <a:pt x="4635738" y="2047419"/>
                </a:lnTo>
                <a:lnTo>
                  <a:pt x="4613346" y="2054652"/>
                </a:lnTo>
                <a:lnTo>
                  <a:pt x="4591299" y="2061197"/>
                </a:lnTo>
                <a:lnTo>
                  <a:pt x="4568218" y="2066708"/>
                </a:lnTo>
                <a:lnTo>
                  <a:pt x="4544448" y="2070842"/>
                </a:lnTo>
                <a:lnTo>
                  <a:pt x="4521023" y="2073598"/>
                </a:lnTo>
                <a:lnTo>
                  <a:pt x="4496909" y="2075320"/>
                </a:lnTo>
                <a:lnTo>
                  <a:pt x="4472794" y="2076353"/>
                </a:lnTo>
                <a:lnTo>
                  <a:pt x="1367209" y="2076353"/>
                </a:lnTo>
                <a:lnTo>
                  <a:pt x="1343094" y="2075320"/>
                </a:lnTo>
                <a:lnTo>
                  <a:pt x="1318635" y="2073598"/>
                </a:lnTo>
                <a:lnTo>
                  <a:pt x="1295209" y="2070842"/>
                </a:lnTo>
                <a:lnTo>
                  <a:pt x="1271785" y="2066708"/>
                </a:lnTo>
                <a:lnTo>
                  <a:pt x="1248703" y="2061197"/>
                </a:lnTo>
                <a:lnTo>
                  <a:pt x="1226312" y="2054652"/>
                </a:lnTo>
                <a:lnTo>
                  <a:pt x="1204264" y="2047419"/>
                </a:lnTo>
                <a:lnTo>
                  <a:pt x="1182562" y="2038462"/>
                </a:lnTo>
                <a:lnTo>
                  <a:pt x="1161892" y="2029163"/>
                </a:lnTo>
                <a:lnTo>
                  <a:pt x="1141567" y="2018484"/>
                </a:lnTo>
                <a:lnTo>
                  <a:pt x="1121586" y="2007117"/>
                </a:lnTo>
                <a:lnTo>
                  <a:pt x="1102296" y="1994716"/>
                </a:lnTo>
                <a:lnTo>
                  <a:pt x="1083348" y="1981626"/>
                </a:lnTo>
                <a:lnTo>
                  <a:pt x="1065778" y="1967504"/>
                </a:lnTo>
                <a:lnTo>
                  <a:pt x="1048209" y="1952347"/>
                </a:lnTo>
                <a:lnTo>
                  <a:pt x="1031674" y="1936502"/>
                </a:lnTo>
                <a:lnTo>
                  <a:pt x="1016172" y="1919968"/>
                </a:lnTo>
                <a:lnTo>
                  <a:pt x="1001015" y="1902745"/>
                </a:lnTo>
                <a:lnTo>
                  <a:pt x="986891" y="1884832"/>
                </a:lnTo>
                <a:lnTo>
                  <a:pt x="973800" y="1866232"/>
                </a:lnTo>
                <a:lnTo>
                  <a:pt x="961054" y="1846943"/>
                </a:lnTo>
                <a:lnTo>
                  <a:pt x="950030" y="1826963"/>
                </a:lnTo>
                <a:lnTo>
                  <a:pt x="939006" y="1806640"/>
                </a:lnTo>
                <a:lnTo>
                  <a:pt x="929360" y="1785628"/>
                </a:lnTo>
                <a:lnTo>
                  <a:pt x="921093" y="1763927"/>
                </a:lnTo>
                <a:lnTo>
                  <a:pt x="913859" y="1742226"/>
                </a:lnTo>
                <a:lnTo>
                  <a:pt x="907313" y="1719491"/>
                </a:lnTo>
                <a:lnTo>
                  <a:pt x="901801" y="1696757"/>
                </a:lnTo>
                <a:lnTo>
                  <a:pt x="897668" y="1673333"/>
                </a:lnTo>
                <a:lnTo>
                  <a:pt x="894567" y="1649910"/>
                </a:lnTo>
                <a:lnTo>
                  <a:pt x="892845" y="1625454"/>
                </a:lnTo>
                <a:lnTo>
                  <a:pt x="892156" y="1601341"/>
                </a:lnTo>
                <a:lnTo>
                  <a:pt x="892845" y="1576884"/>
                </a:lnTo>
                <a:lnTo>
                  <a:pt x="894567" y="1552772"/>
                </a:lnTo>
                <a:lnTo>
                  <a:pt x="897668" y="1529004"/>
                </a:lnTo>
                <a:lnTo>
                  <a:pt x="901801" y="1505925"/>
                </a:lnTo>
                <a:lnTo>
                  <a:pt x="907313" y="1482846"/>
                </a:lnTo>
                <a:lnTo>
                  <a:pt x="913859" y="1460456"/>
                </a:lnTo>
                <a:lnTo>
                  <a:pt x="921093" y="1438411"/>
                </a:lnTo>
                <a:lnTo>
                  <a:pt x="929360" y="1416709"/>
                </a:lnTo>
                <a:lnTo>
                  <a:pt x="939006" y="1396042"/>
                </a:lnTo>
                <a:lnTo>
                  <a:pt x="950030" y="1375374"/>
                </a:lnTo>
                <a:lnTo>
                  <a:pt x="961054" y="1355740"/>
                </a:lnTo>
                <a:lnTo>
                  <a:pt x="973800" y="1336106"/>
                </a:lnTo>
                <a:lnTo>
                  <a:pt x="986891" y="1317505"/>
                </a:lnTo>
                <a:lnTo>
                  <a:pt x="1001015" y="1299593"/>
                </a:lnTo>
                <a:lnTo>
                  <a:pt x="1016172" y="1282025"/>
                </a:lnTo>
                <a:lnTo>
                  <a:pt x="1031674" y="1265491"/>
                </a:lnTo>
                <a:lnTo>
                  <a:pt x="1048209" y="1249990"/>
                </a:lnTo>
                <a:lnTo>
                  <a:pt x="1065778" y="1235178"/>
                </a:lnTo>
                <a:lnTo>
                  <a:pt x="1083348" y="1221055"/>
                </a:lnTo>
                <a:lnTo>
                  <a:pt x="1102296" y="1207622"/>
                </a:lnTo>
                <a:lnTo>
                  <a:pt x="1121586" y="1195221"/>
                </a:lnTo>
                <a:lnTo>
                  <a:pt x="1141567" y="1183853"/>
                </a:lnTo>
                <a:lnTo>
                  <a:pt x="1161892" y="1173520"/>
                </a:lnTo>
                <a:lnTo>
                  <a:pt x="1182562" y="1163875"/>
                </a:lnTo>
                <a:lnTo>
                  <a:pt x="1204264" y="1155263"/>
                </a:lnTo>
                <a:lnTo>
                  <a:pt x="1226312" y="1147685"/>
                </a:lnTo>
                <a:lnTo>
                  <a:pt x="1248703" y="1141485"/>
                </a:lnTo>
                <a:lnTo>
                  <a:pt x="1271785" y="1135974"/>
                </a:lnTo>
                <a:lnTo>
                  <a:pt x="1295209" y="1131840"/>
                </a:lnTo>
                <a:lnTo>
                  <a:pt x="1318635" y="1128740"/>
                </a:lnTo>
                <a:lnTo>
                  <a:pt x="1343094" y="1127017"/>
                </a:lnTo>
                <a:close/>
                <a:moveTo>
                  <a:pt x="1555376" y="283"/>
                </a:moveTo>
                <a:cubicBezTo>
                  <a:pt x="1817981" y="283"/>
                  <a:pt x="2030864" y="213167"/>
                  <a:pt x="2030864" y="475772"/>
                </a:cubicBezTo>
                <a:lnTo>
                  <a:pt x="2030864" y="500156"/>
                </a:lnTo>
                <a:cubicBezTo>
                  <a:pt x="2030864" y="762761"/>
                  <a:pt x="1817981" y="975644"/>
                  <a:pt x="1555376" y="975644"/>
                </a:cubicBezTo>
                <a:cubicBezTo>
                  <a:pt x="1292772" y="975644"/>
                  <a:pt x="1079889" y="762761"/>
                  <a:pt x="1079889" y="500156"/>
                </a:cubicBezTo>
                <a:lnTo>
                  <a:pt x="1079889" y="475772"/>
                </a:lnTo>
                <a:cubicBezTo>
                  <a:pt x="1079889" y="213167"/>
                  <a:pt x="1292772" y="283"/>
                  <a:pt x="1555376" y="283"/>
                </a:cubicBezTo>
                <a:close/>
                <a:moveTo>
                  <a:pt x="2656477" y="0"/>
                </a:moveTo>
                <a:lnTo>
                  <a:pt x="3188290" y="0"/>
                </a:lnTo>
                <a:lnTo>
                  <a:pt x="3188290" y="285"/>
                </a:lnTo>
                <a:lnTo>
                  <a:pt x="3859998" y="285"/>
                </a:lnTo>
                <a:lnTo>
                  <a:pt x="3884130" y="1318"/>
                </a:lnTo>
                <a:lnTo>
                  <a:pt x="3908262" y="2694"/>
                </a:lnTo>
                <a:lnTo>
                  <a:pt x="3932394" y="5796"/>
                </a:lnTo>
                <a:lnTo>
                  <a:pt x="3955491" y="9929"/>
                </a:lnTo>
                <a:lnTo>
                  <a:pt x="3978589" y="15440"/>
                </a:lnTo>
                <a:lnTo>
                  <a:pt x="4000653" y="21986"/>
                </a:lnTo>
                <a:lnTo>
                  <a:pt x="4023060" y="29219"/>
                </a:lnTo>
                <a:lnTo>
                  <a:pt x="4044778" y="37830"/>
                </a:lnTo>
                <a:lnTo>
                  <a:pt x="4065463" y="47475"/>
                </a:lnTo>
                <a:lnTo>
                  <a:pt x="4086148" y="58154"/>
                </a:lnTo>
                <a:lnTo>
                  <a:pt x="4105798" y="69176"/>
                </a:lnTo>
                <a:lnTo>
                  <a:pt x="4125104" y="81922"/>
                </a:lnTo>
                <a:lnTo>
                  <a:pt x="4144064" y="95011"/>
                </a:lnTo>
                <a:lnTo>
                  <a:pt x="4161990" y="109133"/>
                </a:lnTo>
                <a:lnTo>
                  <a:pt x="4178883" y="124290"/>
                </a:lnTo>
                <a:lnTo>
                  <a:pt x="4195430" y="140136"/>
                </a:lnTo>
                <a:lnTo>
                  <a:pt x="4211288" y="156669"/>
                </a:lnTo>
                <a:lnTo>
                  <a:pt x="4226457" y="173893"/>
                </a:lnTo>
                <a:lnTo>
                  <a:pt x="4240591" y="191461"/>
                </a:lnTo>
                <a:lnTo>
                  <a:pt x="4254036" y="210405"/>
                </a:lnTo>
                <a:lnTo>
                  <a:pt x="4266446" y="229694"/>
                </a:lnTo>
                <a:lnTo>
                  <a:pt x="4277822" y="249675"/>
                </a:lnTo>
                <a:lnTo>
                  <a:pt x="4288165" y="269998"/>
                </a:lnTo>
                <a:lnTo>
                  <a:pt x="4297818" y="290665"/>
                </a:lnTo>
                <a:lnTo>
                  <a:pt x="4306437" y="312366"/>
                </a:lnTo>
                <a:lnTo>
                  <a:pt x="4313676" y="334757"/>
                </a:lnTo>
                <a:lnTo>
                  <a:pt x="4320225" y="356802"/>
                </a:lnTo>
                <a:lnTo>
                  <a:pt x="4325741" y="379881"/>
                </a:lnTo>
                <a:lnTo>
                  <a:pt x="4329879" y="403305"/>
                </a:lnTo>
                <a:lnTo>
                  <a:pt x="4332982" y="426727"/>
                </a:lnTo>
                <a:lnTo>
                  <a:pt x="4334704" y="451184"/>
                </a:lnTo>
                <a:lnTo>
                  <a:pt x="4335394" y="475297"/>
                </a:lnTo>
                <a:lnTo>
                  <a:pt x="4334704" y="499409"/>
                </a:lnTo>
                <a:lnTo>
                  <a:pt x="4332982" y="523866"/>
                </a:lnTo>
                <a:lnTo>
                  <a:pt x="4329879" y="547289"/>
                </a:lnTo>
                <a:lnTo>
                  <a:pt x="4325741" y="570713"/>
                </a:lnTo>
                <a:lnTo>
                  <a:pt x="4320225" y="593792"/>
                </a:lnTo>
                <a:lnTo>
                  <a:pt x="4313676" y="616181"/>
                </a:lnTo>
                <a:lnTo>
                  <a:pt x="4306437" y="638227"/>
                </a:lnTo>
                <a:lnTo>
                  <a:pt x="4297818" y="659928"/>
                </a:lnTo>
                <a:lnTo>
                  <a:pt x="4288165" y="680596"/>
                </a:lnTo>
                <a:lnTo>
                  <a:pt x="4277822" y="700919"/>
                </a:lnTo>
                <a:lnTo>
                  <a:pt x="4266446" y="720898"/>
                </a:lnTo>
                <a:lnTo>
                  <a:pt x="4254036" y="740188"/>
                </a:lnTo>
                <a:lnTo>
                  <a:pt x="4240591" y="759133"/>
                </a:lnTo>
                <a:lnTo>
                  <a:pt x="4226457" y="776701"/>
                </a:lnTo>
                <a:lnTo>
                  <a:pt x="4211288" y="793924"/>
                </a:lnTo>
                <a:lnTo>
                  <a:pt x="4195430" y="810458"/>
                </a:lnTo>
                <a:lnTo>
                  <a:pt x="4178883" y="826304"/>
                </a:lnTo>
                <a:lnTo>
                  <a:pt x="4161990" y="841460"/>
                </a:lnTo>
                <a:lnTo>
                  <a:pt x="4144064" y="855583"/>
                </a:lnTo>
                <a:lnTo>
                  <a:pt x="4125104" y="868672"/>
                </a:lnTo>
                <a:lnTo>
                  <a:pt x="4105798" y="881417"/>
                </a:lnTo>
                <a:lnTo>
                  <a:pt x="4086148" y="892440"/>
                </a:lnTo>
                <a:lnTo>
                  <a:pt x="4065463" y="903118"/>
                </a:lnTo>
                <a:lnTo>
                  <a:pt x="4044778" y="912763"/>
                </a:lnTo>
                <a:lnTo>
                  <a:pt x="4023060" y="921375"/>
                </a:lnTo>
                <a:lnTo>
                  <a:pt x="4000653" y="928609"/>
                </a:lnTo>
                <a:lnTo>
                  <a:pt x="3978589" y="935153"/>
                </a:lnTo>
                <a:lnTo>
                  <a:pt x="3955491" y="940664"/>
                </a:lnTo>
                <a:lnTo>
                  <a:pt x="3932394" y="944799"/>
                </a:lnTo>
                <a:lnTo>
                  <a:pt x="3908262" y="947898"/>
                </a:lnTo>
                <a:lnTo>
                  <a:pt x="3884130" y="949276"/>
                </a:lnTo>
                <a:lnTo>
                  <a:pt x="3859998" y="950310"/>
                </a:lnTo>
                <a:lnTo>
                  <a:pt x="2672027" y="950310"/>
                </a:lnTo>
                <a:lnTo>
                  <a:pt x="2647896" y="949276"/>
                </a:lnTo>
                <a:lnTo>
                  <a:pt x="2624108" y="947898"/>
                </a:lnTo>
                <a:lnTo>
                  <a:pt x="2599977" y="944799"/>
                </a:lnTo>
                <a:lnTo>
                  <a:pt x="2576534" y="940664"/>
                </a:lnTo>
                <a:lnTo>
                  <a:pt x="2553782" y="935153"/>
                </a:lnTo>
                <a:lnTo>
                  <a:pt x="2531373" y="928609"/>
                </a:lnTo>
                <a:lnTo>
                  <a:pt x="2509310" y="921375"/>
                </a:lnTo>
                <a:lnTo>
                  <a:pt x="2487591" y="912763"/>
                </a:lnTo>
                <a:lnTo>
                  <a:pt x="2466563" y="903118"/>
                </a:lnTo>
                <a:lnTo>
                  <a:pt x="2446222" y="892440"/>
                </a:lnTo>
                <a:lnTo>
                  <a:pt x="2426227" y="881417"/>
                </a:lnTo>
                <a:lnTo>
                  <a:pt x="2406921" y="868672"/>
                </a:lnTo>
                <a:lnTo>
                  <a:pt x="2388306" y="855583"/>
                </a:lnTo>
                <a:lnTo>
                  <a:pt x="2370380" y="841460"/>
                </a:lnTo>
                <a:lnTo>
                  <a:pt x="2353142" y="826304"/>
                </a:lnTo>
                <a:lnTo>
                  <a:pt x="2336595" y="810458"/>
                </a:lnTo>
                <a:lnTo>
                  <a:pt x="2320737" y="793924"/>
                </a:lnTo>
                <a:lnTo>
                  <a:pt x="2305568" y="776701"/>
                </a:lnTo>
                <a:lnTo>
                  <a:pt x="2291778" y="759133"/>
                </a:lnTo>
                <a:lnTo>
                  <a:pt x="2278334" y="740188"/>
                </a:lnTo>
                <a:lnTo>
                  <a:pt x="2265923" y="720898"/>
                </a:lnTo>
                <a:lnTo>
                  <a:pt x="2254546" y="700919"/>
                </a:lnTo>
                <a:lnTo>
                  <a:pt x="2244205" y="680596"/>
                </a:lnTo>
                <a:lnTo>
                  <a:pt x="2234552" y="659928"/>
                </a:lnTo>
                <a:lnTo>
                  <a:pt x="2225933" y="638227"/>
                </a:lnTo>
                <a:lnTo>
                  <a:pt x="2218349" y="616181"/>
                </a:lnTo>
                <a:lnTo>
                  <a:pt x="2211799" y="593792"/>
                </a:lnTo>
                <a:lnTo>
                  <a:pt x="2206627" y="570713"/>
                </a:lnTo>
                <a:lnTo>
                  <a:pt x="2202492" y="547289"/>
                </a:lnTo>
                <a:lnTo>
                  <a:pt x="2199388" y="523866"/>
                </a:lnTo>
                <a:lnTo>
                  <a:pt x="2197664" y="499409"/>
                </a:lnTo>
                <a:lnTo>
                  <a:pt x="2196631" y="475297"/>
                </a:lnTo>
                <a:lnTo>
                  <a:pt x="2197664" y="451184"/>
                </a:lnTo>
                <a:lnTo>
                  <a:pt x="2199388" y="426727"/>
                </a:lnTo>
                <a:lnTo>
                  <a:pt x="2202492" y="403305"/>
                </a:lnTo>
                <a:lnTo>
                  <a:pt x="2206627" y="379881"/>
                </a:lnTo>
                <a:lnTo>
                  <a:pt x="2211799" y="356802"/>
                </a:lnTo>
                <a:lnTo>
                  <a:pt x="2218349" y="334757"/>
                </a:lnTo>
                <a:lnTo>
                  <a:pt x="2225933" y="312366"/>
                </a:lnTo>
                <a:lnTo>
                  <a:pt x="2234552" y="290665"/>
                </a:lnTo>
                <a:lnTo>
                  <a:pt x="2244205" y="269998"/>
                </a:lnTo>
                <a:lnTo>
                  <a:pt x="2254546" y="249675"/>
                </a:lnTo>
                <a:lnTo>
                  <a:pt x="2265923" y="229694"/>
                </a:lnTo>
                <a:lnTo>
                  <a:pt x="2278334" y="210405"/>
                </a:lnTo>
                <a:lnTo>
                  <a:pt x="2291778" y="191461"/>
                </a:lnTo>
                <a:lnTo>
                  <a:pt x="2305568" y="173893"/>
                </a:lnTo>
                <a:lnTo>
                  <a:pt x="2320737" y="156669"/>
                </a:lnTo>
                <a:lnTo>
                  <a:pt x="2336595" y="140136"/>
                </a:lnTo>
                <a:lnTo>
                  <a:pt x="2353142" y="124290"/>
                </a:lnTo>
                <a:lnTo>
                  <a:pt x="2370380" y="109133"/>
                </a:lnTo>
                <a:lnTo>
                  <a:pt x="2388306" y="95011"/>
                </a:lnTo>
                <a:lnTo>
                  <a:pt x="2406921" y="81922"/>
                </a:lnTo>
                <a:lnTo>
                  <a:pt x="2426227" y="69176"/>
                </a:lnTo>
                <a:lnTo>
                  <a:pt x="2446222" y="58154"/>
                </a:lnTo>
                <a:lnTo>
                  <a:pt x="2466563" y="47475"/>
                </a:lnTo>
                <a:lnTo>
                  <a:pt x="2487591" y="37830"/>
                </a:lnTo>
                <a:lnTo>
                  <a:pt x="2509310" y="29219"/>
                </a:lnTo>
                <a:lnTo>
                  <a:pt x="2531373" y="21986"/>
                </a:lnTo>
                <a:lnTo>
                  <a:pt x="2553782" y="15440"/>
                </a:lnTo>
                <a:lnTo>
                  <a:pt x="2576534" y="9929"/>
                </a:lnTo>
                <a:lnTo>
                  <a:pt x="2599977" y="5796"/>
                </a:lnTo>
                <a:lnTo>
                  <a:pt x="2624108" y="2694"/>
                </a:lnTo>
                <a:lnTo>
                  <a:pt x="2647896" y="1318"/>
                </a:lnTo>
                <a:lnTo>
                  <a:pt x="2656477" y="951"/>
                </a:lnTo>
                <a:close/>
              </a:path>
            </a:pathLst>
          </a:custGeom>
          <a:solidFill>
            <a:schemeClr val="bg1">
              <a:lumMod val="95000"/>
            </a:schemeClr>
          </a:solidFill>
        </p:spPr>
        <p:txBody>
          <a:bodyPr wrap="square" anchor="ctr">
            <a:noAutofit/>
          </a:bodyP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23C55BC0-7939-EF75-2EB0-764442C2DD17}"/>
              </a:ext>
            </a:extLst>
          </p:cNvPr>
          <p:cNvSpPr>
            <a:spLocks noGrp="1"/>
          </p:cNvSpPr>
          <p:nvPr>
            <p:ph type="body" sz="quarter" idx="11" hasCustomPrompt="1"/>
          </p:nvPr>
        </p:nvSpPr>
        <p:spPr>
          <a:xfrm>
            <a:off x="7053908" y="1091988"/>
            <a:ext cx="4056915"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DC90DE87-AD68-03A0-9082-26FDD2198270}"/>
              </a:ext>
            </a:extLst>
          </p:cNvPr>
          <p:cNvSpPr>
            <a:spLocks noGrp="1"/>
          </p:cNvSpPr>
          <p:nvPr>
            <p:ph type="body" sz="quarter" idx="12" hasCustomPrompt="1"/>
          </p:nvPr>
        </p:nvSpPr>
        <p:spPr>
          <a:xfrm>
            <a:off x="7053908" y="2244402"/>
            <a:ext cx="4056915"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B35A39B4-3BED-0041-D30C-1A6761F45DEA}"/>
              </a:ext>
            </a:extLst>
          </p:cNvPr>
          <p:cNvSpPr>
            <a:spLocks noGrp="1"/>
          </p:cNvSpPr>
          <p:nvPr>
            <p:ph type="body" sz="quarter" idx="13" hasCustomPrompt="1"/>
          </p:nvPr>
        </p:nvSpPr>
        <p:spPr>
          <a:xfrm>
            <a:off x="7053908" y="2680090"/>
            <a:ext cx="4056915" cy="8632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FB787D65-61E1-EC1E-237F-9C07DB89E359}"/>
              </a:ext>
            </a:extLst>
          </p:cNvPr>
          <p:cNvSpPr>
            <a:spLocks noGrp="1"/>
          </p:cNvSpPr>
          <p:nvPr>
            <p:ph type="pic" sz="quarter" idx="14" hasCustomPrompt="1"/>
          </p:nvPr>
        </p:nvSpPr>
        <p:spPr>
          <a:xfrm>
            <a:off x="7495709"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FC5AB6A-C003-6954-1439-EF6FB5A4BF9B}"/>
              </a:ext>
            </a:extLst>
          </p:cNvPr>
          <p:cNvSpPr>
            <a:spLocks noGrp="1"/>
          </p:cNvSpPr>
          <p:nvPr>
            <p:ph type="pic" sz="quarter" idx="15" hasCustomPrompt="1"/>
          </p:nvPr>
        </p:nvSpPr>
        <p:spPr>
          <a:xfrm>
            <a:off x="8685356"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0" name="Espace réservé pour une image  9">
            <a:extLst>
              <a:ext uri="{FF2B5EF4-FFF2-40B4-BE49-F238E27FC236}">
                <a16:creationId xmlns:a16="http://schemas.microsoft.com/office/drawing/2014/main" id="{651F9074-0C52-99EA-45EE-9355E88E5CFE}"/>
              </a:ext>
            </a:extLst>
          </p:cNvPr>
          <p:cNvSpPr>
            <a:spLocks noGrp="1"/>
          </p:cNvSpPr>
          <p:nvPr>
            <p:ph type="pic" sz="quarter" idx="16" hasCustomPrompt="1"/>
          </p:nvPr>
        </p:nvSpPr>
        <p:spPr>
          <a:xfrm>
            <a:off x="9875006" y="374810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4AC77F54-1FAD-CAC1-CFD4-F656FE9D8BB9}"/>
              </a:ext>
            </a:extLst>
          </p:cNvPr>
          <p:cNvSpPr>
            <a:spLocks noGrp="1"/>
          </p:cNvSpPr>
          <p:nvPr>
            <p:ph type="body" sz="quarter" idx="17" hasCustomPrompt="1"/>
          </p:nvPr>
        </p:nvSpPr>
        <p:spPr>
          <a:xfrm>
            <a:off x="7353098" y="4397800"/>
            <a:ext cx="810684"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a:t>
            </a:r>
            <a:br>
              <a:rPr lang="fr-FR"/>
            </a:br>
            <a:r>
              <a:rPr lang="fr-FR"/>
              <a:t>ipsum</a:t>
            </a:r>
          </a:p>
        </p:txBody>
      </p:sp>
      <p:sp>
        <p:nvSpPr>
          <p:cNvPr id="12" name="Espace réservé du texte 11">
            <a:extLst>
              <a:ext uri="{FF2B5EF4-FFF2-40B4-BE49-F238E27FC236}">
                <a16:creationId xmlns:a16="http://schemas.microsoft.com/office/drawing/2014/main" id="{E4387C09-D0B3-E659-1620-29A7480E5922}"/>
              </a:ext>
            </a:extLst>
          </p:cNvPr>
          <p:cNvSpPr>
            <a:spLocks noGrp="1"/>
          </p:cNvSpPr>
          <p:nvPr>
            <p:ph type="body" sz="quarter" idx="18" hasCustomPrompt="1"/>
          </p:nvPr>
        </p:nvSpPr>
        <p:spPr>
          <a:xfrm>
            <a:off x="8563095" y="4397800"/>
            <a:ext cx="769984"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a:t>
            </a:r>
            <a:br>
              <a:rPr lang="fr-FR"/>
            </a:br>
            <a:r>
              <a:rPr lang="fr-FR"/>
              <a:t>ipsum</a:t>
            </a:r>
          </a:p>
        </p:txBody>
      </p:sp>
      <p:sp>
        <p:nvSpPr>
          <p:cNvPr id="13" name="Espace réservé du texte 11">
            <a:extLst>
              <a:ext uri="{FF2B5EF4-FFF2-40B4-BE49-F238E27FC236}">
                <a16:creationId xmlns:a16="http://schemas.microsoft.com/office/drawing/2014/main" id="{AE5088D7-DC2E-6030-D3C9-05D1F4068185}"/>
              </a:ext>
            </a:extLst>
          </p:cNvPr>
          <p:cNvSpPr>
            <a:spLocks noGrp="1"/>
          </p:cNvSpPr>
          <p:nvPr>
            <p:ph type="body" sz="quarter" idx="19" hasCustomPrompt="1"/>
          </p:nvPr>
        </p:nvSpPr>
        <p:spPr>
          <a:xfrm>
            <a:off x="9732393" y="4397800"/>
            <a:ext cx="810682" cy="461665"/>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a:t>
            </a:r>
            <a:br>
              <a:rPr lang="fr-FR"/>
            </a:br>
            <a:r>
              <a:rPr lang="fr-FR"/>
              <a:t>ipsum</a:t>
            </a:r>
          </a:p>
        </p:txBody>
      </p:sp>
      <p:sp>
        <p:nvSpPr>
          <p:cNvPr id="14" name="Espace réservé du texte 11">
            <a:extLst>
              <a:ext uri="{FF2B5EF4-FFF2-40B4-BE49-F238E27FC236}">
                <a16:creationId xmlns:a16="http://schemas.microsoft.com/office/drawing/2014/main" id="{128089C3-ABBF-8592-CB1E-DC480194DD4C}"/>
              </a:ext>
            </a:extLst>
          </p:cNvPr>
          <p:cNvSpPr>
            <a:spLocks noGrp="1"/>
          </p:cNvSpPr>
          <p:nvPr>
            <p:ph type="body" sz="quarter" idx="20" hasCustomPrompt="1"/>
          </p:nvPr>
        </p:nvSpPr>
        <p:spPr>
          <a:xfrm>
            <a:off x="7053908" y="5111277"/>
            <a:ext cx="4056915" cy="654736"/>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Tree>
    <p:extLst>
      <p:ext uri="{BB962C8B-B14F-4D97-AF65-F5344CB8AC3E}">
        <p14:creationId xmlns:p14="http://schemas.microsoft.com/office/powerpoint/2010/main" val="11180340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02 calque personnalisé">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EB68F07-E6D3-4A17-B565-3830CD25DA2F}"/>
              </a:ext>
            </a:extLst>
          </p:cNvPr>
          <p:cNvSpPr>
            <a:spLocks noGrp="1"/>
          </p:cNvSpPr>
          <p:nvPr>
            <p:ph type="pic" sz="quarter" idx="10" hasCustomPrompt="1"/>
          </p:nvPr>
        </p:nvSpPr>
        <p:spPr>
          <a:xfrm>
            <a:off x="6831775" y="476864"/>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chemeClr val="bg1">
              <a:lumMod val="95000"/>
            </a:schemeClr>
          </a:solidFill>
        </p:spPr>
        <p:txBody>
          <a:bodyPr wrap="square" anchor="ctr">
            <a:noAutofit/>
          </a:bodyP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66634" y="3754708"/>
            <a:ext cx="5594419" cy="2184149"/>
            <a:chOff x="1539546" y="4122057"/>
            <a:chExt cx="5594419"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682203" cy="453008"/>
            </a:xfrm>
            <a:prstGeom prst="round2SameRect">
              <a:avLst>
                <a:gd name="adj1" fmla="val 9308"/>
                <a:gd name="adj2" fmla="val 0"/>
              </a:avLst>
            </a:pr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5594419"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559441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5594419" cy="310671"/>
          </a:xfrm>
          <a:prstGeom prst="rect">
            <a:avLst/>
          </a:prstGeom>
        </p:spPr>
        <p:txBody>
          <a:bodyPr/>
          <a:lstStyle>
            <a:lvl1pPr marL="0" indent="0">
              <a:buNone/>
              <a:defRPr sz="2000" b="1">
                <a:solidFill>
                  <a:srgbClr val="ED6C4D"/>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5594419" cy="8632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1" y="3828564"/>
            <a:ext cx="1495410"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5" name="Espace réservé du texte 11">
            <a:extLst>
              <a:ext uri="{FF2B5EF4-FFF2-40B4-BE49-F238E27FC236}">
                <a16:creationId xmlns:a16="http://schemas.microsoft.com/office/drawing/2014/main" id="{E65B1AA4-3A24-113C-B957-75D41AF7CA32}"/>
              </a:ext>
            </a:extLst>
          </p:cNvPr>
          <p:cNvSpPr>
            <a:spLocks noGrp="1"/>
          </p:cNvSpPr>
          <p:nvPr>
            <p:ph type="body" sz="quarter" idx="15" hasCustomPrompt="1"/>
          </p:nvPr>
        </p:nvSpPr>
        <p:spPr>
          <a:xfrm>
            <a:off x="1231030"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7" name="Espace réservé du texte 11">
            <a:extLst>
              <a:ext uri="{FF2B5EF4-FFF2-40B4-BE49-F238E27FC236}">
                <a16:creationId xmlns:a16="http://schemas.microsoft.com/office/drawing/2014/main" id="{E16880C5-70C7-C2F1-CD43-AA67F46052E1}"/>
              </a:ext>
            </a:extLst>
          </p:cNvPr>
          <p:cNvSpPr>
            <a:spLocks noGrp="1"/>
          </p:cNvSpPr>
          <p:nvPr>
            <p:ph type="body" sz="quarter" idx="17" hasCustomPrompt="1"/>
          </p:nvPr>
        </p:nvSpPr>
        <p:spPr>
          <a:xfrm>
            <a:off x="4155205"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Tree>
    <p:extLst>
      <p:ext uri="{BB962C8B-B14F-4D97-AF65-F5344CB8AC3E}">
        <p14:creationId xmlns:p14="http://schemas.microsoft.com/office/powerpoint/2010/main" val="17372952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02 calque personnalisé">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EB68F07-E6D3-4A17-B565-3830CD25DA2F}"/>
              </a:ext>
            </a:extLst>
          </p:cNvPr>
          <p:cNvSpPr>
            <a:spLocks noGrp="1"/>
          </p:cNvSpPr>
          <p:nvPr>
            <p:ph type="pic" sz="quarter" idx="10" hasCustomPrompt="1"/>
          </p:nvPr>
        </p:nvSpPr>
        <p:spPr>
          <a:xfrm>
            <a:off x="6831775" y="476864"/>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chemeClr val="bg1">
              <a:lumMod val="95000"/>
            </a:schemeClr>
          </a:solidFill>
        </p:spPr>
        <p:txBody>
          <a:bodyPr wrap="square" anchor="ctr">
            <a:noAutofit/>
          </a:bodyP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66634" y="3754708"/>
            <a:ext cx="5594419" cy="2184149"/>
            <a:chOff x="1539546" y="4122057"/>
            <a:chExt cx="5594419"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682203" cy="453008"/>
            </a:xfrm>
            <a:prstGeom prst="round2SameRect">
              <a:avLst>
                <a:gd name="adj1" fmla="val 9308"/>
                <a:gd name="adj2" fmla="val 0"/>
              </a:avLst>
            </a:pr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5594419"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559441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5594419" cy="310671"/>
          </a:xfrm>
          <a:prstGeom prst="rect">
            <a:avLst/>
          </a:prstGeom>
        </p:spPr>
        <p:txBody>
          <a:bodyPr/>
          <a:lstStyle>
            <a:lvl1pPr marL="0" indent="0">
              <a:buNone/>
              <a:defRPr sz="2000" b="1">
                <a:solidFill>
                  <a:srgbClr val="E50071"/>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5594419" cy="8632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1" y="3828564"/>
            <a:ext cx="1495410"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5" name="Espace réservé du texte 11">
            <a:extLst>
              <a:ext uri="{FF2B5EF4-FFF2-40B4-BE49-F238E27FC236}">
                <a16:creationId xmlns:a16="http://schemas.microsoft.com/office/drawing/2014/main" id="{E65B1AA4-3A24-113C-B957-75D41AF7CA32}"/>
              </a:ext>
            </a:extLst>
          </p:cNvPr>
          <p:cNvSpPr>
            <a:spLocks noGrp="1"/>
          </p:cNvSpPr>
          <p:nvPr>
            <p:ph type="body" sz="quarter" idx="15" hasCustomPrompt="1"/>
          </p:nvPr>
        </p:nvSpPr>
        <p:spPr>
          <a:xfrm>
            <a:off x="1231030"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7" name="Espace réservé du texte 11">
            <a:extLst>
              <a:ext uri="{FF2B5EF4-FFF2-40B4-BE49-F238E27FC236}">
                <a16:creationId xmlns:a16="http://schemas.microsoft.com/office/drawing/2014/main" id="{E16880C5-70C7-C2F1-CD43-AA67F46052E1}"/>
              </a:ext>
            </a:extLst>
          </p:cNvPr>
          <p:cNvSpPr>
            <a:spLocks noGrp="1"/>
          </p:cNvSpPr>
          <p:nvPr>
            <p:ph type="body" sz="quarter" idx="17" hasCustomPrompt="1"/>
          </p:nvPr>
        </p:nvSpPr>
        <p:spPr>
          <a:xfrm>
            <a:off x="4155205"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Tree>
    <p:extLst>
      <p:ext uri="{BB962C8B-B14F-4D97-AF65-F5344CB8AC3E}">
        <p14:creationId xmlns:p14="http://schemas.microsoft.com/office/powerpoint/2010/main" val="41677022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02 calque personnalisé">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EB68F07-E6D3-4A17-B565-3830CD25DA2F}"/>
              </a:ext>
            </a:extLst>
          </p:cNvPr>
          <p:cNvSpPr>
            <a:spLocks noGrp="1"/>
          </p:cNvSpPr>
          <p:nvPr>
            <p:ph type="pic" sz="quarter" idx="10" hasCustomPrompt="1"/>
          </p:nvPr>
        </p:nvSpPr>
        <p:spPr>
          <a:xfrm>
            <a:off x="6831775" y="476864"/>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chemeClr val="bg1">
              <a:lumMod val="95000"/>
            </a:schemeClr>
          </a:solidFill>
        </p:spPr>
        <p:txBody>
          <a:bodyPr wrap="square" anchor="ctr">
            <a:noAutofit/>
          </a:bodyP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66634" y="3754708"/>
            <a:ext cx="5594419" cy="2184149"/>
            <a:chOff x="1539546" y="4122057"/>
            <a:chExt cx="5594419"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682203" cy="453008"/>
            </a:xfrm>
            <a:prstGeom prst="round2SameRect">
              <a:avLst>
                <a:gd name="adj1" fmla="val 9308"/>
                <a:gd name="adj2" fmla="val 0"/>
              </a:avLst>
            </a:pr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5594419"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559441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5594419" cy="310671"/>
          </a:xfrm>
          <a:prstGeom prst="rect">
            <a:avLst/>
          </a:prstGeom>
        </p:spPr>
        <p:txBody>
          <a:bodyPr/>
          <a:lstStyle>
            <a:lvl1pPr marL="0" indent="0">
              <a:buNone/>
              <a:defRPr sz="2000" b="1">
                <a:solidFill>
                  <a:srgbClr val="0060A8"/>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5594419" cy="8632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1" y="3828564"/>
            <a:ext cx="1495410"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5" name="Espace réservé du texte 11">
            <a:extLst>
              <a:ext uri="{FF2B5EF4-FFF2-40B4-BE49-F238E27FC236}">
                <a16:creationId xmlns:a16="http://schemas.microsoft.com/office/drawing/2014/main" id="{E65B1AA4-3A24-113C-B957-75D41AF7CA32}"/>
              </a:ext>
            </a:extLst>
          </p:cNvPr>
          <p:cNvSpPr>
            <a:spLocks noGrp="1"/>
          </p:cNvSpPr>
          <p:nvPr>
            <p:ph type="body" sz="quarter" idx="15" hasCustomPrompt="1"/>
          </p:nvPr>
        </p:nvSpPr>
        <p:spPr>
          <a:xfrm>
            <a:off x="1231030"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7" name="Espace réservé du texte 11">
            <a:extLst>
              <a:ext uri="{FF2B5EF4-FFF2-40B4-BE49-F238E27FC236}">
                <a16:creationId xmlns:a16="http://schemas.microsoft.com/office/drawing/2014/main" id="{E16880C5-70C7-C2F1-CD43-AA67F46052E1}"/>
              </a:ext>
            </a:extLst>
          </p:cNvPr>
          <p:cNvSpPr>
            <a:spLocks noGrp="1"/>
          </p:cNvSpPr>
          <p:nvPr>
            <p:ph type="body" sz="quarter" idx="17" hasCustomPrompt="1"/>
          </p:nvPr>
        </p:nvSpPr>
        <p:spPr>
          <a:xfrm>
            <a:off x="4155205"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Tree>
    <p:extLst>
      <p:ext uri="{BB962C8B-B14F-4D97-AF65-F5344CB8AC3E}">
        <p14:creationId xmlns:p14="http://schemas.microsoft.com/office/powerpoint/2010/main" val="22443511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02 calque personnalisé">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EB68F07-E6D3-4A17-B565-3830CD25DA2F}"/>
              </a:ext>
            </a:extLst>
          </p:cNvPr>
          <p:cNvSpPr>
            <a:spLocks noGrp="1"/>
          </p:cNvSpPr>
          <p:nvPr>
            <p:ph type="pic" sz="quarter" idx="10" hasCustomPrompt="1"/>
          </p:nvPr>
        </p:nvSpPr>
        <p:spPr>
          <a:xfrm>
            <a:off x="6831775" y="476864"/>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chemeClr val="bg1">
              <a:lumMod val="95000"/>
            </a:schemeClr>
          </a:solidFill>
        </p:spPr>
        <p:txBody>
          <a:bodyPr wrap="square" anchor="ctr">
            <a:noAutofit/>
          </a:bodyP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66634" y="3754708"/>
            <a:ext cx="5594419" cy="2184149"/>
            <a:chOff x="1539546" y="4122057"/>
            <a:chExt cx="5594419"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682203" cy="453008"/>
            </a:xfrm>
            <a:prstGeom prst="round2SameRect">
              <a:avLst>
                <a:gd name="adj1" fmla="val 9308"/>
                <a:gd name="adj2" fmla="val 0"/>
              </a:avLst>
            </a:pr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5594419"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559441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5594419" cy="310671"/>
          </a:xfrm>
          <a:prstGeom prst="rect">
            <a:avLst/>
          </a:prstGeom>
        </p:spPr>
        <p:txBody>
          <a:bodyPr/>
          <a:lstStyle>
            <a:lvl1pPr marL="0" indent="0">
              <a:buNone/>
              <a:defRPr sz="2000" b="1">
                <a:solidFill>
                  <a:srgbClr val="97C21D"/>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5594419" cy="8632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1" y="3828564"/>
            <a:ext cx="1495410"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5" name="Espace réservé du texte 11">
            <a:extLst>
              <a:ext uri="{FF2B5EF4-FFF2-40B4-BE49-F238E27FC236}">
                <a16:creationId xmlns:a16="http://schemas.microsoft.com/office/drawing/2014/main" id="{E65B1AA4-3A24-113C-B957-75D41AF7CA32}"/>
              </a:ext>
            </a:extLst>
          </p:cNvPr>
          <p:cNvSpPr>
            <a:spLocks noGrp="1"/>
          </p:cNvSpPr>
          <p:nvPr>
            <p:ph type="body" sz="quarter" idx="15" hasCustomPrompt="1"/>
          </p:nvPr>
        </p:nvSpPr>
        <p:spPr>
          <a:xfrm>
            <a:off x="1231030"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7" name="Espace réservé du texte 11">
            <a:extLst>
              <a:ext uri="{FF2B5EF4-FFF2-40B4-BE49-F238E27FC236}">
                <a16:creationId xmlns:a16="http://schemas.microsoft.com/office/drawing/2014/main" id="{E16880C5-70C7-C2F1-CD43-AA67F46052E1}"/>
              </a:ext>
            </a:extLst>
          </p:cNvPr>
          <p:cNvSpPr>
            <a:spLocks noGrp="1"/>
          </p:cNvSpPr>
          <p:nvPr>
            <p:ph type="body" sz="quarter" idx="17" hasCustomPrompt="1"/>
          </p:nvPr>
        </p:nvSpPr>
        <p:spPr>
          <a:xfrm>
            <a:off x="4155205"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Tree>
    <p:extLst>
      <p:ext uri="{BB962C8B-B14F-4D97-AF65-F5344CB8AC3E}">
        <p14:creationId xmlns:p14="http://schemas.microsoft.com/office/powerpoint/2010/main" val="4700654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02 calque personnalisé">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EB68F07-E6D3-4A17-B565-3830CD25DA2F}"/>
              </a:ext>
            </a:extLst>
          </p:cNvPr>
          <p:cNvSpPr>
            <a:spLocks noGrp="1"/>
          </p:cNvSpPr>
          <p:nvPr>
            <p:ph type="pic" sz="quarter" idx="10" hasCustomPrompt="1"/>
          </p:nvPr>
        </p:nvSpPr>
        <p:spPr>
          <a:xfrm>
            <a:off x="6831775" y="476864"/>
            <a:ext cx="5360225" cy="6381134"/>
          </a:xfrm>
          <a:custGeom>
            <a:avLst/>
            <a:gdLst>
              <a:gd name="connsiteX0" fmla="*/ 2685441 w 5360225"/>
              <a:gd name="connsiteY0" fmla="*/ 0 h 6381134"/>
              <a:gd name="connsiteX1" fmla="*/ 4584335 w 5360225"/>
              <a:gd name="connsiteY1" fmla="*/ 786547 h 6381134"/>
              <a:gd name="connsiteX2" fmla="*/ 5360225 w 5360225"/>
              <a:gd name="connsiteY2" fmla="*/ 1562438 h 6381134"/>
              <a:gd name="connsiteX3" fmla="*/ 5360225 w 5360225"/>
              <a:gd name="connsiteY3" fmla="*/ 6381134 h 6381134"/>
              <a:gd name="connsiteX4" fmla="*/ 2583349 w 5360225"/>
              <a:gd name="connsiteY4" fmla="*/ 6381134 h 6381134"/>
              <a:gd name="connsiteX5" fmla="*/ 786548 w 5360225"/>
              <a:gd name="connsiteY5" fmla="*/ 4584332 h 6381134"/>
              <a:gd name="connsiteX6" fmla="*/ 0 w 5360225"/>
              <a:gd name="connsiteY6" fmla="*/ 2685440 h 6381134"/>
              <a:gd name="connsiteX7" fmla="*/ 786548 w 5360225"/>
              <a:gd name="connsiteY7" fmla="*/ 786547 h 6381134"/>
              <a:gd name="connsiteX8" fmla="*/ 2685441 w 5360225"/>
              <a:gd name="connsiteY8" fmla="*/ 0 h 63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0225" h="6381134">
                <a:moveTo>
                  <a:pt x="2685441" y="0"/>
                </a:moveTo>
                <a:cubicBezTo>
                  <a:pt x="3372705" y="0"/>
                  <a:pt x="4059970" y="262182"/>
                  <a:pt x="4584335" y="786547"/>
                </a:cubicBezTo>
                <a:lnTo>
                  <a:pt x="5360225" y="1562438"/>
                </a:lnTo>
                <a:lnTo>
                  <a:pt x="5360225" y="6381134"/>
                </a:lnTo>
                <a:lnTo>
                  <a:pt x="2583349" y="6381134"/>
                </a:lnTo>
                <a:lnTo>
                  <a:pt x="786548" y="4584332"/>
                </a:lnTo>
                <a:cubicBezTo>
                  <a:pt x="262183" y="4059967"/>
                  <a:pt x="0" y="3372703"/>
                  <a:pt x="0" y="2685440"/>
                </a:cubicBezTo>
                <a:cubicBezTo>
                  <a:pt x="0" y="1998176"/>
                  <a:pt x="262183" y="1310912"/>
                  <a:pt x="786548" y="786547"/>
                </a:cubicBezTo>
                <a:cubicBezTo>
                  <a:pt x="1310912" y="262182"/>
                  <a:pt x="1998177" y="0"/>
                  <a:pt x="2685441" y="0"/>
                </a:cubicBezTo>
                <a:close/>
              </a:path>
            </a:pathLst>
          </a:custGeom>
          <a:solidFill>
            <a:schemeClr val="bg1">
              <a:lumMod val="95000"/>
            </a:schemeClr>
          </a:solidFill>
        </p:spPr>
        <p:txBody>
          <a:bodyPr wrap="square" anchor="ctr">
            <a:noAutofit/>
          </a:bodyP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66634" y="3754708"/>
            <a:ext cx="5594419" cy="2184149"/>
            <a:chOff x="1539546" y="4122057"/>
            <a:chExt cx="5594419"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682203" cy="453008"/>
            </a:xfrm>
            <a:prstGeom prst="round2SameRect">
              <a:avLst>
                <a:gd name="adj1" fmla="val 9308"/>
                <a:gd name="adj2" fmla="val 0"/>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5594419"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559441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5594419" cy="310671"/>
          </a:xfrm>
          <a:prstGeom prst="rect">
            <a:avLst/>
          </a:prstGeom>
        </p:spPr>
        <p:txBody>
          <a:bodyPr/>
          <a:lstStyle>
            <a:lvl1pPr marL="0" indent="0">
              <a:buNone/>
              <a:defRPr sz="2000" b="1">
                <a:solidFill>
                  <a:srgbClr val="FAB500"/>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5594419" cy="8632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1" y="3828564"/>
            <a:ext cx="1495410"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5" name="Espace réservé du texte 11">
            <a:extLst>
              <a:ext uri="{FF2B5EF4-FFF2-40B4-BE49-F238E27FC236}">
                <a16:creationId xmlns:a16="http://schemas.microsoft.com/office/drawing/2014/main" id="{E65B1AA4-3A24-113C-B957-75D41AF7CA32}"/>
              </a:ext>
            </a:extLst>
          </p:cNvPr>
          <p:cNvSpPr>
            <a:spLocks noGrp="1"/>
          </p:cNvSpPr>
          <p:nvPr>
            <p:ph type="body" sz="quarter" idx="15" hasCustomPrompt="1"/>
          </p:nvPr>
        </p:nvSpPr>
        <p:spPr>
          <a:xfrm>
            <a:off x="1231030"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7" name="Espace réservé du texte 11">
            <a:extLst>
              <a:ext uri="{FF2B5EF4-FFF2-40B4-BE49-F238E27FC236}">
                <a16:creationId xmlns:a16="http://schemas.microsoft.com/office/drawing/2014/main" id="{E16880C5-70C7-C2F1-CD43-AA67F46052E1}"/>
              </a:ext>
            </a:extLst>
          </p:cNvPr>
          <p:cNvSpPr>
            <a:spLocks noGrp="1"/>
          </p:cNvSpPr>
          <p:nvPr>
            <p:ph type="body" sz="quarter" idx="17" hasCustomPrompt="1"/>
          </p:nvPr>
        </p:nvSpPr>
        <p:spPr>
          <a:xfrm>
            <a:off x="4155205" y="4889182"/>
            <a:ext cx="2148840" cy="82687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Tree>
    <p:extLst>
      <p:ext uri="{BB962C8B-B14F-4D97-AF65-F5344CB8AC3E}">
        <p14:creationId xmlns:p14="http://schemas.microsoft.com/office/powerpoint/2010/main" val="27808572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03 calque personnalisé">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1" name="Picture Placeholder 1">
            <a:extLst>
              <a:ext uri="{FF2B5EF4-FFF2-40B4-BE49-F238E27FC236}">
                <a16:creationId xmlns:a16="http://schemas.microsoft.com/office/drawing/2014/main" id="{9FF8DF32-B017-445E-B37A-714C3A775209}"/>
              </a:ext>
            </a:extLst>
          </p:cNvPr>
          <p:cNvSpPr>
            <a:spLocks noGrp="1"/>
          </p:cNvSpPr>
          <p:nvPr>
            <p:ph type="pic" sz="quarter" idx="10" hasCustomPrompt="1"/>
          </p:nvPr>
        </p:nvSpPr>
        <p:spPr>
          <a:xfrm>
            <a:off x="1291546" y="867364"/>
            <a:ext cx="9608907" cy="3289216"/>
          </a:xfrm>
          <a:custGeom>
            <a:avLst/>
            <a:gdLst>
              <a:gd name="connsiteX0" fmla="*/ 1644608 w 9608907"/>
              <a:gd name="connsiteY0" fmla="*/ 0 h 3289216"/>
              <a:gd name="connsiteX1" fmla="*/ 7964299 w 9608907"/>
              <a:gd name="connsiteY1" fmla="*/ 0 h 3289216"/>
              <a:gd name="connsiteX2" fmla="*/ 9608907 w 9608907"/>
              <a:gd name="connsiteY2" fmla="*/ 1644608 h 3289216"/>
              <a:gd name="connsiteX3" fmla="*/ 7964299 w 9608907"/>
              <a:gd name="connsiteY3" fmla="*/ 3289216 h 3289216"/>
              <a:gd name="connsiteX4" fmla="*/ 1644608 w 9608907"/>
              <a:gd name="connsiteY4" fmla="*/ 3289216 h 3289216"/>
              <a:gd name="connsiteX5" fmla="*/ 0 w 9608907"/>
              <a:gd name="connsiteY5" fmla="*/ 1644608 h 3289216"/>
              <a:gd name="connsiteX6" fmla="*/ 1644608 w 9608907"/>
              <a:gd name="connsiteY6" fmla="*/ 0 h 3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08907" h="3289216">
                <a:moveTo>
                  <a:pt x="1644608" y="0"/>
                </a:moveTo>
                <a:lnTo>
                  <a:pt x="7964299" y="0"/>
                </a:lnTo>
                <a:cubicBezTo>
                  <a:pt x="8872591" y="0"/>
                  <a:pt x="9608907" y="736316"/>
                  <a:pt x="9608907" y="1644608"/>
                </a:cubicBezTo>
                <a:cubicBezTo>
                  <a:pt x="9608907" y="2552900"/>
                  <a:pt x="8872591" y="3289216"/>
                  <a:pt x="7964299" y="3289216"/>
                </a:cubicBezTo>
                <a:lnTo>
                  <a:pt x="1644608" y="3289216"/>
                </a:lnTo>
                <a:cubicBezTo>
                  <a:pt x="736316" y="3289216"/>
                  <a:pt x="0" y="2552900"/>
                  <a:pt x="0" y="1644608"/>
                </a:cubicBezTo>
                <a:cubicBezTo>
                  <a:pt x="0" y="736316"/>
                  <a:pt x="736316" y="0"/>
                  <a:pt x="1644608" y="0"/>
                </a:cubicBezTo>
                <a:close/>
              </a:path>
            </a:pathLst>
          </a:custGeom>
          <a:solidFill>
            <a:schemeClr val="bg1">
              <a:lumMod val="95000"/>
            </a:schemeClr>
          </a:solidFill>
        </p:spPr>
        <p:txBody>
          <a:bodyPr anchor="ct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fr-FR"/>
              <a:t>Cliquez pour ajouter une image</a:t>
            </a: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userDrawn="1"/>
        </p:nvGrpSpPr>
        <p:grpSpPr>
          <a:xfrm>
            <a:off x="6235649" y="3461737"/>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33">
              <a:extLst>
                <a:ext uri="{FF2B5EF4-FFF2-40B4-BE49-F238E27FC236}">
                  <a16:creationId xmlns:a16="http://schemas.microsoft.com/office/drawing/2014/main" id="{E744748E-6BB7-5976-D55B-43E06B3D7F6A}"/>
                </a:ext>
              </a:extLst>
            </p:cNvPr>
            <p:cNvCxnSpPr>
              <a:cxnSpLocks/>
            </p:cNvCxnSpPr>
            <p:nvPr/>
          </p:nvCxnSpPr>
          <p:spPr>
            <a:xfrm>
              <a:off x="1708202" y="4892082"/>
              <a:ext cx="406581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userDrawn="1"/>
        </p:nvGrpSpPr>
        <p:grpSpPr>
          <a:xfrm>
            <a:off x="1890537" y="3461737"/>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cxnSp>
          <p:nvCxnSpPr>
            <p:cNvPr id="10" name="Straight Connector 41">
              <a:extLst>
                <a:ext uri="{FF2B5EF4-FFF2-40B4-BE49-F238E27FC236}">
                  <a16:creationId xmlns:a16="http://schemas.microsoft.com/office/drawing/2014/main" id="{00121003-FFC4-61FC-E04E-3316E4E29E5A}"/>
                </a:ext>
              </a:extLst>
            </p:cNvPr>
            <p:cNvCxnSpPr>
              <a:cxnSpLocks/>
            </p:cNvCxnSpPr>
            <p:nvPr/>
          </p:nvCxnSpPr>
          <p:spPr>
            <a:xfrm>
              <a:off x="1708202" y="4892082"/>
              <a:ext cx="406581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84800" y="3616360"/>
            <a:ext cx="1471761"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60216" y="3616360"/>
            <a:ext cx="704706" cy="237507"/>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535138" y="4772256"/>
            <a:ext cx="3329783"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535139" y="4231392"/>
            <a:ext cx="3329783" cy="522483"/>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327078" y="3616360"/>
            <a:ext cx="1471761"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502494" y="3616360"/>
            <a:ext cx="704706" cy="237507"/>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77416" y="4772256"/>
            <a:ext cx="3329783"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77417" y="4231392"/>
            <a:ext cx="3329783" cy="522483"/>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2378791" y="5460499"/>
            <a:ext cx="7434416" cy="863209"/>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31705363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03 calque personnalisé">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1" name="Picture Placeholder 1">
            <a:extLst>
              <a:ext uri="{FF2B5EF4-FFF2-40B4-BE49-F238E27FC236}">
                <a16:creationId xmlns:a16="http://schemas.microsoft.com/office/drawing/2014/main" id="{9FF8DF32-B017-445E-B37A-714C3A775209}"/>
              </a:ext>
            </a:extLst>
          </p:cNvPr>
          <p:cNvSpPr>
            <a:spLocks noGrp="1"/>
          </p:cNvSpPr>
          <p:nvPr>
            <p:ph type="pic" sz="quarter" idx="10" hasCustomPrompt="1"/>
          </p:nvPr>
        </p:nvSpPr>
        <p:spPr>
          <a:xfrm>
            <a:off x="1291546" y="867364"/>
            <a:ext cx="9608907" cy="3289216"/>
          </a:xfrm>
          <a:custGeom>
            <a:avLst/>
            <a:gdLst>
              <a:gd name="connsiteX0" fmla="*/ 1644608 w 9608907"/>
              <a:gd name="connsiteY0" fmla="*/ 0 h 3289216"/>
              <a:gd name="connsiteX1" fmla="*/ 7964299 w 9608907"/>
              <a:gd name="connsiteY1" fmla="*/ 0 h 3289216"/>
              <a:gd name="connsiteX2" fmla="*/ 9608907 w 9608907"/>
              <a:gd name="connsiteY2" fmla="*/ 1644608 h 3289216"/>
              <a:gd name="connsiteX3" fmla="*/ 7964299 w 9608907"/>
              <a:gd name="connsiteY3" fmla="*/ 3289216 h 3289216"/>
              <a:gd name="connsiteX4" fmla="*/ 1644608 w 9608907"/>
              <a:gd name="connsiteY4" fmla="*/ 3289216 h 3289216"/>
              <a:gd name="connsiteX5" fmla="*/ 0 w 9608907"/>
              <a:gd name="connsiteY5" fmla="*/ 1644608 h 3289216"/>
              <a:gd name="connsiteX6" fmla="*/ 1644608 w 9608907"/>
              <a:gd name="connsiteY6" fmla="*/ 0 h 3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08907" h="3289216">
                <a:moveTo>
                  <a:pt x="1644608" y="0"/>
                </a:moveTo>
                <a:lnTo>
                  <a:pt x="7964299" y="0"/>
                </a:lnTo>
                <a:cubicBezTo>
                  <a:pt x="8872591" y="0"/>
                  <a:pt x="9608907" y="736316"/>
                  <a:pt x="9608907" y="1644608"/>
                </a:cubicBezTo>
                <a:cubicBezTo>
                  <a:pt x="9608907" y="2552900"/>
                  <a:pt x="8872591" y="3289216"/>
                  <a:pt x="7964299" y="3289216"/>
                </a:cubicBezTo>
                <a:lnTo>
                  <a:pt x="1644608" y="3289216"/>
                </a:lnTo>
                <a:cubicBezTo>
                  <a:pt x="736316" y="3289216"/>
                  <a:pt x="0" y="2552900"/>
                  <a:pt x="0" y="1644608"/>
                </a:cubicBezTo>
                <a:cubicBezTo>
                  <a:pt x="0" y="736316"/>
                  <a:pt x="736316" y="0"/>
                  <a:pt x="1644608" y="0"/>
                </a:cubicBezTo>
                <a:close/>
              </a:path>
            </a:pathLst>
          </a:custGeom>
          <a:solidFill>
            <a:schemeClr val="bg1">
              <a:lumMod val="95000"/>
            </a:schemeClr>
          </a:solidFill>
        </p:spPr>
        <p:txBody>
          <a:bodyPr anchor="ct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fr-FR"/>
              <a:t>Cliquez pour ajouter une image</a:t>
            </a: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6C660BE8-7C2E-39FE-4C1B-D0219B91984B}"/>
              </a:ext>
            </a:extLst>
          </p:cNvPr>
          <p:cNvGrpSpPr/>
          <p:nvPr userDrawn="1"/>
        </p:nvGrpSpPr>
        <p:grpSpPr>
          <a:xfrm>
            <a:off x="6235649" y="3461737"/>
            <a:ext cx="4065814" cy="1782085"/>
            <a:chOff x="1708202" y="4344391"/>
            <a:chExt cx="4065814" cy="1782085"/>
          </a:xfrm>
        </p:grpSpPr>
        <p:sp>
          <p:nvSpPr>
            <p:cNvPr id="3" name="Rectangle: Rounded Corners 35">
              <a:extLst>
                <a:ext uri="{FF2B5EF4-FFF2-40B4-BE49-F238E27FC236}">
                  <a16:creationId xmlns:a16="http://schemas.microsoft.com/office/drawing/2014/main" id="{C55DDFBF-0CDD-3299-3337-81F9F093016D}"/>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33">
              <a:extLst>
                <a:ext uri="{FF2B5EF4-FFF2-40B4-BE49-F238E27FC236}">
                  <a16:creationId xmlns:a16="http://schemas.microsoft.com/office/drawing/2014/main" id="{991B808F-BFD5-F3E5-7F43-0A59AEA89613}"/>
                </a:ext>
              </a:extLst>
            </p:cNvPr>
            <p:cNvCxnSpPr>
              <a:cxnSpLocks/>
            </p:cNvCxnSpPr>
            <p:nvPr/>
          </p:nvCxnSpPr>
          <p:spPr>
            <a:xfrm>
              <a:off x="1708202" y="4892082"/>
              <a:ext cx="406581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7" name="Isosceles Triangle 37">
              <a:extLst>
                <a:ext uri="{FF2B5EF4-FFF2-40B4-BE49-F238E27FC236}">
                  <a16:creationId xmlns:a16="http://schemas.microsoft.com/office/drawing/2014/main" id="{8DD6345B-C5D3-7067-FEEC-10F68F83FEAF}"/>
                </a:ext>
              </a:extLst>
            </p:cNvPr>
            <p:cNvSpPr/>
            <p:nvPr/>
          </p:nvSpPr>
          <p:spPr>
            <a:xfrm>
              <a:off x="2007320" y="5213212"/>
              <a:ext cx="197088" cy="640080"/>
            </a:xfrm>
            <a:prstGeom prst="triangle">
              <a:avLst/>
            </a:pr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F2A9C257-4C23-67E0-EB1D-9D091C9D4768}"/>
              </a:ext>
            </a:extLst>
          </p:cNvPr>
          <p:cNvGrpSpPr/>
          <p:nvPr userDrawn="1"/>
        </p:nvGrpSpPr>
        <p:grpSpPr>
          <a:xfrm>
            <a:off x="1890537" y="3461737"/>
            <a:ext cx="4065814" cy="1782085"/>
            <a:chOff x="1708202" y="4344391"/>
            <a:chExt cx="4065814" cy="1782085"/>
          </a:xfrm>
        </p:grpSpPr>
        <p:sp>
          <p:nvSpPr>
            <p:cNvPr id="9" name="Rectangle: Rounded Corners 35">
              <a:extLst>
                <a:ext uri="{FF2B5EF4-FFF2-40B4-BE49-F238E27FC236}">
                  <a16:creationId xmlns:a16="http://schemas.microsoft.com/office/drawing/2014/main" id="{5BA9C100-9C91-5775-B9E5-20FAA0337CF8}"/>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cxnSp>
          <p:nvCxnSpPr>
            <p:cNvPr id="10" name="Straight Connector 41">
              <a:extLst>
                <a:ext uri="{FF2B5EF4-FFF2-40B4-BE49-F238E27FC236}">
                  <a16:creationId xmlns:a16="http://schemas.microsoft.com/office/drawing/2014/main" id="{1CA2FEE1-2842-269A-429C-A9EDBB094794}"/>
                </a:ext>
              </a:extLst>
            </p:cNvPr>
            <p:cNvCxnSpPr>
              <a:cxnSpLocks/>
            </p:cNvCxnSpPr>
            <p:nvPr/>
          </p:nvCxnSpPr>
          <p:spPr>
            <a:xfrm>
              <a:off x="1708202" y="4892082"/>
              <a:ext cx="406581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Isosceles Triangle 45">
              <a:extLst>
                <a:ext uri="{FF2B5EF4-FFF2-40B4-BE49-F238E27FC236}">
                  <a16:creationId xmlns:a16="http://schemas.microsoft.com/office/drawing/2014/main" id="{FDE066E5-5D98-C4A7-04B8-5C1A800B852A}"/>
                </a:ext>
              </a:extLst>
            </p:cNvPr>
            <p:cNvSpPr/>
            <p:nvPr/>
          </p:nvSpPr>
          <p:spPr>
            <a:xfrm>
              <a:off x="2007320" y="5213212"/>
              <a:ext cx="197088" cy="640080"/>
            </a:xfrm>
            <a:prstGeom prst="triangle">
              <a:avLst/>
            </a:pr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38EA52EB-CB84-667C-C529-CB38E1330AC9}"/>
              </a:ext>
            </a:extLst>
          </p:cNvPr>
          <p:cNvSpPr>
            <a:spLocks noGrp="1"/>
          </p:cNvSpPr>
          <p:nvPr>
            <p:ph type="body" sz="quarter" idx="13" hasCustomPrompt="1"/>
          </p:nvPr>
        </p:nvSpPr>
        <p:spPr>
          <a:xfrm>
            <a:off x="1984800" y="3616360"/>
            <a:ext cx="1471761"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DBB455D0-83D3-25F5-069A-214CD3047DA9}"/>
              </a:ext>
            </a:extLst>
          </p:cNvPr>
          <p:cNvSpPr>
            <a:spLocks noGrp="1"/>
          </p:cNvSpPr>
          <p:nvPr>
            <p:ph type="body" sz="quarter" idx="14" hasCustomPrompt="1"/>
          </p:nvPr>
        </p:nvSpPr>
        <p:spPr>
          <a:xfrm>
            <a:off x="5160216" y="3616360"/>
            <a:ext cx="704706" cy="237507"/>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087865D8-CD8B-DF03-6AF8-C9722527C152}"/>
              </a:ext>
            </a:extLst>
          </p:cNvPr>
          <p:cNvSpPr>
            <a:spLocks noGrp="1"/>
          </p:cNvSpPr>
          <p:nvPr>
            <p:ph type="body" sz="quarter" idx="15" hasCustomPrompt="1"/>
          </p:nvPr>
        </p:nvSpPr>
        <p:spPr>
          <a:xfrm>
            <a:off x="2535138" y="4772256"/>
            <a:ext cx="3329783"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67B8AA84-E629-4A7D-2D68-971A601B4074}"/>
              </a:ext>
            </a:extLst>
          </p:cNvPr>
          <p:cNvSpPr>
            <a:spLocks noGrp="1"/>
          </p:cNvSpPr>
          <p:nvPr>
            <p:ph type="body" sz="quarter" idx="16" hasCustomPrompt="1"/>
          </p:nvPr>
        </p:nvSpPr>
        <p:spPr>
          <a:xfrm>
            <a:off x="2535139" y="4231392"/>
            <a:ext cx="3329783" cy="522483"/>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05F34151-CE70-3E15-702C-D8C30C0A9CCC}"/>
              </a:ext>
            </a:extLst>
          </p:cNvPr>
          <p:cNvSpPr>
            <a:spLocks noGrp="1"/>
          </p:cNvSpPr>
          <p:nvPr>
            <p:ph type="body" sz="quarter" idx="17" hasCustomPrompt="1"/>
          </p:nvPr>
        </p:nvSpPr>
        <p:spPr>
          <a:xfrm>
            <a:off x="6327078" y="3616360"/>
            <a:ext cx="1471761"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8DCE403-B4EC-6164-14F4-329793F15EC2}"/>
              </a:ext>
            </a:extLst>
          </p:cNvPr>
          <p:cNvSpPr>
            <a:spLocks noGrp="1"/>
          </p:cNvSpPr>
          <p:nvPr>
            <p:ph type="body" sz="quarter" idx="18" hasCustomPrompt="1"/>
          </p:nvPr>
        </p:nvSpPr>
        <p:spPr>
          <a:xfrm>
            <a:off x="9502494" y="3616360"/>
            <a:ext cx="704706" cy="237507"/>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7A19DC6E-D408-DA42-215C-4B724CCFBC4F}"/>
              </a:ext>
            </a:extLst>
          </p:cNvPr>
          <p:cNvSpPr>
            <a:spLocks noGrp="1"/>
          </p:cNvSpPr>
          <p:nvPr>
            <p:ph type="body" sz="quarter" idx="19" hasCustomPrompt="1"/>
          </p:nvPr>
        </p:nvSpPr>
        <p:spPr>
          <a:xfrm>
            <a:off x="6877416" y="4772256"/>
            <a:ext cx="3329783"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9268BD5E-986F-D116-566B-1BDAC95A2CBF}"/>
              </a:ext>
            </a:extLst>
          </p:cNvPr>
          <p:cNvSpPr>
            <a:spLocks noGrp="1"/>
          </p:cNvSpPr>
          <p:nvPr>
            <p:ph type="body" sz="quarter" idx="20" hasCustomPrompt="1"/>
          </p:nvPr>
        </p:nvSpPr>
        <p:spPr>
          <a:xfrm>
            <a:off x="6877417" y="4231392"/>
            <a:ext cx="3329783" cy="522483"/>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D1C0AF3D-6272-7CD3-313B-CBA21AD6031F}"/>
              </a:ext>
            </a:extLst>
          </p:cNvPr>
          <p:cNvSpPr>
            <a:spLocks noGrp="1"/>
          </p:cNvSpPr>
          <p:nvPr>
            <p:ph type="body" sz="quarter" idx="21" hasCustomPrompt="1"/>
          </p:nvPr>
        </p:nvSpPr>
        <p:spPr>
          <a:xfrm>
            <a:off x="2378791" y="5460499"/>
            <a:ext cx="7434416" cy="863209"/>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8991405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03 calque personnalisé">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1" name="Picture Placeholder 1">
            <a:extLst>
              <a:ext uri="{FF2B5EF4-FFF2-40B4-BE49-F238E27FC236}">
                <a16:creationId xmlns:a16="http://schemas.microsoft.com/office/drawing/2014/main" id="{9FF8DF32-B017-445E-B37A-714C3A775209}"/>
              </a:ext>
            </a:extLst>
          </p:cNvPr>
          <p:cNvSpPr>
            <a:spLocks noGrp="1"/>
          </p:cNvSpPr>
          <p:nvPr>
            <p:ph type="pic" sz="quarter" idx="10" hasCustomPrompt="1"/>
          </p:nvPr>
        </p:nvSpPr>
        <p:spPr>
          <a:xfrm>
            <a:off x="1291546" y="867364"/>
            <a:ext cx="9608907" cy="3289216"/>
          </a:xfrm>
          <a:custGeom>
            <a:avLst/>
            <a:gdLst>
              <a:gd name="connsiteX0" fmla="*/ 1644608 w 9608907"/>
              <a:gd name="connsiteY0" fmla="*/ 0 h 3289216"/>
              <a:gd name="connsiteX1" fmla="*/ 7964299 w 9608907"/>
              <a:gd name="connsiteY1" fmla="*/ 0 h 3289216"/>
              <a:gd name="connsiteX2" fmla="*/ 9608907 w 9608907"/>
              <a:gd name="connsiteY2" fmla="*/ 1644608 h 3289216"/>
              <a:gd name="connsiteX3" fmla="*/ 7964299 w 9608907"/>
              <a:gd name="connsiteY3" fmla="*/ 3289216 h 3289216"/>
              <a:gd name="connsiteX4" fmla="*/ 1644608 w 9608907"/>
              <a:gd name="connsiteY4" fmla="*/ 3289216 h 3289216"/>
              <a:gd name="connsiteX5" fmla="*/ 0 w 9608907"/>
              <a:gd name="connsiteY5" fmla="*/ 1644608 h 3289216"/>
              <a:gd name="connsiteX6" fmla="*/ 1644608 w 9608907"/>
              <a:gd name="connsiteY6" fmla="*/ 0 h 3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08907" h="3289216">
                <a:moveTo>
                  <a:pt x="1644608" y="0"/>
                </a:moveTo>
                <a:lnTo>
                  <a:pt x="7964299" y="0"/>
                </a:lnTo>
                <a:cubicBezTo>
                  <a:pt x="8872591" y="0"/>
                  <a:pt x="9608907" y="736316"/>
                  <a:pt x="9608907" y="1644608"/>
                </a:cubicBezTo>
                <a:cubicBezTo>
                  <a:pt x="9608907" y="2552900"/>
                  <a:pt x="8872591" y="3289216"/>
                  <a:pt x="7964299" y="3289216"/>
                </a:cubicBezTo>
                <a:lnTo>
                  <a:pt x="1644608" y="3289216"/>
                </a:lnTo>
                <a:cubicBezTo>
                  <a:pt x="736316" y="3289216"/>
                  <a:pt x="0" y="2552900"/>
                  <a:pt x="0" y="1644608"/>
                </a:cubicBezTo>
                <a:cubicBezTo>
                  <a:pt x="0" y="736316"/>
                  <a:pt x="736316" y="0"/>
                  <a:pt x="1644608" y="0"/>
                </a:cubicBezTo>
                <a:close/>
              </a:path>
            </a:pathLst>
          </a:custGeom>
          <a:solidFill>
            <a:schemeClr val="bg1">
              <a:lumMod val="95000"/>
            </a:schemeClr>
          </a:solidFill>
        </p:spPr>
        <p:txBody>
          <a:bodyPr anchor="ct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fr-FR"/>
              <a:t>Cliquez pour ajouter une image</a:t>
            </a: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D92760B6-650F-0006-7CFA-B353A7688EFE}"/>
              </a:ext>
            </a:extLst>
          </p:cNvPr>
          <p:cNvGrpSpPr/>
          <p:nvPr userDrawn="1"/>
        </p:nvGrpSpPr>
        <p:grpSpPr>
          <a:xfrm>
            <a:off x="6235649" y="3461737"/>
            <a:ext cx="4065814" cy="1782085"/>
            <a:chOff x="1708202" y="4344391"/>
            <a:chExt cx="4065814" cy="1782085"/>
          </a:xfrm>
        </p:grpSpPr>
        <p:sp>
          <p:nvSpPr>
            <p:cNvPr id="3" name="Rectangle: Rounded Corners 35">
              <a:extLst>
                <a:ext uri="{FF2B5EF4-FFF2-40B4-BE49-F238E27FC236}">
                  <a16:creationId xmlns:a16="http://schemas.microsoft.com/office/drawing/2014/main" id="{D467CA06-26D3-5D0B-C516-459AD102F18C}"/>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33">
              <a:extLst>
                <a:ext uri="{FF2B5EF4-FFF2-40B4-BE49-F238E27FC236}">
                  <a16:creationId xmlns:a16="http://schemas.microsoft.com/office/drawing/2014/main" id="{62C91730-323B-3B49-F4A1-E062DB5794D7}"/>
                </a:ext>
              </a:extLst>
            </p:cNvPr>
            <p:cNvCxnSpPr>
              <a:cxnSpLocks/>
            </p:cNvCxnSpPr>
            <p:nvPr/>
          </p:nvCxnSpPr>
          <p:spPr>
            <a:xfrm>
              <a:off x="1708202" y="4892082"/>
              <a:ext cx="406581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7" name="Isosceles Triangle 37">
              <a:extLst>
                <a:ext uri="{FF2B5EF4-FFF2-40B4-BE49-F238E27FC236}">
                  <a16:creationId xmlns:a16="http://schemas.microsoft.com/office/drawing/2014/main" id="{3CB572DD-B396-C1C8-BB91-CBEB06B36F96}"/>
                </a:ext>
              </a:extLst>
            </p:cNvPr>
            <p:cNvSpPr/>
            <p:nvPr/>
          </p:nvSpPr>
          <p:spPr>
            <a:xfrm>
              <a:off x="2007320" y="5213212"/>
              <a:ext cx="197088" cy="640080"/>
            </a:xfrm>
            <a:prstGeom prst="triangle">
              <a:avLst/>
            </a:pr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7FE59310-CDB2-B026-C02B-B05881CC0D3A}"/>
              </a:ext>
            </a:extLst>
          </p:cNvPr>
          <p:cNvGrpSpPr/>
          <p:nvPr userDrawn="1"/>
        </p:nvGrpSpPr>
        <p:grpSpPr>
          <a:xfrm>
            <a:off x="1890537" y="3461737"/>
            <a:ext cx="4065814" cy="1782085"/>
            <a:chOff x="1708202" y="4344391"/>
            <a:chExt cx="4065814" cy="1782085"/>
          </a:xfrm>
        </p:grpSpPr>
        <p:sp>
          <p:nvSpPr>
            <p:cNvPr id="9" name="Rectangle: Rounded Corners 35">
              <a:extLst>
                <a:ext uri="{FF2B5EF4-FFF2-40B4-BE49-F238E27FC236}">
                  <a16:creationId xmlns:a16="http://schemas.microsoft.com/office/drawing/2014/main" id="{FC18A8A5-77EE-AA27-556D-8B79B5377310}"/>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cxnSp>
          <p:nvCxnSpPr>
            <p:cNvPr id="10" name="Straight Connector 41">
              <a:extLst>
                <a:ext uri="{FF2B5EF4-FFF2-40B4-BE49-F238E27FC236}">
                  <a16:creationId xmlns:a16="http://schemas.microsoft.com/office/drawing/2014/main" id="{F7619B7C-5802-64B2-7220-AD05DCFD4307}"/>
                </a:ext>
              </a:extLst>
            </p:cNvPr>
            <p:cNvCxnSpPr>
              <a:cxnSpLocks/>
            </p:cNvCxnSpPr>
            <p:nvPr/>
          </p:nvCxnSpPr>
          <p:spPr>
            <a:xfrm>
              <a:off x="1708202" y="4892082"/>
              <a:ext cx="406581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Isosceles Triangle 45">
              <a:extLst>
                <a:ext uri="{FF2B5EF4-FFF2-40B4-BE49-F238E27FC236}">
                  <a16:creationId xmlns:a16="http://schemas.microsoft.com/office/drawing/2014/main" id="{F9106B7F-B2BF-8644-59B8-B26AADF09227}"/>
                </a:ext>
              </a:extLst>
            </p:cNvPr>
            <p:cNvSpPr/>
            <p:nvPr/>
          </p:nvSpPr>
          <p:spPr>
            <a:xfrm>
              <a:off x="2007320" y="5213212"/>
              <a:ext cx="197088" cy="640080"/>
            </a:xfrm>
            <a:prstGeom prst="triangle">
              <a:avLst/>
            </a:pr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7E8FEF76-78B8-57B3-511A-EBC40E6092E0}"/>
              </a:ext>
            </a:extLst>
          </p:cNvPr>
          <p:cNvSpPr>
            <a:spLocks noGrp="1"/>
          </p:cNvSpPr>
          <p:nvPr>
            <p:ph type="body" sz="quarter" idx="13" hasCustomPrompt="1"/>
          </p:nvPr>
        </p:nvSpPr>
        <p:spPr>
          <a:xfrm>
            <a:off x="1984800" y="3616360"/>
            <a:ext cx="1471761"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5428D054-C578-F5F9-6350-EEC6145A2974}"/>
              </a:ext>
            </a:extLst>
          </p:cNvPr>
          <p:cNvSpPr>
            <a:spLocks noGrp="1"/>
          </p:cNvSpPr>
          <p:nvPr>
            <p:ph type="body" sz="quarter" idx="14" hasCustomPrompt="1"/>
          </p:nvPr>
        </p:nvSpPr>
        <p:spPr>
          <a:xfrm>
            <a:off x="5160216" y="3616360"/>
            <a:ext cx="704706" cy="237507"/>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E3F6466F-7203-6399-AC47-7A7C1BF9EAA8}"/>
              </a:ext>
            </a:extLst>
          </p:cNvPr>
          <p:cNvSpPr>
            <a:spLocks noGrp="1"/>
          </p:cNvSpPr>
          <p:nvPr>
            <p:ph type="body" sz="quarter" idx="15" hasCustomPrompt="1"/>
          </p:nvPr>
        </p:nvSpPr>
        <p:spPr>
          <a:xfrm>
            <a:off x="2535138" y="4772256"/>
            <a:ext cx="3329783"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15DB9E3F-5B0C-D8AB-66C9-B407E59FCF3B}"/>
              </a:ext>
            </a:extLst>
          </p:cNvPr>
          <p:cNvSpPr>
            <a:spLocks noGrp="1"/>
          </p:cNvSpPr>
          <p:nvPr>
            <p:ph type="body" sz="quarter" idx="16" hasCustomPrompt="1"/>
          </p:nvPr>
        </p:nvSpPr>
        <p:spPr>
          <a:xfrm>
            <a:off x="2535139" y="4231392"/>
            <a:ext cx="3329783" cy="522483"/>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6773D1C6-9295-B757-A902-11368F6E606A}"/>
              </a:ext>
            </a:extLst>
          </p:cNvPr>
          <p:cNvSpPr>
            <a:spLocks noGrp="1"/>
          </p:cNvSpPr>
          <p:nvPr>
            <p:ph type="body" sz="quarter" idx="17" hasCustomPrompt="1"/>
          </p:nvPr>
        </p:nvSpPr>
        <p:spPr>
          <a:xfrm>
            <a:off x="6327078" y="3616360"/>
            <a:ext cx="1471761"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EE871C0D-4EFC-817A-EAD9-CA24BE83D655}"/>
              </a:ext>
            </a:extLst>
          </p:cNvPr>
          <p:cNvSpPr>
            <a:spLocks noGrp="1"/>
          </p:cNvSpPr>
          <p:nvPr>
            <p:ph type="body" sz="quarter" idx="18" hasCustomPrompt="1"/>
          </p:nvPr>
        </p:nvSpPr>
        <p:spPr>
          <a:xfrm>
            <a:off x="9502494" y="3616360"/>
            <a:ext cx="704706" cy="237507"/>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8782945E-1D58-A99E-5BCC-FEB37BA88BFC}"/>
              </a:ext>
            </a:extLst>
          </p:cNvPr>
          <p:cNvSpPr>
            <a:spLocks noGrp="1"/>
          </p:cNvSpPr>
          <p:nvPr>
            <p:ph type="body" sz="quarter" idx="19" hasCustomPrompt="1"/>
          </p:nvPr>
        </p:nvSpPr>
        <p:spPr>
          <a:xfrm>
            <a:off x="6877416" y="4772256"/>
            <a:ext cx="3329783"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B3B25538-4F35-33C6-1CF5-7396BCCEE97D}"/>
              </a:ext>
            </a:extLst>
          </p:cNvPr>
          <p:cNvSpPr>
            <a:spLocks noGrp="1"/>
          </p:cNvSpPr>
          <p:nvPr>
            <p:ph type="body" sz="quarter" idx="20" hasCustomPrompt="1"/>
          </p:nvPr>
        </p:nvSpPr>
        <p:spPr>
          <a:xfrm>
            <a:off x="6877417" y="4231392"/>
            <a:ext cx="3329783" cy="522483"/>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74B9762F-2B38-FC04-54C3-321CB6662EFD}"/>
              </a:ext>
            </a:extLst>
          </p:cNvPr>
          <p:cNvSpPr>
            <a:spLocks noGrp="1"/>
          </p:cNvSpPr>
          <p:nvPr>
            <p:ph type="body" sz="quarter" idx="21" hasCustomPrompt="1"/>
          </p:nvPr>
        </p:nvSpPr>
        <p:spPr>
          <a:xfrm>
            <a:off x="2378791" y="5460499"/>
            <a:ext cx="7434416" cy="863209"/>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8806598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03 calque personnalisé">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1" name="Picture Placeholder 1">
            <a:extLst>
              <a:ext uri="{FF2B5EF4-FFF2-40B4-BE49-F238E27FC236}">
                <a16:creationId xmlns:a16="http://schemas.microsoft.com/office/drawing/2014/main" id="{9FF8DF32-B017-445E-B37A-714C3A775209}"/>
              </a:ext>
            </a:extLst>
          </p:cNvPr>
          <p:cNvSpPr>
            <a:spLocks noGrp="1"/>
          </p:cNvSpPr>
          <p:nvPr>
            <p:ph type="pic" sz="quarter" idx="10" hasCustomPrompt="1"/>
          </p:nvPr>
        </p:nvSpPr>
        <p:spPr>
          <a:xfrm>
            <a:off x="1291546" y="867364"/>
            <a:ext cx="9608907" cy="3289216"/>
          </a:xfrm>
          <a:custGeom>
            <a:avLst/>
            <a:gdLst>
              <a:gd name="connsiteX0" fmla="*/ 1644608 w 9608907"/>
              <a:gd name="connsiteY0" fmla="*/ 0 h 3289216"/>
              <a:gd name="connsiteX1" fmla="*/ 7964299 w 9608907"/>
              <a:gd name="connsiteY1" fmla="*/ 0 h 3289216"/>
              <a:gd name="connsiteX2" fmla="*/ 9608907 w 9608907"/>
              <a:gd name="connsiteY2" fmla="*/ 1644608 h 3289216"/>
              <a:gd name="connsiteX3" fmla="*/ 7964299 w 9608907"/>
              <a:gd name="connsiteY3" fmla="*/ 3289216 h 3289216"/>
              <a:gd name="connsiteX4" fmla="*/ 1644608 w 9608907"/>
              <a:gd name="connsiteY4" fmla="*/ 3289216 h 3289216"/>
              <a:gd name="connsiteX5" fmla="*/ 0 w 9608907"/>
              <a:gd name="connsiteY5" fmla="*/ 1644608 h 3289216"/>
              <a:gd name="connsiteX6" fmla="*/ 1644608 w 9608907"/>
              <a:gd name="connsiteY6" fmla="*/ 0 h 3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08907" h="3289216">
                <a:moveTo>
                  <a:pt x="1644608" y="0"/>
                </a:moveTo>
                <a:lnTo>
                  <a:pt x="7964299" y="0"/>
                </a:lnTo>
                <a:cubicBezTo>
                  <a:pt x="8872591" y="0"/>
                  <a:pt x="9608907" y="736316"/>
                  <a:pt x="9608907" y="1644608"/>
                </a:cubicBezTo>
                <a:cubicBezTo>
                  <a:pt x="9608907" y="2552900"/>
                  <a:pt x="8872591" y="3289216"/>
                  <a:pt x="7964299" y="3289216"/>
                </a:cubicBezTo>
                <a:lnTo>
                  <a:pt x="1644608" y="3289216"/>
                </a:lnTo>
                <a:cubicBezTo>
                  <a:pt x="736316" y="3289216"/>
                  <a:pt x="0" y="2552900"/>
                  <a:pt x="0" y="1644608"/>
                </a:cubicBezTo>
                <a:cubicBezTo>
                  <a:pt x="0" y="736316"/>
                  <a:pt x="736316" y="0"/>
                  <a:pt x="1644608" y="0"/>
                </a:cubicBezTo>
                <a:close/>
              </a:path>
            </a:pathLst>
          </a:custGeom>
          <a:solidFill>
            <a:schemeClr val="bg1">
              <a:lumMod val="95000"/>
            </a:schemeClr>
          </a:solidFill>
        </p:spPr>
        <p:txBody>
          <a:bodyPr anchor="ct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fr-FR"/>
              <a:t>Cliquez pour ajouter une image</a:t>
            </a: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80DA58DD-BDED-5823-7FC1-42531010436F}"/>
              </a:ext>
            </a:extLst>
          </p:cNvPr>
          <p:cNvGrpSpPr/>
          <p:nvPr userDrawn="1"/>
        </p:nvGrpSpPr>
        <p:grpSpPr>
          <a:xfrm>
            <a:off x="6235649" y="3461737"/>
            <a:ext cx="4065814" cy="1782085"/>
            <a:chOff x="1708202" y="4344391"/>
            <a:chExt cx="4065814" cy="1782085"/>
          </a:xfrm>
        </p:grpSpPr>
        <p:sp>
          <p:nvSpPr>
            <p:cNvPr id="3" name="Rectangle: Rounded Corners 35">
              <a:extLst>
                <a:ext uri="{FF2B5EF4-FFF2-40B4-BE49-F238E27FC236}">
                  <a16:creationId xmlns:a16="http://schemas.microsoft.com/office/drawing/2014/main" id="{3FB7ED00-7802-81F9-CD7A-B20B76AD6F2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33">
              <a:extLst>
                <a:ext uri="{FF2B5EF4-FFF2-40B4-BE49-F238E27FC236}">
                  <a16:creationId xmlns:a16="http://schemas.microsoft.com/office/drawing/2014/main" id="{9D9681A3-B1E5-0BE7-E69E-F4998C228A53}"/>
                </a:ext>
              </a:extLst>
            </p:cNvPr>
            <p:cNvCxnSpPr>
              <a:cxnSpLocks/>
            </p:cNvCxnSpPr>
            <p:nvPr/>
          </p:nvCxnSpPr>
          <p:spPr>
            <a:xfrm>
              <a:off x="1708202" y="4892082"/>
              <a:ext cx="406581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7" name="Isosceles Triangle 37">
              <a:extLst>
                <a:ext uri="{FF2B5EF4-FFF2-40B4-BE49-F238E27FC236}">
                  <a16:creationId xmlns:a16="http://schemas.microsoft.com/office/drawing/2014/main" id="{FA48BDB5-9CE2-0550-DB9A-942F6A113488}"/>
                </a:ext>
              </a:extLst>
            </p:cNvPr>
            <p:cNvSpPr/>
            <p:nvPr/>
          </p:nvSpPr>
          <p:spPr>
            <a:xfrm>
              <a:off x="2007320" y="5213212"/>
              <a:ext cx="197088" cy="640080"/>
            </a:xfrm>
            <a:prstGeom prst="triangle">
              <a:avLst/>
            </a:pr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FAF6EBB9-A48C-8C95-2629-DD999E7E6DD0}"/>
              </a:ext>
            </a:extLst>
          </p:cNvPr>
          <p:cNvGrpSpPr/>
          <p:nvPr userDrawn="1"/>
        </p:nvGrpSpPr>
        <p:grpSpPr>
          <a:xfrm>
            <a:off x="1890537" y="3461737"/>
            <a:ext cx="4065814" cy="1782085"/>
            <a:chOff x="1708202" y="4344391"/>
            <a:chExt cx="4065814" cy="1782085"/>
          </a:xfrm>
        </p:grpSpPr>
        <p:sp>
          <p:nvSpPr>
            <p:cNvPr id="9" name="Rectangle: Rounded Corners 35">
              <a:extLst>
                <a:ext uri="{FF2B5EF4-FFF2-40B4-BE49-F238E27FC236}">
                  <a16:creationId xmlns:a16="http://schemas.microsoft.com/office/drawing/2014/main" id="{296050DF-E330-F793-86EB-2DF3F7ED8B53}"/>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cxnSp>
          <p:nvCxnSpPr>
            <p:cNvPr id="10" name="Straight Connector 41">
              <a:extLst>
                <a:ext uri="{FF2B5EF4-FFF2-40B4-BE49-F238E27FC236}">
                  <a16:creationId xmlns:a16="http://schemas.microsoft.com/office/drawing/2014/main" id="{55DBA902-E1A2-F496-D799-E4F583C47A83}"/>
                </a:ext>
              </a:extLst>
            </p:cNvPr>
            <p:cNvCxnSpPr>
              <a:cxnSpLocks/>
            </p:cNvCxnSpPr>
            <p:nvPr/>
          </p:nvCxnSpPr>
          <p:spPr>
            <a:xfrm>
              <a:off x="1708202" y="4892082"/>
              <a:ext cx="406581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Isosceles Triangle 45">
              <a:extLst>
                <a:ext uri="{FF2B5EF4-FFF2-40B4-BE49-F238E27FC236}">
                  <a16:creationId xmlns:a16="http://schemas.microsoft.com/office/drawing/2014/main" id="{40C28857-9E6B-8687-0E96-983151CD2601}"/>
                </a:ext>
              </a:extLst>
            </p:cNvPr>
            <p:cNvSpPr/>
            <p:nvPr/>
          </p:nvSpPr>
          <p:spPr>
            <a:xfrm>
              <a:off x="2007320" y="5213212"/>
              <a:ext cx="197088" cy="640080"/>
            </a:xfrm>
            <a:prstGeom prst="triangle">
              <a:avLst/>
            </a:pr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40645672-8123-2160-E6D7-5BE6FBA7BC58}"/>
              </a:ext>
            </a:extLst>
          </p:cNvPr>
          <p:cNvSpPr>
            <a:spLocks noGrp="1"/>
          </p:cNvSpPr>
          <p:nvPr>
            <p:ph type="body" sz="quarter" idx="13" hasCustomPrompt="1"/>
          </p:nvPr>
        </p:nvSpPr>
        <p:spPr>
          <a:xfrm>
            <a:off x="1984800" y="3616360"/>
            <a:ext cx="1471761"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3A135E13-39FF-0CA2-481A-4B7479A34AF1}"/>
              </a:ext>
            </a:extLst>
          </p:cNvPr>
          <p:cNvSpPr>
            <a:spLocks noGrp="1"/>
          </p:cNvSpPr>
          <p:nvPr>
            <p:ph type="body" sz="quarter" idx="14" hasCustomPrompt="1"/>
          </p:nvPr>
        </p:nvSpPr>
        <p:spPr>
          <a:xfrm>
            <a:off x="5160216" y="3616360"/>
            <a:ext cx="704706" cy="237507"/>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7956A8BB-DFA7-9D92-6544-1044DB8D210D}"/>
              </a:ext>
            </a:extLst>
          </p:cNvPr>
          <p:cNvSpPr>
            <a:spLocks noGrp="1"/>
          </p:cNvSpPr>
          <p:nvPr>
            <p:ph type="body" sz="quarter" idx="15" hasCustomPrompt="1"/>
          </p:nvPr>
        </p:nvSpPr>
        <p:spPr>
          <a:xfrm>
            <a:off x="2535138" y="4772256"/>
            <a:ext cx="3329783"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B7DF0D53-EE8E-6B7E-7040-2D0EA6DDFB0D}"/>
              </a:ext>
            </a:extLst>
          </p:cNvPr>
          <p:cNvSpPr>
            <a:spLocks noGrp="1"/>
          </p:cNvSpPr>
          <p:nvPr>
            <p:ph type="body" sz="quarter" idx="16" hasCustomPrompt="1"/>
          </p:nvPr>
        </p:nvSpPr>
        <p:spPr>
          <a:xfrm>
            <a:off x="2535139" y="4231392"/>
            <a:ext cx="3329783" cy="522483"/>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FD5E7DB7-F646-C8E4-8211-781FDEFB0E05}"/>
              </a:ext>
            </a:extLst>
          </p:cNvPr>
          <p:cNvSpPr>
            <a:spLocks noGrp="1"/>
          </p:cNvSpPr>
          <p:nvPr>
            <p:ph type="body" sz="quarter" idx="17" hasCustomPrompt="1"/>
          </p:nvPr>
        </p:nvSpPr>
        <p:spPr>
          <a:xfrm>
            <a:off x="6327078" y="3616360"/>
            <a:ext cx="1471761"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8291ABB2-AFEB-F79F-5C1F-02290D87DF78}"/>
              </a:ext>
            </a:extLst>
          </p:cNvPr>
          <p:cNvSpPr>
            <a:spLocks noGrp="1"/>
          </p:cNvSpPr>
          <p:nvPr>
            <p:ph type="body" sz="quarter" idx="18" hasCustomPrompt="1"/>
          </p:nvPr>
        </p:nvSpPr>
        <p:spPr>
          <a:xfrm>
            <a:off x="9502494" y="3616360"/>
            <a:ext cx="704706" cy="237507"/>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7812A05E-EF71-0424-CF0A-25F9D4970BD3}"/>
              </a:ext>
            </a:extLst>
          </p:cNvPr>
          <p:cNvSpPr>
            <a:spLocks noGrp="1"/>
          </p:cNvSpPr>
          <p:nvPr>
            <p:ph type="body" sz="quarter" idx="19" hasCustomPrompt="1"/>
          </p:nvPr>
        </p:nvSpPr>
        <p:spPr>
          <a:xfrm>
            <a:off x="6877416" y="4772256"/>
            <a:ext cx="3329783"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8421C47B-B3BF-6A18-915F-197E21CB8004}"/>
              </a:ext>
            </a:extLst>
          </p:cNvPr>
          <p:cNvSpPr>
            <a:spLocks noGrp="1"/>
          </p:cNvSpPr>
          <p:nvPr>
            <p:ph type="body" sz="quarter" idx="20" hasCustomPrompt="1"/>
          </p:nvPr>
        </p:nvSpPr>
        <p:spPr>
          <a:xfrm>
            <a:off x="6877417" y="4231392"/>
            <a:ext cx="3329783" cy="522483"/>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99A7E8EE-30BA-460C-A6A6-09EF6FEBD8DE}"/>
              </a:ext>
            </a:extLst>
          </p:cNvPr>
          <p:cNvSpPr>
            <a:spLocks noGrp="1"/>
          </p:cNvSpPr>
          <p:nvPr>
            <p:ph type="body" sz="quarter" idx="21" hasCustomPrompt="1"/>
          </p:nvPr>
        </p:nvSpPr>
        <p:spPr>
          <a:xfrm>
            <a:off x="2378791" y="5460499"/>
            <a:ext cx="7434416" cy="863209"/>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566494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03 calque personnalisé">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1" name="Picture Placeholder 1">
            <a:extLst>
              <a:ext uri="{FF2B5EF4-FFF2-40B4-BE49-F238E27FC236}">
                <a16:creationId xmlns:a16="http://schemas.microsoft.com/office/drawing/2014/main" id="{9FF8DF32-B017-445E-B37A-714C3A775209}"/>
              </a:ext>
            </a:extLst>
          </p:cNvPr>
          <p:cNvSpPr>
            <a:spLocks noGrp="1"/>
          </p:cNvSpPr>
          <p:nvPr>
            <p:ph type="pic" sz="quarter" idx="10" hasCustomPrompt="1"/>
          </p:nvPr>
        </p:nvSpPr>
        <p:spPr>
          <a:xfrm>
            <a:off x="1291546" y="867364"/>
            <a:ext cx="9608907" cy="3289216"/>
          </a:xfrm>
          <a:custGeom>
            <a:avLst/>
            <a:gdLst>
              <a:gd name="connsiteX0" fmla="*/ 1644608 w 9608907"/>
              <a:gd name="connsiteY0" fmla="*/ 0 h 3289216"/>
              <a:gd name="connsiteX1" fmla="*/ 7964299 w 9608907"/>
              <a:gd name="connsiteY1" fmla="*/ 0 h 3289216"/>
              <a:gd name="connsiteX2" fmla="*/ 9608907 w 9608907"/>
              <a:gd name="connsiteY2" fmla="*/ 1644608 h 3289216"/>
              <a:gd name="connsiteX3" fmla="*/ 7964299 w 9608907"/>
              <a:gd name="connsiteY3" fmla="*/ 3289216 h 3289216"/>
              <a:gd name="connsiteX4" fmla="*/ 1644608 w 9608907"/>
              <a:gd name="connsiteY4" fmla="*/ 3289216 h 3289216"/>
              <a:gd name="connsiteX5" fmla="*/ 0 w 9608907"/>
              <a:gd name="connsiteY5" fmla="*/ 1644608 h 3289216"/>
              <a:gd name="connsiteX6" fmla="*/ 1644608 w 9608907"/>
              <a:gd name="connsiteY6" fmla="*/ 0 h 3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08907" h="3289216">
                <a:moveTo>
                  <a:pt x="1644608" y="0"/>
                </a:moveTo>
                <a:lnTo>
                  <a:pt x="7964299" y="0"/>
                </a:lnTo>
                <a:cubicBezTo>
                  <a:pt x="8872591" y="0"/>
                  <a:pt x="9608907" y="736316"/>
                  <a:pt x="9608907" y="1644608"/>
                </a:cubicBezTo>
                <a:cubicBezTo>
                  <a:pt x="9608907" y="2552900"/>
                  <a:pt x="8872591" y="3289216"/>
                  <a:pt x="7964299" y="3289216"/>
                </a:cubicBezTo>
                <a:lnTo>
                  <a:pt x="1644608" y="3289216"/>
                </a:lnTo>
                <a:cubicBezTo>
                  <a:pt x="736316" y="3289216"/>
                  <a:pt x="0" y="2552900"/>
                  <a:pt x="0" y="1644608"/>
                </a:cubicBezTo>
                <a:cubicBezTo>
                  <a:pt x="0" y="736316"/>
                  <a:pt x="736316" y="0"/>
                  <a:pt x="1644608" y="0"/>
                </a:cubicBezTo>
                <a:close/>
              </a:path>
            </a:pathLst>
          </a:custGeom>
          <a:solidFill>
            <a:schemeClr val="bg1">
              <a:lumMod val="95000"/>
            </a:schemeClr>
          </a:solidFill>
        </p:spPr>
        <p:txBody>
          <a:bodyPr anchor="ctr"/>
          <a:lstStyle>
            <a:lvl1pPr marL="0" indent="0" algn="ctr">
              <a:buNone/>
              <a:defRPr sz="1800">
                <a:latin typeface="Open Sans" panose="020B0606030504020204" pitchFamily="34" charset="0"/>
                <a:ea typeface="Open Sans" panose="020B0606030504020204" pitchFamily="34" charset="0"/>
                <a:cs typeface="Open Sans" panose="020B0606030504020204" pitchFamily="34" charset="0"/>
              </a:defRPr>
            </a:lvl1pPr>
          </a:lstStyle>
          <a:p>
            <a:r>
              <a:rPr lang="fr-FR"/>
              <a:t>Cliquez pour ajouter une image</a:t>
            </a: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D3499048-C3A3-E125-782C-DAB3EC80CA3B}"/>
              </a:ext>
            </a:extLst>
          </p:cNvPr>
          <p:cNvGrpSpPr/>
          <p:nvPr userDrawn="1"/>
        </p:nvGrpSpPr>
        <p:grpSpPr>
          <a:xfrm>
            <a:off x="6235649" y="3461737"/>
            <a:ext cx="4065814" cy="1782085"/>
            <a:chOff x="1708202" y="4344391"/>
            <a:chExt cx="4065814" cy="1782085"/>
          </a:xfrm>
        </p:grpSpPr>
        <p:sp>
          <p:nvSpPr>
            <p:cNvPr id="3" name="Rectangle: Rounded Corners 35">
              <a:extLst>
                <a:ext uri="{FF2B5EF4-FFF2-40B4-BE49-F238E27FC236}">
                  <a16:creationId xmlns:a16="http://schemas.microsoft.com/office/drawing/2014/main" id="{A3033788-8D79-4DCA-3673-A869C77CE83B}"/>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33">
              <a:extLst>
                <a:ext uri="{FF2B5EF4-FFF2-40B4-BE49-F238E27FC236}">
                  <a16:creationId xmlns:a16="http://schemas.microsoft.com/office/drawing/2014/main" id="{E2AD4649-5E93-6ED1-B62E-7662D769D6CF}"/>
                </a:ext>
              </a:extLst>
            </p:cNvPr>
            <p:cNvCxnSpPr>
              <a:cxnSpLocks/>
            </p:cNvCxnSpPr>
            <p:nvPr/>
          </p:nvCxnSpPr>
          <p:spPr>
            <a:xfrm>
              <a:off x="1708202" y="4892082"/>
              <a:ext cx="406581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7" name="Isosceles Triangle 37">
              <a:extLst>
                <a:ext uri="{FF2B5EF4-FFF2-40B4-BE49-F238E27FC236}">
                  <a16:creationId xmlns:a16="http://schemas.microsoft.com/office/drawing/2014/main" id="{1FF7FBDB-A3C6-D712-96DA-138F82DC7B69}"/>
                </a:ext>
              </a:extLst>
            </p:cNvPr>
            <p:cNvSpPr/>
            <p:nvPr/>
          </p:nvSpPr>
          <p:spPr>
            <a:xfrm>
              <a:off x="2007320" y="5213212"/>
              <a:ext cx="197088" cy="640080"/>
            </a:xfrm>
            <a:prstGeom prst="triangle">
              <a:avLst/>
            </a:pr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0EC4E829-5049-6B03-1486-BE5A884B88E5}"/>
              </a:ext>
            </a:extLst>
          </p:cNvPr>
          <p:cNvGrpSpPr/>
          <p:nvPr userDrawn="1"/>
        </p:nvGrpSpPr>
        <p:grpSpPr>
          <a:xfrm>
            <a:off x="1890537" y="3461737"/>
            <a:ext cx="4065814" cy="1782085"/>
            <a:chOff x="1708202" y="4344391"/>
            <a:chExt cx="4065814" cy="1782085"/>
          </a:xfrm>
        </p:grpSpPr>
        <p:sp>
          <p:nvSpPr>
            <p:cNvPr id="9" name="Rectangle: Rounded Corners 35">
              <a:extLst>
                <a:ext uri="{FF2B5EF4-FFF2-40B4-BE49-F238E27FC236}">
                  <a16:creationId xmlns:a16="http://schemas.microsoft.com/office/drawing/2014/main" id="{CB163D1F-B75A-788A-2290-5614A7DB0DB5}"/>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cxnSp>
          <p:nvCxnSpPr>
            <p:cNvPr id="10" name="Straight Connector 41">
              <a:extLst>
                <a:ext uri="{FF2B5EF4-FFF2-40B4-BE49-F238E27FC236}">
                  <a16:creationId xmlns:a16="http://schemas.microsoft.com/office/drawing/2014/main" id="{5B6E2097-10FF-64D6-351C-EAE992E22656}"/>
                </a:ext>
              </a:extLst>
            </p:cNvPr>
            <p:cNvCxnSpPr>
              <a:cxnSpLocks/>
            </p:cNvCxnSpPr>
            <p:nvPr/>
          </p:nvCxnSpPr>
          <p:spPr>
            <a:xfrm>
              <a:off x="1708202" y="4892082"/>
              <a:ext cx="406581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Isosceles Triangle 45">
              <a:extLst>
                <a:ext uri="{FF2B5EF4-FFF2-40B4-BE49-F238E27FC236}">
                  <a16:creationId xmlns:a16="http://schemas.microsoft.com/office/drawing/2014/main" id="{4E148F68-6D72-C339-8F58-13484486F90B}"/>
                </a:ext>
              </a:extLst>
            </p:cNvPr>
            <p:cNvSpPr/>
            <p:nvPr/>
          </p:nvSpPr>
          <p:spPr>
            <a:xfrm>
              <a:off x="2007320" y="5213212"/>
              <a:ext cx="197088" cy="640080"/>
            </a:xfrm>
            <a:prstGeom prst="triangle">
              <a:avLst/>
            </a:pr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385FBD94-6B2C-1885-7759-5B1CC0CC439B}"/>
              </a:ext>
            </a:extLst>
          </p:cNvPr>
          <p:cNvSpPr>
            <a:spLocks noGrp="1"/>
          </p:cNvSpPr>
          <p:nvPr>
            <p:ph type="body" sz="quarter" idx="13" hasCustomPrompt="1"/>
          </p:nvPr>
        </p:nvSpPr>
        <p:spPr>
          <a:xfrm>
            <a:off x="1984800" y="3616360"/>
            <a:ext cx="1471761"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7A894660-F789-7997-69C5-FE1DF0E24F35}"/>
              </a:ext>
            </a:extLst>
          </p:cNvPr>
          <p:cNvSpPr>
            <a:spLocks noGrp="1"/>
          </p:cNvSpPr>
          <p:nvPr>
            <p:ph type="body" sz="quarter" idx="14" hasCustomPrompt="1"/>
          </p:nvPr>
        </p:nvSpPr>
        <p:spPr>
          <a:xfrm>
            <a:off x="5160216" y="3616360"/>
            <a:ext cx="704706" cy="237507"/>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1AE9CD96-C80A-C48D-517A-970241C146CC}"/>
              </a:ext>
            </a:extLst>
          </p:cNvPr>
          <p:cNvSpPr>
            <a:spLocks noGrp="1"/>
          </p:cNvSpPr>
          <p:nvPr>
            <p:ph type="body" sz="quarter" idx="15" hasCustomPrompt="1"/>
          </p:nvPr>
        </p:nvSpPr>
        <p:spPr>
          <a:xfrm>
            <a:off x="2535138" y="4772256"/>
            <a:ext cx="3329783"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0275EE6C-96F3-4CE8-8521-B8CABCCC3769}"/>
              </a:ext>
            </a:extLst>
          </p:cNvPr>
          <p:cNvSpPr>
            <a:spLocks noGrp="1"/>
          </p:cNvSpPr>
          <p:nvPr>
            <p:ph type="body" sz="quarter" idx="16" hasCustomPrompt="1"/>
          </p:nvPr>
        </p:nvSpPr>
        <p:spPr>
          <a:xfrm>
            <a:off x="2535139" y="4231392"/>
            <a:ext cx="3329783" cy="522483"/>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F0923CEE-43D2-3A13-F066-93A44553B957}"/>
              </a:ext>
            </a:extLst>
          </p:cNvPr>
          <p:cNvSpPr>
            <a:spLocks noGrp="1"/>
          </p:cNvSpPr>
          <p:nvPr>
            <p:ph type="body" sz="quarter" idx="17" hasCustomPrompt="1"/>
          </p:nvPr>
        </p:nvSpPr>
        <p:spPr>
          <a:xfrm>
            <a:off x="6327078" y="3616360"/>
            <a:ext cx="1471761"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75506C75-656F-CA46-41E0-BB2877F7B956}"/>
              </a:ext>
            </a:extLst>
          </p:cNvPr>
          <p:cNvSpPr>
            <a:spLocks noGrp="1"/>
          </p:cNvSpPr>
          <p:nvPr>
            <p:ph type="body" sz="quarter" idx="18" hasCustomPrompt="1"/>
          </p:nvPr>
        </p:nvSpPr>
        <p:spPr>
          <a:xfrm>
            <a:off x="9502494" y="3616360"/>
            <a:ext cx="704706" cy="237507"/>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6B3644EC-809F-02D5-2E76-E7337BE6C3E4}"/>
              </a:ext>
            </a:extLst>
          </p:cNvPr>
          <p:cNvSpPr>
            <a:spLocks noGrp="1"/>
          </p:cNvSpPr>
          <p:nvPr>
            <p:ph type="body" sz="quarter" idx="19" hasCustomPrompt="1"/>
          </p:nvPr>
        </p:nvSpPr>
        <p:spPr>
          <a:xfrm>
            <a:off x="6877416" y="4772256"/>
            <a:ext cx="3329783" cy="237507"/>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24BFA46-1B44-0673-014E-77E45F88A427}"/>
              </a:ext>
            </a:extLst>
          </p:cNvPr>
          <p:cNvSpPr>
            <a:spLocks noGrp="1"/>
          </p:cNvSpPr>
          <p:nvPr>
            <p:ph type="body" sz="quarter" idx="20" hasCustomPrompt="1"/>
          </p:nvPr>
        </p:nvSpPr>
        <p:spPr>
          <a:xfrm>
            <a:off x="6877417" y="4231392"/>
            <a:ext cx="3329783" cy="522483"/>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5480F82C-B3D9-0905-EFB6-77FDCEFF3F03}"/>
              </a:ext>
            </a:extLst>
          </p:cNvPr>
          <p:cNvSpPr>
            <a:spLocks noGrp="1"/>
          </p:cNvSpPr>
          <p:nvPr>
            <p:ph type="body" sz="quarter" idx="21" hasCustomPrompt="1"/>
          </p:nvPr>
        </p:nvSpPr>
        <p:spPr>
          <a:xfrm>
            <a:off x="2378791" y="5460499"/>
            <a:ext cx="7434416" cy="863209"/>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8707069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05 calque personnalisé">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166244" y="1153638"/>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FAB500"/>
            </a:solidFill>
            <a:miter lim="800000"/>
            <a:headEnd type="none" w="med" len="med"/>
            <a:tailEnd type="none" w="med" len="med"/>
          </a:ln>
        </p:spPr>
        <p:txBody>
          <a:bodyPr lIns="0" tIns="0" rIns="0" bIns="0"/>
          <a:lstStyle/>
          <a:p>
            <a:endParaRPr lang="en-US"/>
          </a:p>
        </p:txBody>
      </p:sp>
      <p:sp>
        <p:nvSpPr>
          <p:cNvPr id="4" name="Picture Placeholder 3"/>
          <p:cNvSpPr>
            <a:spLocks noGrp="1"/>
          </p:cNvSpPr>
          <p:nvPr>
            <p:ph type="pic" sz="quarter" idx="16" hasCustomPrompt="1"/>
          </p:nvPr>
        </p:nvSpPr>
        <p:spPr>
          <a:xfrm>
            <a:off x="-386458" y="1260375"/>
            <a:ext cx="4397254" cy="4336451"/>
          </a:xfrm>
          <a:custGeom>
            <a:avLst/>
            <a:gdLst>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0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2396248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1241 h 4336451"/>
              <a:gd name="connsiteX1" fmla="*/ 1958741 w 7680637"/>
              <a:gd name="connsiteY1" fmla="*/ 4395 h 4336451"/>
              <a:gd name="connsiteX2" fmla="*/ 2359375 w 7680637"/>
              <a:gd name="connsiteY2" fmla="*/ 113712 h 4336451"/>
              <a:gd name="connsiteX3" fmla="*/ 2789536 w 7680637"/>
              <a:gd name="connsiteY3" fmla="*/ 374021 h 4336451"/>
              <a:gd name="connsiteX4" fmla="*/ 3102571 w 7680637"/>
              <a:gd name="connsiteY4" fmla="*/ 643354 h 4336451"/>
              <a:gd name="connsiteX5" fmla="*/ 3332895 w 7680637"/>
              <a:gd name="connsiteY5" fmla="*/ 879443 h 4336451"/>
              <a:gd name="connsiteX6" fmla="*/ 3547486 w 7680637"/>
              <a:gd name="connsiteY6" fmla="*/ 1125263 h 4336451"/>
              <a:gd name="connsiteX7" fmla="*/ 3559541 w 7680637"/>
              <a:gd name="connsiteY7" fmla="*/ 1136814 h 4336451"/>
              <a:gd name="connsiteX8" fmla="*/ 3594844 w 7680637"/>
              <a:gd name="connsiteY8" fmla="*/ 1179839 h 4336451"/>
              <a:gd name="connsiteX9" fmla="*/ 3608488 w 7680637"/>
              <a:gd name="connsiteY9" fmla="*/ 1199610 h 4336451"/>
              <a:gd name="connsiteX10" fmla="*/ 3859378 w 7680637"/>
              <a:gd name="connsiteY10" fmla="*/ 1530521 h 4336451"/>
              <a:gd name="connsiteX11" fmla="*/ 4127150 w 7680637"/>
              <a:gd name="connsiteY11" fmla="*/ 1957420 h 4336451"/>
              <a:gd name="connsiteX12" fmla="*/ 4318633 w 7680637"/>
              <a:gd name="connsiteY12" fmla="*/ 2395038 h 4336451"/>
              <a:gd name="connsiteX13" fmla="*/ 4397027 w 7680637"/>
              <a:gd name="connsiteY13" fmla="*/ 2829633 h 4336451"/>
              <a:gd name="connsiteX14" fmla="*/ 4225697 w 7680637"/>
              <a:gd name="connsiteY14" fmla="*/ 3419902 h 4336451"/>
              <a:gd name="connsiteX15" fmla="*/ 4062935 w 7680637"/>
              <a:gd name="connsiteY15" fmla="*/ 3609295 h 4336451"/>
              <a:gd name="connsiteX16" fmla="*/ 4026361 w 7680637"/>
              <a:gd name="connsiteY16" fmla="*/ 3648304 h 4336451"/>
              <a:gd name="connsiteX17" fmla="*/ 3960411 w 7680637"/>
              <a:gd name="connsiteY17" fmla="*/ 3702417 h 4336451"/>
              <a:gd name="connsiteX18" fmla="*/ 3930096 w 7680637"/>
              <a:gd name="connsiteY18" fmla="*/ 3720145 h 4336451"/>
              <a:gd name="connsiteX19" fmla="*/ 3581683 w 7680637"/>
              <a:gd name="connsiteY19" fmla="*/ 3923972 h 4336451"/>
              <a:gd name="connsiteX20" fmla="*/ 3065181 w 7680637"/>
              <a:gd name="connsiteY20" fmla="*/ 4112732 h 4336451"/>
              <a:gd name="connsiteX21" fmla="*/ 2281419 w 7680637"/>
              <a:gd name="connsiteY21" fmla="*/ 4276486 h 4336451"/>
              <a:gd name="connsiteX22" fmla="*/ 1509106 w 7680637"/>
              <a:gd name="connsiteY22" fmla="*/ 4336355 h 4336451"/>
              <a:gd name="connsiteX23" fmla="*/ 987175 w 7680637"/>
              <a:gd name="connsiteY23" fmla="*/ 4286597 h 4336451"/>
              <a:gd name="connsiteX24" fmla="*/ 589146 w 7680637"/>
              <a:gd name="connsiteY24" fmla="*/ 4153435 h 4336451"/>
              <a:gd name="connsiteX25" fmla="*/ 309879 w 7680637"/>
              <a:gd name="connsiteY25" fmla="*/ 3953535 h 4336451"/>
              <a:gd name="connsiteX26" fmla="*/ 268865 w 7680637"/>
              <a:gd name="connsiteY26" fmla="*/ 3913607 h 4336451"/>
              <a:gd name="connsiteX27" fmla="*/ 226554 w 7680637"/>
              <a:gd name="connsiteY27" fmla="*/ 3862040 h 4336451"/>
              <a:gd name="connsiteX28" fmla="*/ 218482 w 7680637"/>
              <a:gd name="connsiteY28" fmla="*/ 3847486 h 4336451"/>
              <a:gd name="connsiteX29" fmla="*/ 164739 w 7680637"/>
              <a:gd name="connsiteY29" fmla="*/ 3765333 h 4336451"/>
              <a:gd name="connsiteX30" fmla="*/ 30218 w 7680637"/>
              <a:gd name="connsiteY30" fmla="*/ 3404051 h 4336451"/>
              <a:gd name="connsiteX31" fmla="*/ 6563 w 7680637"/>
              <a:gd name="connsiteY31" fmla="*/ 2907338 h 4336451"/>
              <a:gd name="connsiteX32" fmla="*/ 94549 w 7680637"/>
              <a:gd name="connsiteY32" fmla="*/ 2373545 h 4336451"/>
              <a:gd name="connsiteX33" fmla="*/ 517592 w 7680637"/>
              <a:gd name="connsiteY33" fmla="*/ 1199844 h 4336451"/>
              <a:gd name="connsiteX34" fmla="*/ 854449 w 7680637"/>
              <a:gd name="connsiteY34" fmla="*/ 622773 h 4336451"/>
              <a:gd name="connsiteX35" fmla="*/ 1142073 w 7680637"/>
              <a:gd name="connsiteY35" fmla="*/ 301812 h 4336451"/>
              <a:gd name="connsiteX36" fmla="*/ 1156923 w 7680637"/>
              <a:gd name="connsiteY36" fmla="*/ 285659 h 4336451"/>
              <a:gd name="connsiteX37" fmla="*/ 1219944 w 7680637"/>
              <a:gd name="connsiteY37" fmla="*/ 233949 h 4336451"/>
              <a:gd name="connsiteX38" fmla="*/ 1243132 w 7680637"/>
              <a:gd name="connsiteY38" fmla="*/ 219158 h 4336451"/>
              <a:gd name="connsiteX39" fmla="*/ 1408343 w 7680637"/>
              <a:gd name="connsiteY39" fmla="*/ 113509 h 4336451"/>
              <a:gd name="connsiteX40" fmla="*/ 1815121 w 7680637"/>
              <a:gd name="connsiteY40" fmla="*/ 1241 h 4336451"/>
              <a:gd name="connsiteX41" fmla="*/ 5284387 w 7680637"/>
              <a:gd name="connsiteY41" fmla="*/ 1821783 h 4336451"/>
              <a:gd name="connsiteX42" fmla="*/ 7680637 w 7680637"/>
              <a:gd name="connsiteY42" fmla="*/ 1821783 h 4336451"/>
              <a:gd name="connsiteX43" fmla="*/ 5284387 w 7680637"/>
              <a:gd name="connsiteY43" fmla="*/ 1821783 h 4336451"/>
              <a:gd name="connsiteX0" fmla="*/ 1815121 w 4397254"/>
              <a:gd name="connsiteY0" fmla="*/ 1241 h 4336451"/>
              <a:gd name="connsiteX1" fmla="*/ 1958741 w 4397254"/>
              <a:gd name="connsiteY1" fmla="*/ 4395 h 4336451"/>
              <a:gd name="connsiteX2" fmla="*/ 2359375 w 4397254"/>
              <a:gd name="connsiteY2" fmla="*/ 113712 h 4336451"/>
              <a:gd name="connsiteX3" fmla="*/ 2789536 w 4397254"/>
              <a:gd name="connsiteY3" fmla="*/ 374021 h 4336451"/>
              <a:gd name="connsiteX4" fmla="*/ 3102571 w 4397254"/>
              <a:gd name="connsiteY4" fmla="*/ 643354 h 4336451"/>
              <a:gd name="connsiteX5" fmla="*/ 3332895 w 4397254"/>
              <a:gd name="connsiteY5" fmla="*/ 879443 h 4336451"/>
              <a:gd name="connsiteX6" fmla="*/ 3547486 w 4397254"/>
              <a:gd name="connsiteY6" fmla="*/ 1125263 h 4336451"/>
              <a:gd name="connsiteX7" fmla="*/ 3559541 w 4397254"/>
              <a:gd name="connsiteY7" fmla="*/ 1136814 h 4336451"/>
              <a:gd name="connsiteX8" fmla="*/ 3594844 w 4397254"/>
              <a:gd name="connsiteY8" fmla="*/ 1179839 h 4336451"/>
              <a:gd name="connsiteX9" fmla="*/ 3608488 w 4397254"/>
              <a:gd name="connsiteY9" fmla="*/ 1199610 h 4336451"/>
              <a:gd name="connsiteX10" fmla="*/ 3859378 w 4397254"/>
              <a:gd name="connsiteY10" fmla="*/ 1530521 h 4336451"/>
              <a:gd name="connsiteX11" fmla="*/ 4127150 w 4397254"/>
              <a:gd name="connsiteY11" fmla="*/ 1957420 h 4336451"/>
              <a:gd name="connsiteX12" fmla="*/ 4318633 w 4397254"/>
              <a:gd name="connsiteY12" fmla="*/ 2395038 h 4336451"/>
              <a:gd name="connsiteX13" fmla="*/ 4397027 w 4397254"/>
              <a:gd name="connsiteY13" fmla="*/ 2829633 h 4336451"/>
              <a:gd name="connsiteX14" fmla="*/ 4225697 w 4397254"/>
              <a:gd name="connsiteY14" fmla="*/ 3419902 h 4336451"/>
              <a:gd name="connsiteX15" fmla="*/ 4062935 w 4397254"/>
              <a:gd name="connsiteY15" fmla="*/ 3609295 h 4336451"/>
              <a:gd name="connsiteX16" fmla="*/ 4026361 w 4397254"/>
              <a:gd name="connsiteY16" fmla="*/ 3648304 h 4336451"/>
              <a:gd name="connsiteX17" fmla="*/ 3960411 w 4397254"/>
              <a:gd name="connsiteY17" fmla="*/ 3702417 h 4336451"/>
              <a:gd name="connsiteX18" fmla="*/ 3930096 w 4397254"/>
              <a:gd name="connsiteY18" fmla="*/ 3720145 h 4336451"/>
              <a:gd name="connsiteX19" fmla="*/ 3581683 w 4397254"/>
              <a:gd name="connsiteY19" fmla="*/ 3923972 h 4336451"/>
              <a:gd name="connsiteX20" fmla="*/ 3065181 w 4397254"/>
              <a:gd name="connsiteY20" fmla="*/ 4112732 h 4336451"/>
              <a:gd name="connsiteX21" fmla="*/ 2281419 w 4397254"/>
              <a:gd name="connsiteY21" fmla="*/ 4276486 h 4336451"/>
              <a:gd name="connsiteX22" fmla="*/ 1509106 w 4397254"/>
              <a:gd name="connsiteY22" fmla="*/ 4336355 h 4336451"/>
              <a:gd name="connsiteX23" fmla="*/ 987175 w 4397254"/>
              <a:gd name="connsiteY23" fmla="*/ 4286597 h 4336451"/>
              <a:gd name="connsiteX24" fmla="*/ 589146 w 4397254"/>
              <a:gd name="connsiteY24" fmla="*/ 4153435 h 4336451"/>
              <a:gd name="connsiteX25" fmla="*/ 309879 w 4397254"/>
              <a:gd name="connsiteY25" fmla="*/ 3953535 h 4336451"/>
              <a:gd name="connsiteX26" fmla="*/ 268865 w 4397254"/>
              <a:gd name="connsiteY26" fmla="*/ 3913607 h 4336451"/>
              <a:gd name="connsiteX27" fmla="*/ 226554 w 4397254"/>
              <a:gd name="connsiteY27" fmla="*/ 3862040 h 4336451"/>
              <a:gd name="connsiteX28" fmla="*/ 218482 w 4397254"/>
              <a:gd name="connsiteY28" fmla="*/ 3847486 h 4336451"/>
              <a:gd name="connsiteX29" fmla="*/ 164739 w 4397254"/>
              <a:gd name="connsiteY29" fmla="*/ 3765333 h 4336451"/>
              <a:gd name="connsiteX30" fmla="*/ 30218 w 4397254"/>
              <a:gd name="connsiteY30" fmla="*/ 3404051 h 4336451"/>
              <a:gd name="connsiteX31" fmla="*/ 6563 w 4397254"/>
              <a:gd name="connsiteY31" fmla="*/ 2907338 h 4336451"/>
              <a:gd name="connsiteX32" fmla="*/ 94549 w 4397254"/>
              <a:gd name="connsiteY32" fmla="*/ 2373545 h 4336451"/>
              <a:gd name="connsiteX33" fmla="*/ 517592 w 4397254"/>
              <a:gd name="connsiteY33" fmla="*/ 1199844 h 4336451"/>
              <a:gd name="connsiteX34" fmla="*/ 854449 w 4397254"/>
              <a:gd name="connsiteY34" fmla="*/ 622773 h 4336451"/>
              <a:gd name="connsiteX35" fmla="*/ 1142073 w 4397254"/>
              <a:gd name="connsiteY35" fmla="*/ 301812 h 4336451"/>
              <a:gd name="connsiteX36" fmla="*/ 1156923 w 4397254"/>
              <a:gd name="connsiteY36" fmla="*/ 285659 h 4336451"/>
              <a:gd name="connsiteX37" fmla="*/ 1219944 w 4397254"/>
              <a:gd name="connsiteY37" fmla="*/ 233949 h 4336451"/>
              <a:gd name="connsiteX38" fmla="*/ 1243132 w 4397254"/>
              <a:gd name="connsiteY38" fmla="*/ 219158 h 4336451"/>
              <a:gd name="connsiteX39" fmla="*/ 1408343 w 4397254"/>
              <a:gd name="connsiteY39" fmla="*/ 113509 h 4336451"/>
              <a:gd name="connsiteX40" fmla="*/ 1815121 w 4397254"/>
              <a:gd name="connsiteY40" fmla="*/ 1241 h 433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97254" h="4336451">
                <a:moveTo>
                  <a:pt x="1815121" y="1241"/>
                </a:moveTo>
                <a:cubicBezTo>
                  <a:pt x="1862318" y="-1137"/>
                  <a:pt x="1910189" y="-102"/>
                  <a:pt x="1958741" y="4395"/>
                </a:cubicBezTo>
                <a:cubicBezTo>
                  <a:pt x="2098628" y="17457"/>
                  <a:pt x="2231379" y="57015"/>
                  <a:pt x="2359375" y="113712"/>
                </a:cubicBezTo>
                <a:cubicBezTo>
                  <a:pt x="2513869" y="182282"/>
                  <a:pt x="2655218" y="272222"/>
                  <a:pt x="2789536" y="374021"/>
                </a:cubicBezTo>
                <a:cubicBezTo>
                  <a:pt x="2899333" y="457559"/>
                  <a:pt x="3002950" y="548021"/>
                  <a:pt x="3102571" y="643354"/>
                </a:cubicBezTo>
                <a:cubicBezTo>
                  <a:pt x="3182202" y="719351"/>
                  <a:pt x="3259630" y="797689"/>
                  <a:pt x="3332895" y="879443"/>
                </a:cubicBezTo>
                <a:cubicBezTo>
                  <a:pt x="3405797" y="960434"/>
                  <a:pt x="3476103" y="1043291"/>
                  <a:pt x="3547486" y="1125263"/>
                </a:cubicBezTo>
                <a:cubicBezTo>
                  <a:pt x="3551145" y="1129408"/>
                  <a:pt x="3555574" y="1132922"/>
                  <a:pt x="3559541" y="1136814"/>
                </a:cubicBezTo>
                <a:lnTo>
                  <a:pt x="3594844" y="1179839"/>
                </a:lnTo>
                <a:cubicBezTo>
                  <a:pt x="3599444" y="1186387"/>
                  <a:pt x="3603581" y="1193315"/>
                  <a:pt x="3608488" y="1199610"/>
                </a:cubicBezTo>
                <a:cubicBezTo>
                  <a:pt x="3695148" y="1307428"/>
                  <a:pt x="3779473" y="1417425"/>
                  <a:pt x="3859378" y="1530521"/>
                </a:cubicBezTo>
                <a:cubicBezTo>
                  <a:pt x="3956253" y="1668069"/>
                  <a:pt x="4046908" y="1809665"/>
                  <a:pt x="4127150" y="1957420"/>
                </a:cubicBezTo>
                <a:cubicBezTo>
                  <a:pt x="4203278" y="2097963"/>
                  <a:pt x="4269448" y="2242711"/>
                  <a:pt x="4318633" y="2395038"/>
                </a:cubicBezTo>
                <a:cubicBezTo>
                  <a:pt x="4364176" y="2536327"/>
                  <a:pt x="4394000" y="2680458"/>
                  <a:pt x="4397027" y="2829633"/>
                </a:cubicBezTo>
                <a:cubicBezTo>
                  <a:pt x="4401223" y="3044022"/>
                  <a:pt x="4347375" y="3241718"/>
                  <a:pt x="4225697" y="3419902"/>
                </a:cubicBezTo>
                <a:cubicBezTo>
                  <a:pt x="4178523" y="3489045"/>
                  <a:pt x="4123864" y="3551893"/>
                  <a:pt x="4062935" y="3609295"/>
                </a:cubicBezTo>
                <a:cubicBezTo>
                  <a:pt x="4050000" y="3621498"/>
                  <a:pt x="4038518" y="3635153"/>
                  <a:pt x="4026361" y="3648304"/>
                </a:cubicBezTo>
                <a:lnTo>
                  <a:pt x="3960411" y="3702417"/>
                </a:lnTo>
                <a:cubicBezTo>
                  <a:pt x="3950306" y="3708327"/>
                  <a:pt x="3939576" y="3713159"/>
                  <a:pt x="3930096" y="3720145"/>
                </a:cubicBezTo>
                <a:cubicBezTo>
                  <a:pt x="3821235" y="3800204"/>
                  <a:pt x="3704076" y="3866689"/>
                  <a:pt x="3581683" y="3923972"/>
                </a:cubicBezTo>
                <a:cubicBezTo>
                  <a:pt x="3415114" y="4001885"/>
                  <a:pt x="3241981" y="4062685"/>
                  <a:pt x="3065181" y="4112732"/>
                </a:cubicBezTo>
                <a:cubicBezTo>
                  <a:pt x="2807878" y="4185956"/>
                  <a:pt x="2545972" y="4237546"/>
                  <a:pt x="2281419" y="4276486"/>
                </a:cubicBezTo>
                <a:cubicBezTo>
                  <a:pt x="2025295" y="4314067"/>
                  <a:pt x="1768171" y="4338178"/>
                  <a:pt x="1509106" y="4336355"/>
                </a:cubicBezTo>
                <a:cubicBezTo>
                  <a:pt x="1333688" y="4334979"/>
                  <a:pt x="1159288" y="4321650"/>
                  <a:pt x="987175" y="4286597"/>
                </a:cubicBezTo>
                <a:cubicBezTo>
                  <a:pt x="848988" y="4258642"/>
                  <a:pt x="715269" y="4216963"/>
                  <a:pt x="589146" y="4153435"/>
                </a:cubicBezTo>
                <a:cubicBezTo>
                  <a:pt x="485705" y="4101209"/>
                  <a:pt x="391685" y="4035954"/>
                  <a:pt x="309879" y="3953535"/>
                </a:cubicBezTo>
                <a:cubicBezTo>
                  <a:pt x="296422" y="3939962"/>
                  <a:pt x="282631" y="3926927"/>
                  <a:pt x="268865" y="3913607"/>
                </a:cubicBezTo>
                <a:lnTo>
                  <a:pt x="226554" y="3862040"/>
                </a:lnTo>
                <a:cubicBezTo>
                  <a:pt x="223819" y="3857134"/>
                  <a:pt x="221677" y="3852011"/>
                  <a:pt x="218482" y="3847486"/>
                </a:cubicBezTo>
                <a:cubicBezTo>
                  <a:pt x="200618" y="3820062"/>
                  <a:pt x="181393" y="3793486"/>
                  <a:pt x="164739" y="3765333"/>
                </a:cubicBezTo>
                <a:cubicBezTo>
                  <a:pt x="97787" y="3653256"/>
                  <a:pt x="55417" y="3531860"/>
                  <a:pt x="30218" y="3404051"/>
                </a:cubicBezTo>
                <a:cubicBezTo>
                  <a:pt x="-2189" y="3239807"/>
                  <a:pt x="-5794" y="3073902"/>
                  <a:pt x="6563" y="2907338"/>
                </a:cubicBezTo>
                <a:cubicBezTo>
                  <a:pt x="19827" y="2726795"/>
                  <a:pt x="51054" y="2548982"/>
                  <a:pt x="94549" y="2373545"/>
                </a:cubicBezTo>
                <a:cubicBezTo>
                  <a:pt x="194967" y="1967715"/>
                  <a:pt x="339184" y="1577558"/>
                  <a:pt x="517592" y="1199844"/>
                </a:cubicBezTo>
                <a:cubicBezTo>
                  <a:pt x="613094" y="997614"/>
                  <a:pt x="722388" y="803389"/>
                  <a:pt x="854449" y="622773"/>
                </a:cubicBezTo>
                <a:cubicBezTo>
                  <a:pt x="939492" y="506147"/>
                  <a:pt x="1031609" y="395627"/>
                  <a:pt x="1142073" y="301812"/>
                </a:cubicBezTo>
                <a:cubicBezTo>
                  <a:pt x="1147644" y="296975"/>
                  <a:pt x="1152023" y="291001"/>
                  <a:pt x="1156923" y="285659"/>
                </a:cubicBezTo>
                <a:lnTo>
                  <a:pt x="1219944" y="233949"/>
                </a:lnTo>
                <a:cubicBezTo>
                  <a:pt x="1227812" y="229081"/>
                  <a:pt x="1236043" y="224975"/>
                  <a:pt x="1243132" y="219158"/>
                </a:cubicBezTo>
                <a:cubicBezTo>
                  <a:pt x="1294110" y="177594"/>
                  <a:pt x="1350030" y="143622"/>
                  <a:pt x="1408343" y="113509"/>
                </a:cubicBezTo>
                <a:cubicBezTo>
                  <a:pt x="1538001" y="46229"/>
                  <a:pt x="1673529" y="8376"/>
                  <a:pt x="1815121" y="1241"/>
                </a:cubicBezTo>
                <a:close/>
              </a:path>
            </a:pathLst>
          </a:custGeom>
          <a:solidFill>
            <a:schemeClr val="bg1">
              <a:lumMod val="95000"/>
            </a:schemeClr>
          </a:solidFill>
        </p:spPr>
        <p:txBody>
          <a:bodyPr wrap="square" anchor="ctr">
            <a:noAutofit/>
          </a:bodyPr>
          <a:lstStyle>
            <a:lvl1pPr marL="0" indent="0" algn="ctr">
              <a:buNone/>
              <a:defRPr sz="1600" b="0" i="0">
                <a:latin typeface="Titillium" charset="0"/>
                <a:ea typeface="Titillium" charset="0"/>
                <a:cs typeface="Titillium" charset="0"/>
              </a:defRPr>
            </a:lvl1pPr>
          </a:lstStyle>
          <a:p>
            <a:r>
              <a:rPr lang="en-US" err="1"/>
              <a:t>Cliquez</a:t>
            </a:r>
            <a:r>
              <a:rPr lang="en-US"/>
              <a:t> pour </a:t>
            </a:r>
            <a:r>
              <a:rPr lang="en-US" err="1"/>
              <a:t>ajouter</a:t>
            </a:r>
            <a:r>
              <a:rPr lang="en-US"/>
              <a:t> </a:t>
            </a:r>
            <a:r>
              <a:rPr lang="en-US" err="1"/>
              <a:t>une</a:t>
            </a:r>
            <a:r>
              <a:rPr lang="en-US"/>
              <a:t> image</a:t>
            </a:r>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8212DD41-FE37-EB13-A861-981A04A00C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cxnSp>
        <p:nvCxnSpPr>
          <p:cNvPr id="5" name="Straight Connector 9">
            <a:extLst>
              <a:ext uri="{FF2B5EF4-FFF2-40B4-BE49-F238E27FC236}">
                <a16:creationId xmlns:a16="http://schemas.microsoft.com/office/drawing/2014/main" id="{3C8DB31B-60D3-78A1-B128-C95A6ECB8E94}"/>
              </a:ext>
            </a:extLst>
          </p:cNvPr>
          <p:cNvCxnSpPr>
            <a:cxnSpLocks/>
          </p:cNvCxnSpPr>
          <p:nvPr userDrawn="1"/>
        </p:nvCxnSpPr>
        <p:spPr>
          <a:xfrm>
            <a:off x="8397854" y="695325"/>
            <a:ext cx="0" cy="226094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6" name="Straight Connector 14">
            <a:extLst>
              <a:ext uri="{FF2B5EF4-FFF2-40B4-BE49-F238E27FC236}">
                <a16:creationId xmlns:a16="http://schemas.microsoft.com/office/drawing/2014/main" id="{0319909B-3514-1311-2444-6CADB46670B7}"/>
              </a:ext>
            </a:extLst>
          </p:cNvPr>
          <p:cNvCxnSpPr>
            <a:cxnSpLocks/>
          </p:cNvCxnSpPr>
          <p:nvPr userDrawn="1"/>
        </p:nvCxnSpPr>
        <p:spPr>
          <a:xfrm flipH="1">
            <a:off x="5416757" y="3429000"/>
            <a:ext cx="2474616" cy="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7" name="Straight Connector 14">
            <a:extLst>
              <a:ext uri="{FF2B5EF4-FFF2-40B4-BE49-F238E27FC236}">
                <a16:creationId xmlns:a16="http://schemas.microsoft.com/office/drawing/2014/main" id="{A2CBE8C1-7369-CDB5-C34B-3DB3BEDC8DB6}"/>
              </a:ext>
            </a:extLst>
          </p:cNvPr>
          <p:cNvCxnSpPr>
            <a:cxnSpLocks/>
          </p:cNvCxnSpPr>
          <p:nvPr userDrawn="1"/>
        </p:nvCxnSpPr>
        <p:spPr>
          <a:xfrm flipH="1">
            <a:off x="8976703" y="3429000"/>
            <a:ext cx="2474616" cy="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8" name="Straight Connector 9">
            <a:extLst>
              <a:ext uri="{FF2B5EF4-FFF2-40B4-BE49-F238E27FC236}">
                <a16:creationId xmlns:a16="http://schemas.microsoft.com/office/drawing/2014/main" id="{B5D44A94-6DE0-B315-9D6E-5F514255822B}"/>
              </a:ext>
            </a:extLst>
          </p:cNvPr>
          <p:cNvCxnSpPr>
            <a:cxnSpLocks/>
          </p:cNvCxnSpPr>
          <p:nvPr userDrawn="1"/>
        </p:nvCxnSpPr>
        <p:spPr>
          <a:xfrm>
            <a:off x="8397854" y="3908274"/>
            <a:ext cx="0" cy="2227387"/>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sp>
        <p:nvSpPr>
          <p:cNvPr id="10" name="Espace réservé du texte 11">
            <a:extLst>
              <a:ext uri="{FF2B5EF4-FFF2-40B4-BE49-F238E27FC236}">
                <a16:creationId xmlns:a16="http://schemas.microsoft.com/office/drawing/2014/main" id="{B72738DD-2618-2771-4601-AC9C60F9976E}"/>
              </a:ext>
            </a:extLst>
          </p:cNvPr>
          <p:cNvSpPr>
            <a:spLocks noGrp="1"/>
          </p:cNvSpPr>
          <p:nvPr>
            <p:ph type="body" sz="quarter" idx="21" hasCustomPrompt="1"/>
          </p:nvPr>
        </p:nvSpPr>
        <p:spPr>
          <a:xfrm>
            <a:off x="5359889" y="1493614"/>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C40F687C-04A0-4408-908E-2A8DAC441AEE}"/>
              </a:ext>
            </a:extLst>
          </p:cNvPr>
          <p:cNvSpPr>
            <a:spLocks noGrp="1"/>
          </p:cNvSpPr>
          <p:nvPr>
            <p:ph type="body" sz="quarter" idx="22" hasCustomPrompt="1"/>
          </p:nvPr>
        </p:nvSpPr>
        <p:spPr>
          <a:xfrm>
            <a:off x="5359400" y="586013"/>
            <a:ext cx="2532063" cy="565150"/>
          </a:xfrm>
          <a:prstGeom prst="rect">
            <a:avLst/>
          </a:prstGeom>
        </p:spPr>
        <p:txBody>
          <a:bodyPr/>
          <a:lstStyle>
            <a:lvl1pPr marL="0" indent="0" algn="ctr">
              <a:buNone/>
              <a:defRPr sz="3600" b="1">
                <a:solidFill>
                  <a:srgbClr val="FAB500"/>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F16AB92A-37EB-9A0C-C6E1-A432A416869B}"/>
              </a:ext>
            </a:extLst>
          </p:cNvPr>
          <p:cNvSpPr>
            <a:spLocks noGrp="1"/>
          </p:cNvSpPr>
          <p:nvPr>
            <p:ph type="body" sz="quarter" idx="23" hasCustomPrompt="1"/>
          </p:nvPr>
        </p:nvSpPr>
        <p:spPr>
          <a:xfrm>
            <a:off x="5359889" y="1137977"/>
            <a:ext cx="2531484"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764AE875-5336-C5DB-2273-5D2A3DB48CA6}"/>
              </a:ext>
            </a:extLst>
          </p:cNvPr>
          <p:cNvSpPr>
            <a:spLocks noGrp="1"/>
          </p:cNvSpPr>
          <p:nvPr>
            <p:ph type="body" sz="quarter" idx="24" hasCustomPrompt="1"/>
          </p:nvPr>
        </p:nvSpPr>
        <p:spPr>
          <a:xfrm>
            <a:off x="8919835" y="1493614"/>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F2D15C66-9B24-CDBF-653C-C9005AF2D93B}"/>
              </a:ext>
            </a:extLst>
          </p:cNvPr>
          <p:cNvSpPr>
            <a:spLocks noGrp="1"/>
          </p:cNvSpPr>
          <p:nvPr>
            <p:ph type="body" sz="quarter" idx="25" hasCustomPrompt="1"/>
          </p:nvPr>
        </p:nvSpPr>
        <p:spPr>
          <a:xfrm>
            <a:off x="8919346" y="586013"/>
            <a:ext cx="2532063" cy="565150"/>
          </a:xfrm>
          <a:prstGeom prst="rect">
            <a:avLst/>
          </a:prstGeom>
        </p:spPr>
        <p:txBody>
          <a:bodyPr/>
          <a:lstStyle>
            <a:lvl1pPr marL="0" indent="0" algn="ctr">
              <a:buNone/>
              <a:defRPr sz="3600" b="1">
                <a:solidFill>
                  <a:srgbClr val="FAB500"/>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8BEA4CFE-0A1E-EAEC-FFF1-E40767208DD7}"/>
              </a:ext>
            </a:extLst>
          </p:cNvPr>
          <p:cNvSpPr>
            <a:spLocks noGrp="1"/>
          </p:cNvSpPr>
          <p:nvPr>
            <p:ph type="body" sz="quarter" idx="26" hasCustomPrompt="1"/>
          </p:nvPr>
        </p:nvSpPr>
        <p:spPr>
          <a:xfrm>
            <a:off x="8919835" y="1137977"/>
            <a:ext cx="2531484"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22E3C420-2CE6-86AA-F9B7-79FB3A9A431A}"/>
              </a:ext>
            </a:extLst>
          </p:cNvPr>
          <p:cNvSpPr>
            <a:spLocks noGrp="1"/>
          </p:cNvSpPr>
          <p:nvPr>
            <p:ph type="body" sz="quarter" idx="27" hasCustomPrompt="1"/>
          </p:nvPr>
        </p:nvSpPr>
        <p:spPr>
          <a:xfrm>
            <a:off x="5359889" y="4656861"/>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6AAA5E3C-801F-CA4A-5909-75E21D0ED3A3}"/>
              </a:ext>
            </a:extLst>
          </p:cNvPr>
          <p:cNvSpPr>
            <a:spLocks noGrp="1"/>
          </p:cNvSpPr>
          <p:nvPr>
            <p:ph type="body" sz="quarter" idx="28" hasCustomPrompt="1"/>
          </p:nvPr>
        </p:nvSpPr>
        <p:spPr>
          <a:xfrm>
            <a:off x="5359400" y="3749260"/>
            <a:ext cx="2532063" cy="565150"/>
          </a:xfrm>
          <a:prstGeom prst="rect">
            <a:avLst/>
          </a:prstGeom>
        </p:spPr>
        <p:txBody>
          <a:bodyPr/>
          <a:lstStyle>
            <a:lvl1pPr marL="0" indent="0" algn="ctr">
              <a:buNone/>
              <a:defRPr sz="3600" b="1">
                <a:solidFill>
                  <a:srgbClr val="FAB500"/>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D0195132-A2AC-09E4-2C76-35D3B0E7DD97}"/>
              </a:ext>
            </a:extLst>
          </p:cNvPr>
          <p:cNvSpPr>
            <a:spLocks noGrp="1"/>
          </p:cNvSpPr>
          <p:nvPr>
            <p:ph type="body" sz="quarter" idx="29" hasCustomPrompt="1"/>
          </p:nvPr>
        </p:nvSpPr>
        <p:spPr>
          <a:xfrm>
            <a:off x="5359889" y="4301224"/>
            <a:ext cx="2531484"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1BCC59CF-0A34-302B-12DB-BCAED599ACBB}"/>
              </a:ext>
            </a:extLst>
          </p:cNvPr>
          <p:cNvSpPr>
            <a:spLocks noGrp="1"/>
          </p:cNvSpPr>
          <p:nvPr>
            <p:ph type="body" sz="quarter" idx="30" hasCustomPrompt="1"/>
          </p:nvPr>
        </p:nvSpPr>
        <p:spPr>
          <a:xfrm>
            <a:off x="8919835" y="4656861"/>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68FCF472-83D9-193D-7A26-20079F086836}"/>
              </a:ext>
            </a:extLst>
          </p:cNvPr>
          <p:cNvSpPr>
            <a:spLocks noGrp="1"/>
          </p:cNvSpPr>
          <p:nvPr>
            <p:ph type="body" sz="quarter" idx="31" hasCustomPrompt="1"/>
          </p:nvPr>
        </p:nvSpPr>
        <p:spPr>
          <a:xfrm>
            <a:off x="8919346" y="3749260"/>
            <a:ext cx="2532063" cy="565150"/>
          </a:xfrm>
          <a:prstGeom prst="rect">
            <a:avLst/>
          </a:prstGeom>
        </p:spPr>
        <p:txBody>
          <a:bodyPr/>
          <a:lstStyle>
            <a:lvl1pPr marL="0" indent="0" algn="ctr">
              <a:buNone/>
              <a:defRPr sz="3600" b="1">
                <a:solidFill>
                  <a:srgbClr val="FAB500"/>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F1FA57AF-1572-69E4-502D-910CBBB5EE99}"/>
              </a:ext>
            </a:extLst>
          </p:cNvPr>
          <p:cNvSpPr>
            <a:spLocks noGrp="1"/>
          </p:cNvSpPr>
          <p:nvPr>
            <p:ph type="body" sz="quarter" idx="32" hasCustomPrompt="1"/>
          </p:nvPr>
        </p:nvSpPr>
        <p:spPr>
          <a:xfrm>
            <a:off x="8919835" y="4301224"/>
            <a:ext cx="2531484"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23159074-0414-D7ED-8F86-7A9FF2F51D54}"/>
              </a:ext>
            </a:extLst>
          </p:cNvPr>
          <p:cNvSpPr>
            <a:spLocks noGrp="1"/>
          </p:cNvSpPr>
          <p:nvPr>
            <p:ph type="body" sz="quarter" idx="11" hasCustomPrompt="1"/>
          </p:nvPr>
        </p:nvSpPr>
        <p:spPr>
          <a:xfrm>
            <a:off x="1469836" y="1814257"/>
            <a:ext cx="366413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18606127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05 calque personnalisé">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166244" y="1153638"/>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ED6C4D"/>
            </a:solidFill>
            <a:miter lim="800000"/>
            <a:headEnd type="none" w="med" len="med"/>
            <a:tailEnd type="none" w="med" len="med"/>
          </a:ln>
        </p:spPr>
        <p:txBody>
          <a:bodyPr lIns="0" tIns="0" rIns="0" bIns="0"/>
          <a:lstStyle/>
          <a:p>
            <a:endParaRPr lang="en-US"/>
          </a:p>
        </p:txBody>
      </p:sp>
      <p:sp>
        <p:nvSpPr>
          <p:cNvPr id="4" name="Picture Placeholder 3"/>
          <p:cNvSpPr>
            <a:spLocks noGrp="1"/>
          </p:cNvSpPr>
          <p:nvPr>
            <p:ph type="pic" sz="quarter" idx="16" hasCustomPrompt="1"/>
          </p:nvPr>
        </p:nvSpPr>
        <p:spPr>
          <a:xfrm>
            <a:off x="-386458" y="1260375"/>
            <a:ext cx="4397254" cy="4336451"/>
          </a:xfrm>
          <a:custGeom>
            <a:avLst/>
            <a:gdLst>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0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2396248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1241 h 4336451"/>
              <a:gd name="connsiteX1" fmla="*/ 1958741 w 7680637"/>
              <a:gd name="connsiteY1" fmla="*/ 4395 h 4336451"/>
              <a:gd name="connsiteX2" fmla="*/ 2359375 w 7680637"/>
              <a:gd name="connsiteY2" fmla="*/ 113712 h 4336451"/>
              <a:gd name="connsiteX3" fmla="*/ 2789536 w 7680637"/>
              <a:gd name="connsiteY3" fmla="*/ 374021 h 4336451"/>
              <a:gd name="connsiteX4" fmla="*/ 3102571 w 7680637"/>
              <a:gd name="connsiteY4" fmla="*/ 643354 h 4336451"/>
              <a:gd name="connsiteX5" fmla="*/ 3332895 w 7680637"/>
              <a:gd name="connsiteY5" fmla="*/ 879443 h 4336451"/>
              <a:gd name="connsiteX6" fmla="*/ 3547486 w 7680637"/>
              <a:gd name="connsiteY6" fmla="*/ 1125263 h 4336451"/>
              <a:gd name="connsiteX7" fmla="*/ 3559541 w 7680637"/>
              <a:gd name="connsiteY7" fmla="*/ 1136814 h 4336451"/>
              <a:gd name="connsiteX8" fmla="*/ 3594844 w 7680637"/>
              <a:gd name="connsiteY8" fmla="*/ 1179839 h 4336451"/>
              <a:gd name="connsiteX9" fmla="*/ 3608488 w 7680637"/>
              <a:gd name="connsiteY9" fmla="*/ 1199610 h 4336451"/>
              <a:gd name="connsiteX10" fmla="*/ 3859378 w 7680637"/>
              <a:gd name="connsiteY10" fmla="*/ 1530521 h 4336451"/>
              <a:gd name="connsiteX11" fmla="*/ 4127150 w 7680637"/>
              <a:gd name="connsiteY11" fmla="*/ 1957420 h 4336451"/>
              <a:gd name="connsiteX12" fmla="*/ 4318633 w 7680637"/>
              <a:gd name="connsiteY12" fmla="*/ 2395038 h 4336451"/>
              <a:gd name="connsiteX13" fmla="*/ 4397027 w 7680637"/>
              <a:gd name="connsiteY13" fmla="*/ 2829633 h 4336451"/>
              <a:gd name="connsiteX14" fmla="*/ 4225697 w 7680637"/>
              <a:gd name="connsiteY14" fmla="*/ 3419902 h 4336451"/>
              <a:gd name="connsiteX15" fmla="*/ 4062935 w 7680637"/>
              <a:gd name="connsiteY15" fmla="*/ 3609295 h 4336451"/>
              <a:gd name="connsiteX16" fmla="*/ 4026361 w 7680637"/>
              <a:gd name="connsiteY16" fmla="*/ 3648304 h 4336451"/>
              <a:gd name="connsiteX17" fmla="*/ 3960411 w 7680637"/>
              <a:gd name="connsiteY17" fmla="*/ 3702417 h 4336451"/>
              <a:gd name="connsiteX18" fmla="*/ 3930096 w 7680637"/>
              <a:gd name="connsiteY18" fmla="*/ 3720145 h 4336451"/>
              <a:gd name="connsiteX19" fmla="*/ 3581683 w 7680637"/>
              <a:gd name="connsiteY19" fmla="*/ 3923972 h 4336451"/>
              <a:gd name="connsiteX20" fmla="*/ 3065181 w 7680637"/>
              <a:gd name="connsiteY20" fmla="*/ 4112732 h 4336451"/>
              <a:gd name="connsiteX21" fmla="*/ 2281419 w 7680637"/>
              <a:gd name="connsiteY21" fmla="*/ 4276486 h 4336451"/>
              <a:gd name="connsiteX22" fmla="*/ 1509106 w 7680637"/>
              <a:gd name="connsiteY22" fmla="*/ 4336355 h 4336451"/>
              <a:gd name="connsiteX23" fmla="*/ 987175 w 7680637"/>
              <a:gd name="connsiteY23" fmla="*/ 4286597 h 4336451"/>
              <a:gd name="connsiteX24" fmla="*/ 589146 w 7680637"/>
              <a:gd name="connsiteY24" fmla="*/ 4153435 h 4336451"/>
              <a:gd name="connsiteX25" fmla="*/ 309879 w 7680637"/>
              <a:gd name="connsiteY25" fmla="*/ 3953535 h 4336451"/>
              <a:gd name="connsiteX26" fmla="*/ 268865 w 7680637"/>
              <a:gd name="connsiteY26" fmla="*/ 3913607 h 4336451"/>
              <a:gd name="connsiteX27" fmla="*/ 226554 w 7680637"/>
              <a:gd name="connsiteY27" fmla="*/ 3862040 h 4336451"/>
              <a:gd name="connsiteX28" fmla="*/ 218482 w 7680637"/>
              <a:gd name="connsiteY28" fmla="*/ 3847486 h 4336451"/>
              <a:gd name="connsiteX29" fmla="*/ 164739 w 7680637"/>
              <a:gd name="connsiteY29" fmla="*/ 3765333 h 4336451"/>
              <a:gd name="connsiteX30" fmla="*/ 30218 w 7680637"/>
              <a:gd name="connsiteY30" fmla="*/ 3404051 h 4336451"/>
              <a:gd name="connsiteX31" fmla="*/ 6563 w 7680637"/>
              <a:gd name="connsiteY31" fmla="*/ 2907338 h 4336451"/>
              <a:gd name="connsiteX32" fmla="*/ 94549 w 7680637"/>
              <a:gd name="connsiteY32" fmla="*/ 2373545 h 4336451"/>
              <a:gd name="connsiteX33" fmla="*/ 517592 w 7680637"/>
              <a:gd name="connsiteY33" fmla="*/ 1199844 h 4336451"/>
              <a:gd name="connsiteX34" fmla="*/ 854449 w 7680637"/>
              <a:gd name="connsiteY34" fmla="*/ 622773 h 4336451"/>
              <a:gd name="connsiteX35" fmla="*/ 1142073 w 7680637"/>
              <a:gd name="connsiteY35" fmla="*/ 301812 h 4336451"/>
              <a:gd name="connsiteX36" fmla="*/ 1156923 w 7680637"/>
              <a:gd name="connsiteY36" fmla="*/ 285659 h 4336451"/>
              <a:gd name="connsiteX37" fmla="*/ 1219944 w 7680637"/>
              <a:gd name="connsiteY37" fmla="*/ 233949 h 4336451"/>
              <a:gd name="connsiteX38" fmla="*/ 1243132 w 7680637"/>
              <a:gd name="connsiteY38" fmla="*/ 219158 h 4336451"/>
              <a:gd name="connsiteX39" fmla="*/ 1408343 w 7680637"/>
              <a:gd name="connsiteY39" fmla="*/ 113509 h 4336451"/>
              <a:gd name="connsiteX40" fmla="*/ 1815121 w 7680637"/>
              <a:gd name="connsiteY40" fmla="*/ 1241 h 4336451"/>
              <a:gd name="connsiteX41" fmla="*/ 5284387 w 7680637"/>
              <a:gd name="connsiteY41" fmla="*/ 1821783 h 4336451"/>
              <a:gd name="connsiteX42" fmla="*/ 7680637 w 7680637"/>
              <a:gd name="connsiteY42" fmla="*/ 1821783 h 4336451"/>
              <a:gd name="connsiteX43" fmla="*/ 5284387 w 7680637"/>
              <a:gd name="connsiteY43" fmla="*/ 1821783 h 4336451"/>
              <a:gd name="connsiteX0" fmla="*/ 1815121 w 4397254"/>
              <a:gd name="connsiteY0" fmla="*/ 1241 h 4336451"/>
              <a:gd name="connsiteX1" fmla="*/ 1958741 w 4397254"/>
              <a:gd name="connsiteY1" fmla="*/ 4395 h 4336451"/>
              <a:gd name="connsiteX2" fmla="*/ 2359375 w 4397254"/>
              <a:gd name="connsiteY2" fmla="*/ 113712 h 4336451"/>
              <a:gd name="connsiteX3" fmla="*/ 2789536 w 4397254"/>
              <a:gd name="connsiteY3" fmla="*/ 374021 h 4336451"/>
              <a:gd name="connsiteX4" fmla="*/ 3102571 w 4397254"/>
              <a:gd name="connsiteY4" fmla="*/ 643354 h 4336451"/>
              <a:gd name="connsiteX5" fmla="*/ 3332895 w 4397254"/>
              <a:gd name="connsiteY5" fmla="*/ 879443 h 4336451"/>
              <a:gd name="connsiteX6" fmla="*/ 3547486 w 4397254"/>
              <a:gd name="connsiteY6" fmla="*/ 1125263 h 4336451"/>
              <a:gd name="connsiteX7" fmla="*/ 3559541 w 4397254"/>
              <a:gd name="connsiteY7" fmla="*/ 1136814 h 4336451"/>
              <a:gd name="connsiteX8" fmla="*/ 3594844 w 4397254"/>
              <a:gd name="connsiteY8" fmla="*/ 1179839 h 4336451"/>
              <a:gd name="connsiteX9" fmla="*/ 3608488 w 4397254"/>
              <a:gd name="connsiteY9" fmla="*/ 1199610 h 4336451"/>
              <a:gd name="connsiteX10" fmla="*/ 3859378 w 4397254"/>
              <a:gd name="connsiteY10" fmla="*/ 1530521 h 4336451"/>
              <a:gd name="connsiteX11" fmla="*/ 4127150 w 4397254"/>
              <a:gd name="connsiteY11" fmla="*/ 1957420 h 4336451"/>
              <a:gd name="connsiteX12" fmla="*/ 4318633 w 4397254"/>
              <a:gd name="connsiteY12" fmla="*/ 2395038 h 4336451"/>
              <a:gd name="connsiteX13" fmla="*/ 4397027 w 4397254"/>
              <a:gd name="connsiteY13" fmla="*/ 2829633 h 4336451"/>
              <a:gd name="connsiteX14" fmla="*/ 4225697 w 4397254"/>
              <a:gd name="connsiteY14" fmla="*/ 3419902 h 4336451"/>
              <a:gd name="connsiteX15" fmla="*/ 4062935 w 4397254"/>
              <a:gd name="connsiteY15" fmla="*/ 3609295 h 4336451"/>
              <a:gd name="connsiteX16" fmla="*/ 4026361 w 4397254"/>
              <a:gd name="connsiteY16" fmla="*/ 3648304 h 4336451"/>
              <a:gd name="connsiteX17" fmla="*/ 3960411 w 4397254"/>
              <a:gd name="connsiteY17" fmla="*/ 3702417 h 4336451"/>
              <a:gd name="connsiteX18" fmla="*/ 3930096 w 4397254"/>
              <a:gd name="connsiteY18" fmla="*/ 3720145 h 4336451"/>
              <a:gd name="connsiteX19" fmla="*/ 3581683 w 4397254"/>
              <a:gd name="connsiteY19" fmla="*/ 3923972 h 4336451"/>
              <a:gd name="connsiteX20" fmla="*/ 3065181 w 4397254"/>
              <a:gd name="connsiteY20" fmla="*/ 4112732 h 4336451"/>
              <a:gd name="connsiteX21" fmla="*/ 2281419 w 4397254"/>
              <a:gd name="connsiteY21" fmla="*/ 4276486 h 4336451"/>
              <a:gd name="connsiteX22" fmla="*/ 1509106 w 4397254"/>
              <a:gd name="connsiteY22" fmla="*/ 4336355 h 4336451"/>
              <a:gd name="connsiteX23" fmla="*/ 987175 w 4397254"/>
              <a:gd name="connsiteY23" fmla="*/ 4286597 h 4336451"/>
              <a:gd name="connsiteX24" fmla="*/ 589146 w 4397254"/>
              <a:gd name="connsiteY24" fmla="*/ 4153435 h 4336451"/>
              <a:gd name="connsiteX25" fmla="*/ 309879 w 4397254"/>
              <a:gd name="connsiteY25" fmla="*/ 3953535 h 4336451"/>
              <a:gd name="connsiteX26" fmla="*/ 268865 w 4397254"/>
              <a:gd name="connsiteY26" fmla="*/ 3913607 h 4336451"/>
              <a:gd name="connsiteX27" fmla="*/ 226554 w 4397254"/>
              <a:gd name="connsiteY27" fmla="*/ 3862040 h 4336451"/>
              <a:gd name="connsiteX28" fmla="*/ 218482 w 4397254"/>
              <a:gd name="connsiteY28" fmla="*/ 3847486 h 4336451"/>
              <a:gd name="connsiteX29" fmla="*/ 164739 w 4397254"/>
              <a:gd name="connsiteY29" fmla="*/ 3765333 h 4336451"/>
              <a:gd name="connsiteX30" fmla="*/ 30218 w 4397254"/>
              <a:gd name="connsiteY30" fmla="*/ 3404051 h 4336451"/>
              <a:gd name="connsiteX31" fmla="*/ 6563 w 4397254"/>
              <a:gd name="connsiteY31" fmla="*/ 2907338 h 4336451"/>
              <a:gd name="connsiteX32" fmla="*/ 94549 w 4397254"/>
              <a:gd name="connsiteY32" fmla="*/ 2373545 h 4336451"/>
              <a:gd name="connsiteX33" fmla="*/ 517592 w 4397254"/>
              <a:gd name="connsiteY33" fmla="*/ 1199844 h 4336451"/>
              <a:gd name="connsiteX34" fmla="*/ 854449 w 4397254"/>
              <a:gd name="connsiteY34" fmla="*/ 622773 h 4336451"/>
              <a:gd name="connsiteX35" fmla="*/ 1142073 w 4397254"/>
              <a:gd name="connsiteY35" fmla="*/ 301812 h 4336451"/>
              <a:gd name="connsiteX36" fmla="*/ 1156923 w 4397254"/>
              <a:gd name="connsiteY36" fmla="*/ 285659 h 4336451"/>
              <a:gd name="connsiteX37" fmla="*/ 1219944 w 4397254"/>
              <a:gd name="connsiteY37" fmla="*/ 233949 h 4336451"/>
              <a:gd name="connsiteX38" fmla="*/ 1243132 w 4397254"/>
              <a:gd name="connsiteY38" fmla="*/ 219158 h 4336451"/>
              <a:gd name="connsiteX39" fmla="*/ 1408343 w 4397254"/>
              <a:gd name="connsiteY39" fmla="*/ 113509 h 4336451"/>
              <a:gd name="connsiteX40" fmla="*/ 1815121 w 4397254"/>
              <a:gd name="connsiteY40" fmla="*/ 1241 h 433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97254" h="4336451">
                <a:moveTo>
                  <a:pt x="1815121" y="1241"/>
                </a:moveTo>
                <a:cubicBezTo>
                  <a:pt x="1862318" y="-1137"/>
                  <a:pt x="1910189" y="-102"/>
                  <a:pt x="1958741" y="4395"/>
                </a:cubicBezTo>
                <a:cubicBezTo>
                  <a:pt x="2098628" y="17457"/>
                  <a:pt x="2231379" y="57015"/>
                  <a:pt x="2359375" y="113712"/>
                </a:cubicBezTo>
                <a:cubicBezTo>
                  <a:pt x="2513869" y="182282"/>
                  <a:pt x="2655218" y="272222"/>
                  <a:pt x="2789536" y="374021"/>
                </a:cubicBezTo>
                <a:cubicBezTo>
                  <a:pt x="2899333" y="457559"/>
                  <a:pt x="3002950" y="548021"/>
                  <a:pt x="3102571" y="643354"/>
                </a:cubicBezTo>
                <a:cubicBezTo>
                  <a:pt x="3182202" y="719351"/>
                  <a:pt x="3259630" y="797689"/>
                  <a:pt x="3332895" y="879443"/>
                </a:cubicBezTo>
                <a:cubicBezTo>
                  <a:pt x="3405797" y="960434"/>
                  <a:pt x="3476103" y="1043291"/>
                  <a:pt x="3547486" y="1125263"/>
                </a:cubicBezTo>
                <a:cubicBezTo>
                  <a:pt x="3551145" y="1129408"/>
                  <a:pt x="3555574" y="1132922"/>
                  <a:pt x="3559541" y="1136814"/>
                </a:cubicBezTo>
                <a:lnTo>
                  <a:pt x="3594844" y="1179839"/>
                </a:lnTo>
                <a:cubicBezTo>
                  <a:pt x="3599444" y="1186387"/>
                  <a:pt x="3603581" y="1193315"/>
                  <a:pt x="3608488" y="1199610"/>
                </a:cubicBezTo>
                <a:cubicBezTo>
                  <a:pt x="3695148" y="1307428"/>
                  <a:pt x="3779473" y="1417425"/>
                  <a:pt x="3859378" y="1530521"/>
                </a:cubicBezTo>
                <a:cubicBezTo>
                  <a:pt x="3956253" y="1668069"/>
                  <a:pt x="4046908" y="1809665"/>
                  <a:pt x="4127150" y="1957420"/>
                </a:cubicBezTo>
                <a:cubicBezTo>
                  <a:pt x="4203278" y="2097963"/>
                  <a:pt x="4269448" y="2242711"/>
                  <a:pt x="4318633" y="2395038"/>
                </a:cubicBezTo>
                <a:cubicBezTo>
                  <a:pt x="4364176" y="2536327"/>
                  <a:pt x="4394000" y="2680458"/>
                  <a:pt x="4397027" y="2829633"/>
                </a:cubicBezTo>
                <a:cubicBezTo>
                  <a:pt x="4401223" y="3044022"/>
                  <a:pt x="4347375" y="3241718"/>
                  <a:pt x="4225697" y="3419902"/>
                </a:cubicBezTo>
                <a:cubicBezTo>
                  <a:pt x="4178523" y="3489045"/>
                  <a:pt x="4123864" y="3551893"/>
                  <a:pt x="4062935" y="3609295"/>
                </a:cubicBezTo>
                <a:cubicBezTo>
                  <a:pt x="4050000" y="3621498"/>
                  <a:pt x="4038518" y="3635153"/>
                  <a:pt x="4026361" y="3648304"/>
                </a:cubicBezTo>
                <a:lnTo>
                  <a:pt x="3960411" y="3702417"/>
                </a:lnTo>
                <a:cubicBezTo>
                  <a:pt x="3950306" y="3708327"/>
                  <a:pt x="3939576" y="3713159"/>
                  <a:pt x="3930096" y="3720145"/>
                </a:cubicBezTo>
                <a:cubicBezTo>
                  <a:pt x="3821235" y="3800204"/>
                  <a:pt x="3704076" y="3866689"/>
                  <a:pt x="3581683" y="3923972"/>
                </a:cubicBezTo>
                <a:cubicBezTo>
                  <a:pt x="3415114" y="4001885"/>
                  <a:pt x="3241981" y="4062685"/>
                  <a:pt x="3065181" y="4112732"/>
                </a:cubicBezTo>
                <a:cubicBezTo>
                  <a:pt x="2807878" y="4185956"/>
                  <a:pt x="2545972" y="4237546"/>
                  <a:pt x="2281419" y="4276486"/>
                </a:cubicBezTo>
                <a:cubicBezTo>
                  <a:pt x="2025295" y="4314067"/>
                  <a:pt x="1768171" y="4338178"/>
                  <a:pt x="1509106" y="4336355"/>
                </a:cubicBezTo>
                <a:cubicBezTo>
                  <a:pt x="1333688" y="4334979"/>
                  <a:pt x="1159288" y="4321650"/>
                  <a:pt x="987175" y="4286597"/>
                </a:cubicBezTo>
                <a:cubicBezTo>
                  <a:pt x="848988" y="4258642"/>
                  <a:pt x="715269" y="4216963"/>
                  <a:pt x="589146" y="4153435"/>
                </a:cubicBezTo>
                <a:cubicBezTo>
                  <a:pt x="485705" y="4101209"/>
                  <a:pt x="391685" y="4035954"/>
                  <a:pt x="309879" y="3953535"/>
                </a:cubicBezTo>
                <a:cubicBezTo>
                  <a:pt x="296422" y="3939962"/>
                  <a:pt x="282631" y="3926927"/>
                  <a:pt x="268865" y="3913607"/>
                </a:cubicBezTo>
                <a:lnTo>
                  <a:pt x="226554" y="3862040"/>
                </a:lnTo>
                <a:cubicBezTo>
                  <a:pt x="223819" y="3857134"/>
                  <a:pt x="221677" y="3852011"/>
                  <a:pt x="218482" y="3847486"/>
                </a:cubicBezTo>
                <a:cubicBezTo>
                  <a:pt x="200618" y="3820062"/>
                  <a:pt x="181393" y="3793486"/>
                  <a:pt x="164739" y="3765333"/>
                </a:cubicBezTo>
                <a:cubicBezTo>
                  <a:pt x="97787" y="3653256"/>
                  <a:pt x="55417" y="3531860"/>
                  <a:pt x="30218" y="3404051"/>
                </a:cubicBezTo>
                <a:cubicBezTo>
                  <a:pt x="-2189" y="3239807"/>
                  <a:pt x="-5794" y="3073902"/>
                  <a:pt x="6563" y="2907338"/>
                </a:cubicBezTo>
                <a:cubicBezTo>
                  <a:pt x="19827" y="2726795"/>
                  <a:pt x="51054" y="2548982"/>
                  <a:pt x="94549" y="2373545"/>
                </a:cubicBezTo>
                <a:cubicBezTo>
                  <a:pt x="194967" y="1967715"/>
                  <a:pt x="339184" y="1577558"/>
                  <a:pt x="517592" y="1199844"/>
                </a:cubicBezTo>
                <a:cubicBezTo>
                  <a:pt x="613094" y="997614"/>
                  <a:pt x="722388" y="803389"/>
                  <a:pt x="854449" y="622773"/>
                </a:cubicBezTo>
                <a:cubicBezTo>
                  <a:pt x="939492" y="506147"/>
                  <a:pt x="1031609" y="395627"/>
                  <a:pt x="1142073" y="301812"/>
                </a:cubicBezTo>
                <a:cubicBezTo>
                  <a:pt x="1147644" y="296975"/>
                  <a:pt x="1152023" y="291001"/>
                  <a:pt x="1156923" y="285659"/>
                </a:cubicBezTo>
                <a:lnTo>
                  <a:pt x="1219944" y="233949"/>
                </a:lnTo>
                <a:cubicBezTo>
                  <a:pt x="1227812" y="229081"/>
                  <a:pt x="1236043" y="224975"/>
                  <a:pt x="1243132" y="219158"/>
                </a:cubicBezTo>
                <a:cubicBezTo>
                  <a:pt x="1294110" y="177594"/>
                  <a:pt x="1350030" y="143622"/>
                  <a:pt x="1408343" y="113509"/>
                </a:cubicBezTo>
                <a:cubicBezTo>
                  <a:pt x="1538001" y="46229"/>
                  <a:pt x="1673529" y="8376"/>
                  <a:pt x="1815121" y="1241"/>
                </a:cubicBezTo>
                <a:close/>
              </a:path>
            </a:pathLst>
          </a:custGeom>
          <a:solidFill>
            <a:schemeClr val="bg1">
              <a:lumMod val="95000"/>
            </a:schemeClr>
          </a:solidFill>
        </p:spPr>
        <p:txBody>
          <a:bodyPr wrap="square" anchor="ctr">
            <a:noAutofit/>
          </a:bodyPr>
          <a:lstStyle>
            <a:lvl1pPr marL="0" indent="0" algn="ctr">
              <a:buNone/>
              <a:defRPr sz="1600" b="0" i="0">
                <a:latin typeface="Titillium" charset="0"/>
                <a:ea typeface="Titillium" charset="0"/>
                <a:cs typeface="Titillium" charset="0"/>
              </a:defRPr>
            </a:lvl1pPr>
          </a:lstStyle>
          <a:p>
            <a:r>
              <a:rPr lang="en-US" err="1"/>
              <a:t>Cliquez</a:t>
            </a:r>
            <a:r>
              <a:rPr lang="en-US"/>
              <a:t> pour </a:t>
            </a:r>
            <a:r>
              <a:rPr lang="en-US" err="1"/>
              <a:t>ajouter</a:t>
            </a:r>
            <a:r>
              <a:rPr lang="en-US"/>
              <a:t> </a:t>
            </a:r>
            <a:r>
              <a:rPr lang="en-US" err="1"/>
              <a:t>une</a:t>
            </a:r>
            <a:r>
              <a:rPr lang="en-US"/>
              <a:t> image</a:t>
            </a:r>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05F8EB25-44FC-B4E0-33E8-C28F7BE412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cxnSp>
        <p:nvCxnSpPr>
          <p:cNvPr id="5" name="Straight Connector 9">
            <a:extLst>
              <a:ext uri="{FF2B5EF4-FFF2-40B4-BE49-F238E27FC236}">
                <a16:creationId xmlns:a16="http://schemas.microsoft.com/office/drawing/2014/main" id="{F4F0E93E-7602-92F6-F6FD-5A88B8343C27}"/>
              </a:ext>
            </a:extLst>
          </p:cNvPr>
          <p:cNvCxnSpPr>
            <a:cxnSpLocks/>
          </p:cNvCxnSpPr>
          <p:nvPr userDrawn="1"/>
        </p:nvCxnSpPr>
        <p:spPr>
          <a:xfrm>
            <a:off x="8397854" y="695325"/>
            <a:ext cx="0" cy="226094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6" name="Straight Connector 14">
            <a:extLst>
              <a:ext uri="{FF2B5EF4-FFF2-40B4-BE49-F238E27FC236}">
                <a16:creationId xmlns:a16="http://schemas.microsoft.com/office/drawing/2014/main" id="{3533C6F2-3D53-88D6-2A63-BA31C7FD9E6C}"/>
              </a:ext>
            </a:extLst>
          </p:cNvPr>
          <p:cNvCxnSpPr>
            <a:cxnSpLocks/>
          </p:cNvCxnSpPr>
          <p:nvPr userDrawn="1"/>
        </p:nvCxnSpPr>
        <p:spPr>
          <a:xfrm flipH="1">
            <a:off x="5416757" y="3429000"/>
            <a:ext cx="2474616" cy="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7" name="Straight Connector 14">
            <a:extLst>
              <a:ext uri="{FF2B5EF4-FFF2-40B4-BE49-F238E27FC236}">
                <a16:creationId xmlns:a16="http://schemas.microsoft.com/office/drawing/2014/main" id="{0E4E2993-9BE9-ACC2-C336-46E3193394A5}"/>
              </a:ext>
            </a:extLst>
          </p:cNvPr>
          <p:cNvCxnSpPr>
            <a:cxnSpLocks/>
          </p:cNvCxnSpPr>
          <p:nvPr userDrawn="1"/>
        </p:nvCxnSpPr>
        <p:spPr>
          <a:xfrm flipH="1">
            <a:off x="8976703" y="3429000"/>
            <a:ext cx="2474616" cy="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8" name="Straight Connector 9">
            <a:extLst>
              <a:ext uri="{FF2B5EF4-FFF2-40B4-BE49-F238E27FC236}">
                <a16:creationId xmlns:a16="http://schemas.microsoft.com/office/drawing/2014/main" id="{9ADB294E-BD4B-A8A8-5C82-B9D4141256E0}"/>
              </a:ext>
            </a:extLst>
          </p:cNvPr>
          <p:cNvCxnSpPr>
            <a:cxnSpLocks/>
          </p:cNvCxnSpPr>
          <p:nvPr userDrawn="1"/>
        </p:nvCxnSpPr>
        <p:spPr>
          <a:xfrm>
            <a:off x="8397854" y="3908274"/>
            <a:ext cx="0" cy="2227387"/>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sp>
        <p:nvSpPr>
          <p:cNvPr id="10" name="Espace réservé du texte 11">
            <a:extLst>
              <a:ext uri="{FF2B5EF4-FFF2-40B4-BE49-F238E27FC236}">
                <a16:creationId xmlns:a16="http://schemas.microsoft.com/office/drawing/2014/main" id="{3CB77AC3-3A8F-58C1-80D6-D8CA79553E6F}"/>
              </a:ext>
            </a:extLst>
          </p:cNvPr>
          <p:cNvSpPr>
            <a:spLocks noGrp="1"/>
          </p:cNvSpPr>
          <p:nvPr>
            <p:ph type="body" sz="quarter" idx="21" hasCustomPrompt="1"/>
          </p:nvPr>
        </p:nvSpPr>
        <p:spPr>
          <a:xfrm>
            <a:off x="5359889" y="1493614"/>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FEDEEDDC-DFD7-2ED8-A491-37B70D0FD09A}"/>
              </a:ext>
            </a:extLst>
          </p:cNvPr>
          <p:cNvSpPr>
            <a:spLocks noGrp="1"/>
          </p:cNvSpPr>
          <p:nvPr>
            <p:ph type="body" sz="quarter" idx="22" hasCustomPrompt="1"/>
          </p:nvPr>
        </p:nvSpPr>
        <p:spPr>
          <a:xfrm>
            <a:off x="5359400" y="586013"/>
            <a:ext cx="2532063" cy="565150"/>
          </a:xfrm>
          <a:prstGeom prst="rect">
            <a:avLst/>
          </a:prstGeom>
        </p:spPr>
        <p:txBody>
          <a:bodyPr/>
          <a:lstStyle>
            <a:lvl1pPr marL="0" indent="0" algn="ctr">
              <a:buNone/>
              <a:defRPr sz="3600" b="1">
                <a:solidFill>
                  <a:srgbClr val="ED6C4D"/>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52F51880-11B0-75C7-3C2F-EAEF313E63A7}"/>
              </a:ext>
            </a:extLst>
          </p:cNvPr>
          <p:cNvSpPr>
            <a:spLocks noGrp="1"/>
          </p:cNvSpPr>
          <p:nvPr>
            <p:ph type="body" sz="quarter" idx="23" hasCustomPrompt="1"/>
          </p:nvPr>
        </p:nvSpPr>
        <p:spPr>
          <a:xfrm>
            <a:off x="5359889" y="1137977"/>
            <a:ext cx="2531484" cy="235867"/>
          </a:xfrm>
          <a:prstGeom prst="rect">
            <a:avLst/>
          </a:prstGeom>
        </p:spPr>
        <p:txBody>
          <a:bodyPr/>
          <a:lstStyle>
            <a:lvl1pPr marL="0" indent="0" algn="ctr">
              <a:lnSpc>
                <a:spcPct val="100000"/>
              </a:lnSpc>
              <a:spcAft>
                <a:spcPts val="600"/>
              </a:spcAft>
              <a:buNone/>
              <a:defRPr sz="1400" b="1">
                <a:solidFill>
                  <a:srgbClr val="ED6C4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07D0A868-C999-CC0A-2200-8617CF3A799B}"/>
              </a:ext>
            </a:extLst>
          </p:cNvPr>
          <p:cNvSpPr>
            <a:spLocks noGrp="1"/>
          </p:cNvSpPr>
          <p:nvPr>
            <p:ph type="body" sz="quarter" idx="24" hasCustomPrompt="1"/>
          </p:nvPr>
        </p:nvSpPr>
        <p:spPr>
          <a:xfrm>
            <a:off x="8919835" y="1493614"/>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203A6EC1-BAC9-DD5A-8913-576678ED032B}"/>
              </a:ext>
            </a:extLst>
          </p:cNvPr>
          <p:cNvSpPr>
            <a:spLocks noGrp="1"/>
          </p:cNvSpPr>
          <p:nvPr>
            <p:ph type="body" sz="quarter" idx="25" hasCustomPrompt="1"/>
          </p:nvPr>
        </p:nvSpPr>
        <p:spPr>
          <a:xfrm>
            <a:off x="8919346" y="586013"/>
            <a:ext cx="2532063" cy="565150"/>
          </a:xfrm>
          <a:prstGeom prst="rect">
            <a:avLst/>
          </a:prstGeom>
        </p:spPr>
        <p:txBody>
          <a:bodyPr/>
          <a:lstStyle>
            <a:lvl1pPr marL="0" indent="0" algn="ctr">
              <a:buNone/>
              <a:defRPr sz="3600" b="1">
                <a:solidFill>
                  <a:srgbClr val="ED6C4D"/>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A8897C9C-81B5-ADDD-41D8-EC49B6F77BB5}"/>
              </a:ext>
            </a:extLst>
          </p:cNvPr>
          <p:cNvSpPr>
            <a:spLocks noGrp="1"/>
          </p:cNvSpPr>
          <p:nvPr>
            <p:ph type="body" sz="quarter" idx="26" hasCustomPrompt="1"/>
          </p:nvPr>
        </p:nvSpPr>
        <p:spPr>
          <a:xfrm>
            <a:off x="8919835" y="1137977"/>
            <a:ext cx="2531484" cy="235867"/>
          </a:xfrm>
          <a:prstGeom prst="rect">
            <a:avLst/>
          </a:prstGeom>
        </p:spPr>
        <p:txBody>
          <a:bodyPr/>
          <a:lstStyle>
            <a:lvl1pPr marL="0" indent="0" algn="ctr">
              <a:lnSpc>
                <a:spcPct val="100000"/>
              </a:lnSpc>
              <a:spcAft>
                <a:spcPts val="600"/>
              </a:spcAft>
              <a:buNone/>
              <a:defRPr sz="1400" b="1">
                <a:solidFill>
                  <a:srgbClr val="ED6C4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8435667C-80CF-9D30-D89C-C3215C1B6791}"/>
              </a:ext>
            </a:extLst>
          </p:cNvPr>
          <p:cNvSpPr>
            <a:spLocks noGrp="1"/>
          </p:cNvSpPr>
          <p:nvPr>
            <p:ph type="body" sz="quarter" idx="27" hasCustomPrompt="1"/>
          </p:nvPr>
        </p:nvSpPr>
        <p:spPr>
          <a:xfrm>
            <a:off x="5359889" y="4656861"/>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509752C0-21C7-59A5-C434-155E8CBC404A}"/>
              </a:ext>
            </a:extLst>
          </p:cNvPr>
          <p:cNvSpPr>
            <a:spLocks noGrp="1"/>
          </p:cNvSpPr>
          <p:nvPr>
            <p:ph type="body" sz="quarter" idx="28" hasCustomPrompt="1"/>
          </p:nvPr>
        </p:nvSpPr>
        <p:spPr>
          <a:xfrm>
            <a:off x="5359400" y="3749260"/>
            <a:ext cx="2532063" cy="565150"/>
          </a:xfrm>
          <a:prstGeom prst="rect">
            <a:avLst/>
          </a:prstGeom>
        </p:spPr>
        <p:txBody>
          <a:bodyPr/>
          <a:lstStyle>
            <a:lvl1pPr marL="0" indent="0" algn="ctr">
              <a:buNone/>
              <a:defRPr sz="3600" b="1">
                <a:solidFill>
                  <a:srgbClr val="ED6C4D"/>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EACD576D-EF18-C045-1F19-4A16C49865BD}"/>
              </a:ext>
            </a:extLst>
          </p:cNvPr>
          <p:cNvSpPr>
            <a:spLocks noGrp="1"/>
          </p:cNvSpPr>
          <p:nvPr>
            <p:ph type="body" sz="quarter" idx="29" hasCustomPrompt="1"/>
          </p:nvPr>
        </p:nvSpPr>
        <p:spPr>
          <a:xfrm>
            <a:off x="5359889" y="4301224"/>
            <a:ext cx="2531484" cy="235867"/>
          </a:xfrm>
          <a:prstGeom prst="rect">
            <a:avLst/>
          </a:prstGeom>
        </p:spPr>
        <p:txBody>
          <a:bodyPr/>
          <a:lstStyle>
            <a:lvl1pPr marL="0" indent="0" algn="ctr">
              <a:lnSpc>
                <a:spcPct val="100000"/>
              </a:lnSpc>
              <a:spcAft>
                <a:spcPts val="600"/>
              </a:spcAft>
              <a:buNone/>
              <a:defRPr sz="1400" b="1">
                <a:solidFill>
                  <a:srgbClr val="ED6C4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B9853C84-800E-6FAE-8BD4-11C5CF0C4B54}"/>
              </a:ext>
            </a:extLst>
          </p:cNvPr>
          <p:cNvSpPr>
            <a:spLocks noGrp="1"/>
          </p:cNvSpPr>
          <p:nvPr>
            <p:ph type="body" sz="quarter" idx="30" hasCustomPrompt="1"/>
          </p:nvPr>
        </p:nvSpPr>
        <p:spPr>
          <a:xfrm>
            <a:off x="8919835" y="4656861"/>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F2F0DDFD-4353-3CF0-AE7B-D13741FCA279}"/>
              </a:ext>
            </a:extLst>
          </p:cNvPr>
          <p:cNvSpPr>
            <a:spLocks noGrp="1"/>
          </p:cNvSpPr>
          <p:nvPr>
            <p:ph type="body" sz="quarter" idx="31" hasCustomPrompt="1"/>
          </p:nvPr>
        </p:nvSpPr>
        <p:spPr>
          <a:xfrm>
            <a:off x="8919346" y="3749260"/>
            <a:ext cx="2532063" cy="565150"/>
          </a:xfrm>
          <a:prstGeom prst="rect">
            <a:avLst/>
          </a:prstGeom>
        </p:spPr>
        <p:txBody>
          <a:bodyPr/>
          <a:lstStyle>
            <a:lvl1pPr marL="0" indent="0" algn="ctr">
              <a:buNone/>
              <a:defRPr sz="3600" b="1">
                <a:solidFill>
                  <a:srgbClr val="ED6C4D"/>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070C9C1B-B3F2-33AB-960A-9989B342CD2C}"/>
              </a:ext>
            </a:extLst>
          </p:cNvPr>
          <p:cNvSpPr>
            <a:spLocks noGrp="1"/>
          </p:cNvSpPr>
          <p:nvPr>
            <p:ph type="body" sz="quarter" idx="32" hasCustomPrompt="1"/>
          </p:nvPr>
        </p:nvSpPr>
        <p:spPr>
          <a:xfrm>
            <a:off x="8919835" y="4301224"/>
            <a:ext cx="2531484" cy="235867"/>
          </a:xfrm>
          <a:prstGeom prst="rect">
            <a:avLst/>
          </a:prstGeom>
        </p:spPr>
        <p:txBody>
          <a:bodyPr/>
          <a:lstStyle>
            <a:lvl1pPr marL="0" indent="0" algn="ctr">
              <a:lnSpc>
                <a:spcPct val="100000"/>
              </a:lnSpc>
              <a:spcAft>
                <a:spcPts val="600"/>
              </a:spcAft>
              <a:buNone/>
              <a:defRPr sz="1400" b="1">
                <a:solidFill>
                  <a:srgbClr val="ED6C4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F56E8C95-1E9F-94D2-AF3D-26FF72FBF047}"/>
              </a:ext>
            </a:extLst>
          </p:cNvPr>
          <p:cNvSpPr>
            <a:spLocks noGrp="1"/>
          </p:cNvSpPr>
          <p:nvPr>
            <p:ph type="body" sz="quarter" idx="11" hasCustomPrompt="1"/>
          </p:nvPr>
        </p:nvSpPr>
        <p:spPr>
          <a:xfrm>
            <a:off x="1469836" y="1814257"/>
            <a:ext cx="366413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34207566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05 calque personnalisé">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166244" y="1153638"/>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E50071"/>
            </a:solidFill>
            <a:miter lim="800000"/>
            <a:headEnd type="none" w="med" len="med"/>
            <a:tailEnd type="none" w="med" len="med"/>
          </a:ln>
        </p:spPr>
        <p:txBody>
          <a:bodyPr lIns="0" tIns="0" rIns="0" bIns="0"/>
          <a:lstStyle/>
          <a:p>
            <a:endParaRPr lang="en-US"/>
          </a:p>
        </p:txBody>
      </p:sp>
      <p:sp>
        <p:nvSpPr>
          <p:cNvPr id="4" name="Picture Placeholder 3"/>
          <p:cNvSpPr>
            <a:spLocks noGrp="1"/>
          </p:cNvSpPr>
          <p:nvPr>
            <p:ph type="pic" sz="quarter" idx="16" hasCustomPrompt="1"/>
          </p:nvPr>
        </p:nvSpPr>
        <p:spPr>
          <a:xfrm>
            <a:off x="-386458" y="1260375"/>
            <a:ext cx="4397254" cy="4336451"/>
          </a:xfrm>
          <a:custGeom>
            <a:avLst/>
            <a:gdLst>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0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2396248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1241 h 4336451"/>
              <a:gd name="connsiteX1" fmla="*/ 1958741 w 7680637"/>
              <a:gd name="connsiteY1" fmla="*/ 4395 h 4336451"/>
              <a:gd name="connsiteX2" fmla="*/ 2359375 w 7680637"/>
              <a:gd name="connsiteY2" fmla="*/ 113712 h 4336451"/>
              <a:gd name="connsiteX3" fmla="*/ 2789536 w 7680637"/>
              <a:gd name="connsiteY3" fmla="*/ 374021 h 4336451"/>
              <a:gd name="connsiteX4" fmla="*/ 3102571 w 7680637"/>
              <a:gd name="connsiteY4" fmla="*/ 643354 h 4336451"/>
              <a:gd name="connsiteX5" fmla="*/ 3332895 w 7680637"/>
              <a:gd name="connsiteY5" fmla="*/ 879443 h 4336451"/>
              <a:gd name="connsiteX6" fmla="*/ 3547486 w 7680637"/>
              <a:gd name="connsiteY6" fmla="*/ 1125263 h 4336451"/>
              <a:gd name="connsiteX7" fmla="*/ 3559541 w 7680637"/>
              <a:gd name="connsiteY7" fmla="*/ 1136814 h 4336451"/>
              <a:gd name="connsiteX8" fmla="*/ 3594844 w 7680637"/>
              <a:gd name="connsiteY8" fmla="*/ 1179839 h 4336451"/>
              <a:gd name="connsiteX9" fmla="*/ 3608488 w 7680637"/>
              <a:gd name="connsiteY9" fmla="*/ 1199610 h 4336451"/>
              <a:gd name="connsiteX10" fmla="*/ 3859378 w 7680637"/>
              <a:gd name="connsiteY10" fmla="*/ 1530521 h 4336451"/>
              <a:gd name="connsiteX11" fmla="*/ 4127150 w 7680637"/>
              <a:gd name="connsiteY11" fmla="*/ 1957420 h 4336451"/>
              <a:gd name="connsiteX12" fmla="*/ 4318633 w 7680637"/>
              <a:gd name="connsiteY12" fmla="*/ 2395038 h 4336451"/>
              <a:gd name="connsiteX13" fmla="*/ 4397027 w 7680637"/>
              <a:gd name="connsiteY13" fmla="*/ 2829633 h 4336451"/>
              <a:gd name="connsiteX14" fmla="*/ 4225697 w 7680637"/>
              <a:gd name="connsiteY14" fmla="*/ 3419902 h 4336451"/>
              <a:gd name="connsiteX15" fmla="*/ 4062935 w 7680637"/>
              <a:gd name="connsiteY15" fmla="*/ 3609295 h 4336451"/>
              <a:gd name="connsiteX16" fmla="*/ 4026361 w 7680637"/>
              <a:gd name="connsiteY16" fmla="*/ 3648304 h 4336451"/>
              <a:gd name="connsiteX17" fmla="*/ 3960411 w 7680637"/>
              <a:gd name="connsiteY17" fmla="*/ 3702417 h 4336451"/>
              <a:gd name="connsiteX18" fmla="*/ 3930096 w 7680637"/>
              <a:gd name="connsiteY18" fmla="*/ 3720145 h 4336451"/>
              <a:gd name="connsiteX19" fmla="*/ 3581683 w 7680637"/>
              <a:gd name="connsiteY19" fmla="*/ 3923972 h 4336451"/>
              <a:gd name="connsiteX20" fmla="*/ 3065181 w 7680637"/>
              <a:gd name="connsiteY20" fmla="*/ 4112732 h 4336451"/>
              <a:gd name="connsiteX21" fmla="*/ 2281419 w 7680637"/>
              <a:gd name="connsiteY21" fmla="*/ 4276486 h 4336451"/>
              <a:gd name="connsiteX22" fmla="*/ 1509106 w 7680637"/>
              <a:gd name="connsiteY22" fmla="*/ 4336355 h 4336451"/>
              <a:gd name="connsiteX23" fmla="*/ 987175 w 7680637"/>
              <a:gd name="connsiteY23" fmla="*/ 4286597 h 4336451"/>
              <a:gd name="connsiteX24" fmla="*/ 589146 w 7680637"/>
              <a:gd name="connsiteY24" fmla="*/ 4153435 h 4336451"/>
              <a:gd name="connsiteX25" fmla="*/ 309879 w 7680637"/>
              <a:gd name="connsiteY25" fmla="*/ 3953535 h 4336451"/>
              <a:gd name="connsiteX26" fmla="*/ 268865 w 7680637"/>
              <a:gd name="connsiteY26" fmla="*/ 3913607 h 4336451"/>
              <a:gd name="connsiteX27" fmla="*/ 226554 w 7680637"/>
              <a:gd name="connsiteY27" fmla="*/ 3862040 h 4336451"/>
              <a:gd name="connsiteX28" fmla="*/ 218482 w 7680637"/>
              <a:gd name="connsiteY28" fmla="*/ 3847486 h 4336451"/>
              <a:gd name="connsiteX29" fmla="*/ 164739 w 7680637"/>
              <a:gd name="connsiteY29" fmla="*/ 3765333 h 4336451"/>
              <a:gd name="connsiteX30" fmla="*/ 30218 w 7680637"/>
              <a:gd name="connsiteY30" fmla="*/ 3404051 h 4336451"/>
              <a:gd name="connsiteX31" fmla="*/ 6563 w 7680637"/>
              <a:gd name="connsiteY31" fmla="*/ 2907338 h 4336451"/>
              <a:gd name="connsiteX32" fmla="*/ 94549 w 7680637"/>
              <a:gd name="connsiteY32" fmla="*/ 2373545 h 4336451"/>
              <a:gd name="connsiteX33" fmla="*/ 517592 w 7680637"/>
              <a:gd name="connsiteY33" fmla="*/ 1199844 h 4336451"/>
              <a:gd name="connsiteX34" fmla="*/ 854449 w 7680637"/>
              <a:gd name="connsiteY34" fmla="*/ 622773 h 4336451"/>
              <a:gd name="connsiteX35" fmla="*/ 1142073 w 7680637"/>
              <a:gd name="connsiteY35" fmla="*/ 301812 h 4336451"/>
              <a:gd name="connsiteX36" fmla="*/ 1156923 w 7680637"/>
              <a:gd name="connsiteY36" fmla="*/ 285659 h 4336451"/>
              <a:gd name="connsiteX37" fmla="*/ 1219944 w 7680637"/>
              <a:gd name="connsiteY37" fmla="*/ 233949 h 4336451"/>
              <a:gd name="connsiteX38" fmla="*/ 1243132 w 7680637"/>
              <a:gd name="connsiteY38" fmla="*/ 219158 h 4336451"/>
              <a:gd name="connsiteX39" fmla="*/ 1408343 w 7680637"/>
              <a:gd name="connsiteY39" fmla="*/ 113509 h 4336451"/>
              <a:gd name="connsiteX40" fmla="*/ 1815121 w 7680637"/>
              <a:gd name="connsiteY40" fmla="*/ 1241 h 4336451"/>
              <a:gd name="connsiteX41" fmla="*/ 5284387 w 7680637"/>
              <a:gd name="connsiteY41" fmla="*/ 1821783 h 4336451"/>
              <a:gd name="connsiteX42" fmla="*/ 7680637 w 7680637"/>
              <a:gd name="connsiteY42" fmla="*/ 1821783 h 4336451"/>
              <a:gd name="connsiteX43" fmla="*/ 5284387 w 7680637"/>
              <a:gd name="connsiteY43" fmla="*/ 1821783 h 4336451"/>
              <a:gd name="connsiteX0" fmla="*/ 1815121 w 4397254"/>
              <a:gd name="connsiteY0" fmla="*/ 1241 h 4336451"/>
              <a:gd name="connsiteX1" fmla="*/ 1958741 w 4397254"/>
              <a:gd name="connsiteY1" fmla="*/ 4395 h 4336451"/>
              <a:gd name="connsiteX2" fmla="*/ 2359375 w 4397254"/>
              <a:gd name="connsiteY2" fmla="*/ 113712 h 4336451"/>
              <a:gd name="connsiteX3" fmla="*/ 2789536 w 4397254"/>
              <a:gd name="connsiteY3" fmla="*/ 374021 h 4336451"/>
              <a:gd name="connsiteX4" fmla="*/ 3102571 w 4397254"/>
              <a:gd name="connsiteY4" fmla="*/ 643354 h 4336451"/>
              <a:gd name="connsiteX5" fmla="*/ 3332895 w 4397254"/>
              <a:gd name="connsiteY5" fmla="*/ 879443 h 4336451"/>
              <a:gd name="connsiteX6" fmla="*/ 3547486 w 4397254"/>
              <a:gd name="connsiteY6" fmla="*/ 1125263 h 4336451"/>
              <a:gd name="connsiteX7" fmla="*/ 3559541 w 4397254"/>
              <a:gd name="connsiteY7" fmla="*/ 1136814 h 4336451"/>
              <a:gd name="connsiteX8" fmla="*/ 3594844 w 4397254"/>
              <a:gd name="connsiteY8" fmla="*/ 1179839 h 4336451"/>
              <a:gd name="connsiteX9" fmla="*/ 3608488 w 4397254"/>
              <a:gd name="connsiteY9" fmla="*/ 1199610 h 4336451"/>
              <a:gd name="connsiteX10" fmla="*/ 3859378 w 4397254"/>
              <a:gd name="connsiteY10" fmla="*/ 1530521 h 4336451"/>
              <a:gd name="connsiteX11" fmla="*/ 4127150 w 4397254"/>
              <a:gd name="connsiteY11" fmla="*/ 1957420 h 4336451"/>
              <a:gd name="connsiteX12" fmla="*/ 4318633 w 4397254"/>
              <a:gd name="connsiteY12" fmla="*/ 2395038 h 4336451"/>
              <a:gd name="connsiteX13" fmla="*/ 4397027 w 4397254"/>
              <a:gd name="connsiteY13" fmla="*/ 2829633 h 4336451"/>
              <a:gd name="connsiteX14" fmla="*/ 4225697 w 4397254"/>
              <a:gd name="connsiteY14" fmla="*/ 3419902 h 4336451"/>
              <a:gd name="connsiteX15" fmla="*/ 4062935 w 4397254"/>
              <a:gd name="connsiteY15" fmla="*/ 3609295 h 4336451"/>
              <a:gd name="connsiteX16" fmla="*/ 4026361 w 4397254"/>
              <a:gd name="connsiteY16" fmla="*/ 3648304 h 4336451"/>
              <a:gd name="connsiteX17" fmla="*/ 3960411 w 4397254"/>
              <a:gd name="connsiteY17" fmla="*/ 3702417 h 4336451"/>
              <a:gd name="connsiteX18" fmla="*/ 3930096 w 4397254"/>
              <a:gd name="connsiteY18" fmla="*/ 3720145 h 4336451"/>
              <a:gd name="connsiteX19" fmla="*/ 3581683 w 4397254"/>
              <a:gd name="connsiteY19" fmla="*/ 3923972 h 4336451"/>
              <a:gd name="connsiteX20" fmla="*/ 3065181 w 4397254"/>
              <a:gd name="connsiteY20" fmla="*/ 4112732 h 4336451"/>
              <a:gd name="connsiteX21" fmla="*/ 2281419 w 4397254"/>
              <a:gd name="connsiteY21" fmla="*/ 4276486 h 4336451"/>
              <a:gd name="connsiteX22" fmla="*/ 1509106 w 4397254"/>
              <a:gd name="connsiteY22" fmla="*/ 4336355 h 4336451"/>
              <a:gd name="connsiteX23" fmla="*/ 987175 w 4397254"/>
              <a:gd name="connsiteY23" fmla="*/ 4286597 h 4336451"/>
              <a:gd name="connsiteX24" fmla="*/ 589146 w 4397254"/>
              <a:gd name="connsiteY24" fmla="*/ 4153435 h 4336451"/>
              <a:gd name="connsiteX25" fmla="*/ 309879 w 4397254"/>
              <a:gd name="connsiteY25" fmla="*/ 3953535 h 4336451"/>
              <a:gd name="connsiteX26" fmla="*/ 268865 w 4397254"/>
              <a:gd name="connsiteY26" fmla="*/ 3913607 h 4336451"/>
              <a:gd name="connsiteX27" fmla="*/ 226554 w 4397254"/>
              <a:gd name="connsiteY27" fmla="*/ 3862040 h 4336451"/>
              <a:gd name="connsiteX28" fmla="*/ 218482 w 4397254"/>
              <a:gd name="connsiteY28" fmla="*/ 3847486 h 4336451"/>
              <a:gd name="connsiteX29" fmla="*/ 164739 w 4397254"/>
              <a:gd name="connsiteY29" fmla="*/ 3765333 h 4336451"/>
              <a:gd name="connsiteX30" fmla="*/ 30218 w 4397254"/>
              <a:gd name="connsiteY30" fmla="*/ 3404051 h 4336451"/>
              <a:gd name="connsiteX31" fmla="*/ 6563 w 4397254"/>
              <a:gd name="connsiteY31" fmla="*/ 2907338 h 4336451"/>
              <a:gd name="connsiteX32" fmla="*/ 94549 w 4397254"/>
              <a:gd name="connsiteY32" fmla="*/ 2373545 h 4336451"/>
              <a:gd name="connsiteX33" fmla="*/ 517592 w 4397254"/>
              <a:gd name="connsiteY33" fmla="*/ 1199844 h 4336451"/>
              <a:gd name="connsiteX34" fmla="*/ 854449 w 4397254"/>
              <a:gd name="connsiteY34" fmla="*/ 622773 h 4336451"/>
              <a:gd name="connsiteX35" fmla="*/ 1142073 w 4397254"/>
              <a:gd name="connsiteY35" fmla="*/ 301812 h 4336451"/>
              <a:gd name="connsiteX36" fmla="*/ 1156923 w 4397254"/>
              <a:gd name="connsiteY36" fmla="*/ 285659 h 4336451"/>
              <a:gd name="connsiteX37" fmla="*/ 1219944 w 4397254"/>
              <a:gd name="connsiteY37" fmla="*/ 233949 h 4336451"/>
              <a:gd name="connsiteX38" fmla="*/ 1243132 w 4397254"/>
              <a:gd name="connsiteY38" fmla="*/ 219158 h 4336451"/>
              <a:gd name="connsiteX39" fmla="*/ 1408343 w 4397254"/>
              <a:gd name="connsiteY39" fmla="*/ 113509 h 4336451"/>
              <a:gd name="connsiteX40" fmla="*/ 1815121 w 4397254"/>
              <a:gd name="connsiteY40" fmla="*/ 1241 h 433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97254" h="4336451">
                <a:moveTo>
                  <a:pt x="1815121" y="1241"/>
                </a:moveTo>
                <a:cubicBezTo>
                  <a:pt x="1862318" y="-1137"/>
                  <a:pt x="1910189" y="-102"/>
                  <a:pt x="1958741" y="4395"/>
                </a:cubicBezTo>
                <a:cubicBezTo>
                  <a:pt x="2098628" y="17457"/>
                  <a:pt x="2231379" y="57015"/>
                  <a:pt x="2359375" y="113712"/>
                </a:cubicBezTo>
                <a:cubicBezTo>
                  <a:pt x="2513869" y="182282"/>
                  <a:pt x="2655218" y="272222"/>
                  <a:pt x="2789536" y="374021"/>
                </a:cubicBezTo>
                <a:cubicBezTo>
                  <a:pt x="2899333" y="457559"/>
                  <a:pt x="3002950" y="548021"/>
                  <a:pt x="3102571" y="643354"/>
                </a:cubicBezTo>
                <a:cubicBezTo>
                  <a:pt x="3182202" y="719351"/>
                  <a:pt x="3259630" y="797689"/>
                  <a:pt x="3332895" y="879443"/>
                </a:cubicBezTo>
                <a:cubicBezTo>
                  <a:pt x="3405797" y="960434"/>
                  <a:pt x="3476103" y="1043291"/>
                  <a:pt x="3547486" y="1125263"/>
                </a:cubicBezTo>
                <a:cubicBezTo>
                  <a:pt x="3551145" y="1129408"/>
                  <a:pt x="3555574" y="1132922"/>
                  <a:pt x="3559541" y="1136814"/>
                </a:cubicBezTo>
                <a:lnTo>
                  <a:pt x="3594844" y="1179839"/>
                </a:lnTo>
                <a:cubicBezTo>
                  <a:pt x="3599444" y="1186387"/>
                  <a:pt x="3603581" y="1193315"/>
                  <a:pt x="3608488" y="1199610"/>
                </a:cubicBezTo>
                <a:cubicBezTo>
                  <a:pt x="3695148" y="1307428"/>
                  <a:pt x="3779473" y="1417425"/>
                  <a:pt x="3859378" y="1530521"/>
                </a:cubicBezTo>
                <a:cubicBezTo>
                  <a:pt x="3956253" y="1668069"/>
                  <a:pt x="4046908" y="1809665"/>
                  <a:pt x="4127150" y="1957420"/>
                </a:cubicBezTo>
                <a:cubicBezTo>
                  <a:pt x="4203278" y="2097963"/>
                  <a:pt x="4269448" y="2242711"/>
                  <a:pt x="4318633" y="2395038"/>
                </a:cubicBezTo>
                <a:cubicBezTo>
                  <a:pt x="4364176" y="2536327"/>
                  <a:pt x="4394000" y="2680458"/>
                  <a:pt x="4397027" y="2829633"/>
                </a:cubicBezTo>
                <a:cubicBezTo>
                  <a:pt x="4401223" y="3044022"/>
                  <a:pt x="4347375" y="3241718"/>
                  <a:pt x="4225697" y="3419902"/>
                </a:cubicBezTo>
                <a:cubicBezTo>
                  <a:pt x="4178523" y="3489045"/>
                  <a:pt x="4123864" y="3551893"/>
                  <a:pt x="4062935" y="3609295"/>
                </a:cubicBezTo>
                <a:cubicBezTo>
                  <a:pt x="4050000" y="3621498"/>
                  <a:pt x="4038518" y="3635153"/>
                  <a:pt x="4026361" y="3648304"/>
                </a:cubicBezTo>
                <a:lnTo>
                  <a:pt x="3960411" y="3702417"/>
                </a:lnTo>
                <a:cubicBezTo>
                  <a:pt x="3950306" y="3708327"/>
                  <a:pt x="3939576" y="3713159"/>
                  <a:pt x="3930096" y="3720145"/>
                </a:cubicBezTo>
                <a:cubicBezTo>
                  <a:pt x="3821235" y="3800204"/>
                  <a:pt x="3704076" y="3866689"/>
                  <a:pt x="3581683" y="3923972"/>
                </a:cubicBezTo>
                <a:cubicBezTo>
                  <a:pt x="3415114" y="4001885"/>
                  <a:pt x="3241981" y="4062685"/>
                  <a:pt x="3065181" y="4112732"/>
                </a:cubicBezTo>
                <a:cubicBezTo>
                  <a:pt x="2807878" y="4185956"/>
                  <a:pt x="2545972" y="4237546"/>
                  <a:pt x="2281419" y="4276486"/>
                </a:cubicBezTo>
                <a:cubicBezTo>
                  <a:pt x="2025295" y="4314067"/>
                  <a:pt x="1768171" y="4338178"/>
                  <a:pt x="1509106" y="4336355"/>
                </a:cubicBezTo>
                <a:cubicBezTo>
                  <a:pt x="1333688" y="4334979"/>
                  <a:pt x="1159288" y="4321650"/>
                  <a:pt x="987175" y="4286597"/>
                </a:cubicBezTo>
                <a:cubicBezTo>
                  <a:pt x="848988" y="4258642"/>
                  <a:pt x="715269" y="4216963"/>
                  <a:pt x="589146" y="4153435"/>
                </a:cubicBezTo>
                <a:cubicBezTo>
                  <a:pt x="485705" y="4101209"/>
                  <a:pt x="391685" y="4035954"/>
                  <a:pt x="309879" y="3953535"/>
                </a:cubicBezTo>
                <a:cubicBezTo>
                  <a:pt x="296422" y="3939962"/>
                  <a:pt x="282631" y="3926927"/>
                  <a:pt x="268865" y="3913607"/>
                </a:cubicBezTo>
                <a:lnTo>
                  <a:pt x="226554" y="3862040"/>
                </a:lnTo>
                <a:cubicBezTo>
                  <a:pt x="223819" y="3857134"/>
                  <a:pt x="221677" y="3852011"/>
                  <a:pt x="218482" y="3847486"/>
                </a:cubicBezTo>
                <a:cubicBezTo>
                  <a:pt x="200618" y="3820062"/>
                  <a:pt x="181393" y="3793486"/>
                  <a:pt x="164739" y="3765333"/>
                </a:cubicBezTo>
                <a:cubicBezTo>
                  <a:pt x="97787" y="3653256"/>
                  <a:pt x="55417" y="3531860"/>
                  <a:pt x="30218" y="3404051"/>
                </a:cubicBezTo>
                <a:cubicBezTo>
                  <a:pt x="-2189" y="3239807"/>
                  <a:pt x="-5794" y="3073902"/>
                  <a:pt x="6563" y="2907338"/>
                </a:cubicBezTo>
                <a:cubicBezTo>
                  <a:pt x="19827" y="2726795"/>
                  <a:pt x="51054" y="2548982"/>
                  <a:pt x="94549" y="2373545"/>
                </a:cubicBezTo>
                <a:cubicBezTo>
                  <a:pt x="194967" y="1967715"/>
                  <a:pt x="339184" y="1577558"/>
                  <a:pt x="517592" y="1199844"/>
                </a:cubicBezTo>
                <a:cubicBezTo>
                  <a:pt x="613094" y="997614"/>
                  <a:pt x="722388" y="803389"/>
                  <a:pt x="854449" y="622773"/>
                </a:cubicBezTo>
                <a:cubicBezTo>
                  <a:pt x="939492" y="506147"/>
                  <a:pt x="1031609" y="395627"/>
                  <a:pt x="1142073" y="301812"/>
                </a:cubicBezTo>
                <a:cubicBezTo>
                  <a:pt x="1147644" y="296975"/>
                  <a:pt x="1152023" y="291001"/>
                  <a:pt x="1156923" y="285659"/>
                </a:cubicBezTo>
                <a:lnTo>
                  <a:pt x="1219944" y="233949"/>
                </a:lnTo>
                <a:cubicBezTo>
                  <a:pt x="1227812" y="229081"/>
                  <a:pt x="1236043" y="224975"/>
                  <a:pt x="1243132" y="219158"/>
                </a:cubicBezTo>
                <a:cubicBezTo>
                  <a:pt x="1294110" y="177594"/>
                  <a:pt x="1350030" y="143622"/>
                  <a:pt x="1408343" y="113509"/>
                </a:cubicBezTo>
                <a:cubicBezTo>
                  <a:pt x="1538001" y="46229"/>
                  <a:pt x="1673529" y="8376"/>
                  <a:pt x="1815121" y="1241"/>
                </a:cubicBezTo>
                <a:close/>
              </a:path>
            </a:pathLst>
          </a:custGeom>
          <a:solidFill>
            <a:schemeClr val="bg1">
              <a:lumMod val="95000"/>
            </a:schemeClr>
          </a:solidFill>
        </p:spPr>
        <p:txBody>
          <a:bodyPr wrap="square" anchor="ctr">
            <a:noAutofit/>
          </a:bodyPr>
          <a:lstStyle>
            <a:lvl1pPr marL="0" indent="0" algn="ctr">
              <a:buNone/>
              <a:defRPr sz="1600" b="0" i="0">
                <a:latin typeface="Titillium" charset="0"/>
                <a:ea typeface="Titillium" charset="0"/>
                <a:cs typeface="Titillium" charset="0"/>
              </a:defRPr>
            </a:lvl1pPr>
          </a:lstStyle>
          <a:p>
            <a:r>
              <a:rPr lang="en-US" err="1"/>
              <a:t>Cliquez</a:t>
            </a:r>
            <a:r>
              <a:rPr lang="en-US"/>
              <a:t> pour </a:t>
            </a:r>
            <a:r>
              <a:rPr lang="en-US" err="1"/>
              <a:t>ajouter</a:t>
            </a:r>
            <a:r>
              <a:rPr lang="en-US"/>
              <a:t> </a:t>
            </a:r>
            <a:r>
              <a:rPr lang="en-US" err="1"/>
              <a:t>une</a:t>
            </a:r>
            <a:r>
              <a:rPr lang="en-US"/>
              <a:t> image</a:t>
            </a:r>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A171309F-A53B-B79E-BC07-D36F3FF0D0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cxnSp>
        <p:nvCxnSpPr>
          <p:cNvPr id="5" name="Straight Connector 9">
            <a:extLst>
              <a:ext uri="{FF2B5EF4-FFF2-40B4-BE49-F238E27FC236}">
                <a16:creationId xmlns:a16="http://schemas.microsoft.com/office/drawing/2014/main" id="{FE781FA1-22C5-BF8B-DBFC-9CA7D9C19349}"/>
              </a:ext>
            </a:extLst>
          </p:cNvPr>
          <p:cNvCxnSpPr>
            <a:cxnSpLocks/>
          </p:cNvCxnSpPr>
          <p:nvPr userDrawn="1"/>
        </p:nvCxnSpPr>
        <p:spPr>
          <a:xfrm>
            <a:off x="8397854" y="695325"/>
            <a:ext cx="0" cy="226094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6" name="Straight Connector 14">
            <a:extLst>
              <a:ext uri="{FF2B5EF4-FFF2-40B4-BE49-F238E27FC236}">
                <a16:creationId xmlns:a16="http://schemas.microsoft.com/office/drawing/2014/main" id="{9601A3A0-1D32-1B41-F4F4-C4E50FAF026B}"/>
              </a:ext>
            </a:extLst>
          </p:cNvPr>
          <p:cNvCxnSpPr>
            <a:cxnSpLocks/>
          </p:cNvCxnSpPr>
          <p:nvPr userDrawn="1"/>
        </p:nvCxnSpPr>
        <p:spPr>
          <a:xfrm flipH="1">
            <a:off x="5416757" y="3429000"/>
            <a:ext cx="2474616" cy="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7" name="Straight Connector 14">
            <a:extLst>
              <a:ext uri="{FF2B5EF4-FFF2-40B4-BE49-F238E27FC236}">
                <a16:creationId xmlns:a16="http://schemas.microsoft.com/office/drawing/2014/main" id="{86FF07F7-210D-77A9-55FE-6BD7998B0C8D}"/>
              </a:ext>
            </a:extLst>
          </p:cNvPr>
          <p:cNvCxnSpPr>
            <a:cxnSpLocks/>
          </p:cNvCxnSpPr>
          <p:nvPr userDrawn="1"/>
        </p:nvCxnSpPr>
        <p:spPr>
          <a:xfrm flipH="1">
            <a:off x="8976703" y="3429000"/>
            <a:ext cx="2474616" cy="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8" name="Straight Connector 9">
            <a:extLst>
              <a:ext uri="{FF2B5EF4-FFF2-40B4-BE49-F238E27FC236}">
                <a16:creationId xmlns:a16="http://schemas.microsoft.com/office/drawing/2014/main" id="{70A78750-1FCC-C97B-B4BA-46BFD6BF0A02}"/>
              </a:ext>
            </a:extLst>
          </p:cNvPr>
          <p:cNvCxnSpPr>
            <a:cxnSpLocks/>
          </p:cNvCxnSpPr>
          <p:nvPr userDrawn="1"/>
        </p:nvCxnSpPr>
        <p:spPr>
          <a:xfrm>
            <a:off x="8397854" y="3908274"/>
            <a:ext cx="0" cy="2227387"/>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sp>
        <p:nvSpPr>
          <p:cNvPr id="10" name="Espace réservé du texte 11">
            <a:extLst>
              <a:ext uri="{FF2B5EF4-FFF2-40B4-BE49-F238E27FC236}">
                <a16:creationId xmlns:a16="http://schemas.microsoft.com/office/drawing/2014/main" id="{5AED1708-DC3E-57C1-EFC9-0BB982D44AD5}"/>
              </a:ext>
            </a:extLst>
          </p:cNvPr>
          <p:cNvSpPr>
            <a:spLocks noGrp="1"/>
          </p:cNvSpPr>
          <p:nvPr>
            <p:ph type="body" sz="quarter" idx="21" hasCustomPrompt="1"/>
          </p:nvPr>
        </p:nvSpPr>
        <p:spPr>
          <a:xfrm>
            <a:off x="5359889" y="1493614"/>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EF442B90-3093-ECDA-8A7F-C7FC3F48493F}"/>
              </a:ext>
            </a:extLst>
          </p:cNvPr>
          <p:cNvSpPr>
            <a:spLocks noGrp="1"/>
          </p:cNvSpPr>
          <p:nvPr>
            <p:ph type="body" sz="quarter" idx="22" hasCustomPrompt="1"/>
          </p:nvPr>
        </p:nvSpPr>
        <p:spPr>
          <a:xfrm>
            <a:off x="5359400" y="586013"/>
            <a:ext cx="2532063" cy="565150"/>
          </a:xfrm>
          <a:prstGeom prst="rect">
            <a:avLst/>
          </a:prstGeom>
        </p:spPr>
        <p:txBody>
          <a:bodyPr/>
          <a:lstStyle>
            <a:lvl1pPr marL="0" indent="0" algn="ctr">
              <a:buNone/>
              <a:defRPr sz="3600" b="1">
                <a:solidFill>
                  <a:srgbClr val="E50071"/>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DF70CFC3-F855-195B-EC47-B1AB09AE3E4C}"/>
              </a:ext>
            </a:extLst>
          </p:cNvPr>
          <p:cNvSpPr>
            <a:spLocks noGrp="1"/>
          </p:cNvSpPr>
          <p:nvPr>
            <p:ph type="body" sz="quarter" idx="23" hasCustomPrompt="1"/>
          </p:nvPr>
        </p:nvSpPr>
        <p:spPr>
          <a:xfrm>
            <a:off x="5359889" y="1137977"/>
            <a:ext cx="2531484"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F8A75555-9A67-3641-631B-E47A0D99EBF4}"/>
              </a:ext>
            </a:extLst>
          </p:cNvPr>
          <p:cNvSpPr>
            <a:spLocks noGrp="1"/>
          </p:cNvSpPr>
          <p:nvPr>
            <p:ph type="body" sz="quarter" idx="24" hasCustomPrompt="1"/>
          </p:nvPr>
        </p:nvSpPr>
        <p:spPr>
          <a:xfrm>
            <a:off x="8919835" y="1493614"/>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085C72D8-6454-F910-B281-6B15B1996DE5}"/>
              </a:ext>
            </a:extLst>
          </p:cNvPr>
          <p:cNvSpPr>
            <a:spLocks noGrp="1"/>
          </p:cNvSpPr>
          <p:nvPr>
            <p:ph type="body" sz="quarter" idx="25" hasCustomPrompt="1"/>
          </p:nvPr>
        </p:nvSpPr>
        <p:spPr>
          <a:xfrm>
            <a:off x="8919346" y="586013"/>
            <a:ext cx="2532063" cy="565150"/>
          </a:xfrm>
          <a:prstGeom prst="rect">
            <a:avLst/>
          </a:prstGeom>
        </p:spPr>
        <p:txBody>
          <a:bodyPr/>
          <a:lstStyle>
            <a:lvl1pPr marL="0" indent="0" algn="ctr">
              <a:buNone/>
              <a:defRPr sz="3600" b="1">
                <a:solidFill>
                  <a:srgbClr val="E50071"/>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0FEA3601-4EEE-1713-4437-09DE1A767B04}"/>
              </a:ext>
            </a:extLst>
          </p:cNvPr>
          <p:cNvSpPr>
            <a:spLocks noGrp="1"/>
          </p:cNvSpPr>
          <p:nvPr>
            <p:ph type="body" sz="quarter" idx="26" hasCustomPrompt="1"/>
          </p:nvPr>
        </p:nvSpPr>
        <p:spPr>
          <a:xfrm>
            <a:off x="8919835" y="1137977"/>
            <a:ext cx="2531484"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20E30B7B-1520-F33B-0E74-E09F775D27AF}"/>
              </a:ext>
            </a:extLst>
          </p:cNvPr>
          <p:cNvSpPr>
            <a:spLocks noGrp="1"/>
          </p:cNvSpPr>
          <p:nvPr>
            <p:ph type="body" sz="quarter" idx="27" hasCustomPrompt="1"/>
          </p:nvPr>
        </p:nvSpPr>
        <p:spPr>
          <a:xfrm>
            <a:off x="5359889" y="4656861"/>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E8E1E23-1743-D606-6CE0-3298A45E90EC}"/>
              </a:ext>
            </a:extLst>
          </p:cNvPr>
          <p:cNvSpPr>
            <a:spLocks noGrp="1"/>
          </p:cNvSpPr>
          <p:nvPr>
            <p:ph type="body" sz="quarter" idx="28" hasCustomPrompt="1"/>
          </p:nvPr>
        </p:nvSpPr>
        <p:spPr>
          <a:xfrm>
            <a:off x="5359400" y="3749260"/>
            <a:ext cx="2532063" cy="565150"/>
          </a:xfrm>
          <a:prstGeom prst="rect">
            <a:avLst/>
          </a:prstGeom>
        </p:spPr>
        <p:txBody>
          <a:bodyPr/>
          <a:lstStyle>
            <a:lvl1pPr marL="0" indent="0" algn="ctr">
              <a:buNone/>
              <a:defRPr sz="3600" b="1">
                <a:solidFill>
                  <a:srgbClr val="E50071"/>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FD1C1B46-C0DB-124E-CFCE-6233515AA47D}"/>
              </a:ext>
            </a:extLst>
          </p:cNvPr>
          <p:cNvSpPr>
            <a:spLocks noGrp="1"/>
          </p:cNvSpPr>
          <p:nvPr>
            <p:ph type="body" sz="quarter" idx="29" hasCustomPrompt="1"/>
          </p:nvPr>
        </p:nvSpPr>
        <p:spPr>
          <a:xfrm>
            <a:off x="5359889" y="4301224"/>
            <a:ext cx="2531484"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0D55F921-5B27-2E98-FA78-BBCC948FD0B4}"/>
              </a:ext>
            </a:extLst>
          </p:cNvPr>
          <p:cNvSpPr>
            <a:spLocks noGrp="1"/>
          </p:cNvSpPr>
          <p:nvPr>
            <p:ph type="body" sz="quarter" idx="30" hasCustomPrompt="1"/>
          </p:nvPr>
        </p:nvSpPr>
        <p:spPr>
          <a:xfrm>
            <a:off x="8919835" y="4656861"/>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643B89B9-01B9-4BEC-E278-014F05E8C48A}"/>
              </a:ext>
            </a:extLst>
          </p:cNvPr>
          <p:cNvSpPr>
            <a:spLocks noGrp="1"/>
          </p:cNvSpPr>
          <p:nvPr>
            <p:ph type="body" sz="quarter" idx="31" hasCustomPrompt="1"/>
          </p:nvPr>
        </p:nvSpPr>
        <p:spPr>
          <a:xfrm>
            <a:off x="8919346" y="3749260"/>
            <a:ext cx="2532063" cy="565150"/>
          </a:xfrm>
          <a:prstGeom prst="rect">
            <a:avLst/>
          </a:prstGeom>
        </p:spPr>
        <p:txBody>
          <a:bodyPr/>
          <a:lstStyle>
            <a:lvl1pPr marL="0" indent="0" algn="ctr">
              <a:buNone/>
              <a:defRPr sz="3600" b="1">
                <a:solidFill>
                  <a:srgbClr val="E50071"/>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4FC695CB-091C-53B1-934C-FE8A55BC4672}"/>
              </a:ext>
            </a:extLst>
          </p:cNvPr>
          <p:cNvSpPr>
            <a:spLocks noGrp="1"/>
          </p:cNvSpPr>
          <p:nvPr>
            <p:ph type="body" sz="quarter" idx="32" hasCustomPrompt="1"/>
          </p:nvPr>
        </p:nvSpPr>
        <p:spPr>
          <a:xfrm>
            <a:off x="8919835" y="4301224"/>
            <a:ext cx="2531484"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7E5E34D9-EC79-512A-9EFC-9DF0E8E62237}"/>
              </a:ext>
            </a:extLst>
          </p:cNvPr>
          <p:cNvSpPr>
            <a:spLocks noGrp="1"/>
          </p:cNvSpPr>
          <p:nvPr>
            <p:ph type="body" sz="quarter" idx="11" hasCustomPrompt="1"/>
          </p:nvPr>
        </p:nvSpPr>
        <p:spPr>
          <a:xfrm>
            <a:off x="1469836" y="1814257"/>
            <a:ext cx="366413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26784969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05 calque personnalisé">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166244" y="1153638"/>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0060A8"/>
            </a:solidFill>
            <a:miter lim="800000"/>
            <a:headEnd type="none" w="med" len="med"/>
            <a:tailEnd type="none" w="med" len="med"/>
          </a:ln>
        </p:spPr>
        <p:txBody>
          <a:bodyPr lIns="0" tIns="0" rIns="0" bIns="0"/>
          <a:lstStyle/>
          <a:p>
            <a:endParaRPr lang="en-US"/>
          </a:p>
        </p:txBody>
      </p:sp>
      <p:sp>
        <p:nvSpPr>
          <p:cNvPr id="4" name="Picture Placeholder 3"/>
          <p:cNvSpPr>
            <a:spLocks noGrp="1"/>
          </p:cNvSpPr>
          <p:nvPr>
            <p:ph type="pic" sz="quarter" idx="16" hasCustomPrompt="1"/>
          </p:nvPr>
        </p:nvSpPr>
        <p:spPr>
          <a:xfrm>
            <a:off x="-386458" y="1260375"/>
            <a:ext cx="4397254" cy="4336451"/>
          </a:xfrm>
          <a:custGeom>
            <a:avLst/>
            <a:gdLst>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0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2396248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1241 h 4336451"/>
              <a:gd name="connsiteX1" fmla="*/ 1958741 w 7680637"/>
              <a:gd name="connsiteY1" fmla="*/ 4395 h 4336451"/>
              <a:gd name="connsiteX2" fmla="*/ 2359375 w 7680637"/>
              <a:gd name="connsiteY2" fmla="*/ 113712 h 4336451"/>
              <a:gd name="connsiteX3" fmla="*/ 2789536 w 7680637"/>
              <a:gd name="connsiteY3" fmla="*/ 374021 h 4336451"/>
              <a:gd name="connsiteX4" fmla="*/ 3102571 w 7680637"/>
              <a:gd name="connsiteY4" fmla="*/ 643354 h 4336451"/>
              <a:gd name="connsiteX5" fmla="*/ 3332895 w 7680637"/>
              <a:gd name="connsiteY5" fmla="*/ 879443 h 4336451"/>
              <a:gd name="connsiteX6" fmla="*/ 3547486 w 7680637"/>
              <a:gd name="connsiteY6" fmla="*/ 1125263 h 4336451"/>
              <a:gd name="connsiteX7" fmla="*/ 3559541 w 7680637"/>
              <a:gd name="connsiteY7" fmla="*/ 1136814 h 4336451"/>
              <a:gd name="connsiteX8" fmla="*/ 3594844 w 7680637"/>
              <a:gd name="connsiteY8" fmla="*/ 1179839 h 4336451"/>
              <a:gd name="connsiteX9" fmla="*/ 3608488 w 7680637"/>
              <a:gd name="connsiteY9" fmla="*/ 1199610 h 4336451"/>
              <a:gd name="connsiteX10" fmla="*/ 3859378 w 7680637"/>
              <a:gd name="connsiteY10" fmla="*/ 1530521 h 4336451"/>
              <a:gd name="connsiteX11" fmla="*/ 4127150 w 7680637"/>
              <a:gd name="connsiteY11" fmla="*/ 1957420 h 4336451"/>
              <a:gd name="connsiteX12" fmla="*/ 4318633 w 7680637"/>
              <a:gd name="connsiteY12" fmla="*/ 2395038 h 4336451"/>
              <a:gd name="connsiteX13" fmla="*/ 4397027 w 7680637"/>
              <a:gd name="connsiteY13" fmla="*/ 2829633 h 4336451"/>
              <a:gd name="connsiteX14" fmla="*/ 4225697 w 7680637"/>
              <a:gd name="connsiteY14" fmla="*/ 3419902 h 4336451"/>
              <a:gd name="connsiteX15" fmla="*/ 4062935 w 7680637"/>
              <a:gd name="connsiteY15" fmla="*/ 3609295 h 4336451"/>
              <a:gd name="connsiteX16" fmla="*/ 4026361 w 7680637"/>
              <a:gd name="connsiteY16" fmla="*/ 3648304 h 4336451"/>
              <a:gd name="connsiteX17" fmla="*/ 3960411 w 7680637"/>
              <a:gd name="connsiteY17" fmla="*/ 3702417 h 4336451"/>
              <a:gd name="connsiteX18" fmla="*/ 3930096 w 7680637"/>
              <a:gd name="connsiteY18" fmla="*/ 3720145 h 4336451"/>
              <a:gd name="connsiteX19" fmla="*/ 3581683 w 7680637"/>
              <a:gd name="connsiteY19" fmla="*/ 3923972 h 4336451"/>
              <a:gd name="connsiteX20" fmla="*/ 3065181 w 7680637"/>
              <a:gd name="connsiteY20" fmla="*/ 4112732 h 4336451"/>
              <a:gd name="connsiteX21" fmla="*/ 2281419 w 7680637"/>
              <a:gd name="connsiteY21" fmla="*/ 4276486 h 4336451"/>
              <a:gd name="connsiteX22" fmla="*/ 1509106 w 7680637"/>
              <a:gd name="connsiteY22" fmla="*/ 4336355 h 4336451"/>
              <a:gd name="connsiteX23" fmla="*/ 987175 w 7680637"/>
              <a:gd name="connsiteY23" fmla="*/ 4286597 h 4336451"/>
              <a:gd name="connsiteX24" fmla="*/ 589146 w 7680637"/>
              <a:gd name="connsiteY24" fmla="*/ 4153435 h 4336451"/>
              <a:gd name="connsiteX25" fmla="*/ 309879 w 7680637"/>
              <a:gd name="connsiteY25" fmla="*/ 3953535 h 4336451"/>
              <a:gd name="connsiteX26" fmla="*/ 268865 w 7680637"/>
              <a:gd name="connsiteY26" fmla="*/ 3913607 h 4336451"/>
              <a:gd name="connsiteX27" fmla="*/ 226554 w 7680637"/>
              <a:gd name="connsiteY27" fmla="*/ 3862040 h 4336451"/>
              <a:gd name="connsiteX28" fmla="*/ 218482 w 7680637"/>
              <a:gd name="connsiteY28" fmla="*/ 3847486 h 4336451"/>
              <a:gd name="connsiteX29" fmla="*/ 164739 w 7680637"/>
              <a:gd name="connsiteY29" fmla="*/ 3765333 h 4336451"/>
              <a:gd name="connsiteX30" fmla="*/ 30218 w 7680637"/>
              <a:gd name="connsiteY30" fmla="*/ 3404051 h 4336451"/>
              <a:gd name="connsiteX31" fmla="*/ 6563 w 7680637"/>
              <a:gd name="connsiteY31" fmla="*/ 2907338 h 4336451"/>
              <a:gd name="connsiteX32" fmla="*/ 94549 w 7680637"/>
              <a:gd name="connsiteY32" fmla="*/ 2373545 h 4336451"/>
              <a:gd name="connsiteX33" fmla="*/ 517592 w 7680637"/>
              <a:gd name="connsiteY33" fmla="*/ 1199844 h 4336451"/>
              <a:gd name="connsiteX34" fmla="*/ 854449 w 7680637"/>
              <a:gd name="connsiteY34" fmla="*/ 622773 h 4336451"/>
              <a:gd name="connsiteX35" fmla="*/ 1142073 w 7680637"/>
              <a:gd name="connsiteY35" fmla="*/ 301812 h 4336451"/>
              <a:gd name="connsiteX36" fmla="*/ 1156923 w 7680637"/>
              <a:gd name="connsiteY36" fmla="*/ 285659 h 4336451"/>
              <a:gd name="connsiteX37" fmla="*/ 1219944 w 7680637"/>
              <a:gd name="connsiteY37" fmla="*/ 233949 h 4336451"/>
              <a:gd name="connsiteX38" fmla="*/ 1243132 w 7680637"/>
              <a:gd name="connsiteY38" fmla="*/ 219158 h 4336451"/>
              <a:gd name="connsiteX39" fmla="*/ 1408343 w 7680637"/>
              <a:gd name="connsiteY39" fmla="*/ 113509 h 4336451"/>
              <a:gd name="connsiteX40" fmla="*/ 1815121 w 7680637"/>
              <a:gd name="connsiteY40" fmla="*/ 1241 h 4336451"/>
              <a:gd name="connsiteX41" fmla="*/ 5284387 w 7680637"/>
              <a:gd name="connsiteY41" fmla="*/ 1821783 h 4336451"/>
              <a:gd name="connsiteX42" fmla="*/ 7680637 w 7680637"/>
              <a:gd name="connsiteY42" fmla="*/ 1821783 h 4336451"/>
              <a:gd name="connsiteX43" fmla="*/ 5284387 w 7680637"/>
              <a:gd name="connsiteY43" fmla="*/ 1821783 h 4336451"/>
              <a:gd name="connsiteX0" fmla="*/ 1815121 w 4397254"/>
              <a:gd name="connsiteY0" fmla="*/ 1241 h 4336451"/>
              <a:gd name="connsiteX1" fmla="*/ 1958741 w 4397254"/>
              <a:gd name="connsiteY1" fmla="*/ 4395 h 4336451"/>
              <a:gd name="connsiteX2" fmla="*/ 2359375 w 4397254"/>
              <a:gd name="connsiteY2" fmla="*/ 113712 h 4336451"/>
              <a:gd name="connsiteX3" fmla="*/ 2789536 w 4397254"/>
              <a:gd name="connsiteY3" fmla="*/ 374021 h 4336451"/>
              <a:gd name="connsiteX4" fmla="*/ 3102571 w 4397254"/>
              <a:gd name="connsiteY4" fmla="*/ 643354 h 4336451"/>
              <a:gd name="connsiteX5" fmla="*/ 3332895 w 4397254"/>
              <a:gd name="connsiteY5" fmla="*/ 879443 h 4336451"/>
              <a:gd name="connsiteX6" fmla="*/ 3547486 w 4397254"/>
              <a:gd name="connsiteY6" fmla="*/ 1125263 h 4336451"/>
              <a:gd name="connsiteX7" fmla="*/ 3559541 w 4397254"/>
              <a:gd name="connsiteY7" fmla="*/ 1136814 h 4336451"/>
              <a:gd name="connsiteX8" fmla="*/ 3594844 w 4397254"/>
              <a:gd name="connsiteY8" fmla="*/ 1179839 h 4336451"/>
              <a:gd name="connsiteX9" fmla="*/ 3608488 w 4397254"/>
              <a:gd name="connsiteY9" fmla="*/ 1199610 h 4336451"/>
              <a:gd name="connsiteX10" fmla="*/ 3859378 w 4397254"/>
              <a:gd name="connsiteY10" fmla="*/ 1530521 h 4336451"/>
              <a:gd name="connsiteX11" fmla="*/ 4127150 w 4397254"/>
              <a:gd name="connsiteY11" fmla="*/ 1957420 h 4336451"/>
              <a:gd name="connsiteX12" fmla="*/ 4318633 w 4397254"/>
              <a:gd name="connsiteY12" fmla="*/ 2395038 h 4336451"/>
              <a:gd name="connsiteX13" fmla="*/ 4397027 w 4397254"/>
              <a:gd name="connsiteY13" fmla="*/ 2829633 h 4336451"/>
              <a:gd name="connsiteX14" fmla="*/ 4225697 w 4397254"/>
              <a:gd name="connsiteY14" fmla="*/ 3419902 h 4336451"/>
              <a:gd name="connsiteX15" fmla="*/ 4062935 w 4397254"/>
              <a:gd name="connsiteY15" fmla="*/ 3609295 h 4336451"/>
              <a:gd name="connsiteX16" fmla="*/ 4026361 w 4397254"/>
              <a:gd name="connsiteY16" fmla="*/ 3648304 h 4336451"/>
              <a:gd name="connsiteX17" fmla="*/ 3960411 w 4397254"/>
              <a:gd name="connsiteY17" fmla="*/ 3702417 h 4336451"/>
              <a:gd name="connsiteX18" fmla="*/ 3930096 w 4397254"/>
              <a:gd name="connsiteY18" fmla="*/ 3720145 h 4336451"/>
              <a:gd name="connsiteX19" fmla="*/ 3581683 w 4397254"/>
              <a:gd name="connsiteY19" fmla="*/ 3923972 h 4336451"/>
              <a:gd name="connsiteX20" fmla="*/ 3065181 w 4397254"/>
              <a:gd name="connsiteY20" fmla="*/ 4112732 h 4336451"/>
              <a:gd name="connsiteX21" fmla="*/ 2281419 w 4397254"/>
              <a:gd name="connsiteY21" fmla="*/ 4276486 h 4336451"/>
              <a:gd name="connsiteX22" fmla="*/ 1509106 w 4397254"/>
              <a:gd name="connsiteY22" fmla="*/ 4336355 h 4336451"/>
              <a:gd name="connsiteX23" fmla="*/ 987175 w 4397254"/>
              <a:gd name="connsiteY23" fmla="*/ 4286597 h 4336451"/>
              <a:gd name="connsiteX24" fmla="*/ 589146 w 4397254"/>
              <a:gd name="connsiteY24" fmla="*/ 4153435 h 4336451"/>
              <a:gd name="connsiteX25" fmla="*/ 309879 w 4397254"/>
              <a:gd name="connsiteY25" fmla="*/ 3953535 h 4336451"/>
              <a:gd name="connsiteX26" fmla="*/ 268865 w 4397254"/>
              <a:gd name="connsiteY26" fmla="*/ 3913607 h 4336451"/>
              <a:gd name="connsiteX27" fmla="*/ 226554 w 4397254"/>
              <a:gd name="connsiteY27" fmla="*/ 3862040 h 4336451"/>
              <a:gd name="connsiteX28" fmla="*/ 218482 w 4397254"/>
              <a:gd name="connsiteY28" fmla="*/ 3847486 h 4336451"/>
              <a:gd name="connsiteX29" fmla="*/ 164739 w 4397254"/>
              <a:gd name="connsiteY29" fmla="*/ 3765333 h 4336451"/>
              <a:gd name="connsiteX30" fmla="*/ 30218 w 4397254"/>
              <a:gd name="connsiteY30" fmla="*/ 3404051 h 4336451"/>
              <a:gd name="connsiteX31" fmla="*/ 6563 w 4397254"/>
              <a:gd name="connsiteY31" fmla="*/ 2907338 h 4336451"/>
              <a:gd name="connsiteX32" fmla="*/ 94549 w 4397254"/>
              <a:gd name="connsiteY32" fmla="*/ 2373545 h 4336451"/>
              <a:gd name="connsiteX33" fmla="*/ 517592 w 4397254"/>
              <a:gd name="connsiteY33" fmla="*/ 1199844 h 4336451"/>
              <a:gd name="connsiteX34" fmla="*/ 854449 w 4397254"/>
              <a:gd name="connsiteY34" fmla="*/ 622773 h 4336451"/>
              <a:gd name="connsiteX35" fmla="*/ 1142073 w 4397254"/>
              <a:gd name="connsiteY35" fmla="*/ 301812 h 4336451"/>
              <a:gd name="connsiteX36" fmla="*/ 1156923 w 4397254"/>
              <a:gd name="connsiteY36" fmla="*/ 285659 h 4336451"/>
              <a:gd name="connsiteX37" fmla="*/ 1219944 w 4397254"/>
              <a:gd name="connsiteY37" fmla="*/ 233949 h 4336451"/>
              <a:gd name="connsiteX38" fmla="*/ 1243132 w 4397254"/>
              <a:gd name="connsiteY38" fmla="*/ 219158 h 4336451"/>
              <a:gd name="connsiteX39" fmla="*/ 1408343 w 4397254"/>
              <a:gd name="connsiteY39" fmla="*/ 113509 h 4336451"/>
              <a:gd name="connsiteX40" fmla="*/ 1815121 w 4397254"/>
              <a:gd name="connsiteY40" fmla="*/ 1241 h 433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97254" h="4336451">
                <a:moveTo>
                  <a:pt x="1815121" y="1241"/>
                </a:moveTo>
                <a:cubicBezTo>
                  <a:pt x="1862318" y="-1137"/>
                  <a:pt x="1910189" y="-102"/>
                  <a:pt x="1958741" y="4395"/>
                </a:cubicBezTo>
                <a:cubicBezTo>
                  <a:pt x="2098628" y="17457"/>
                  <a:pt x="2231379" y="57015"/>
                  <a:pt x="2359375" y="113712"/>
                </a:cubicBezTo>
                <a:cubicBezTo>
                  <a:pt x="2513869" y="182282"/>
                  <a:pt x="2655218" y="272222"/>
                  <a:pt x="2789536" y="374021"/>
                </a:cubicBezTo>
                <a:cubicBezTo>
                  <a:pt x="2899333" y="457559"/>
                  <a:pt x="3002950" y="548021"/>
                  <a:pt x="3102571" y="643354"/>
                </a:cubicBezTo>
                <a:cubicBezTo>
                  <a:pt x="3182202" y="719351"/>
                  <a:pt x="3259630" y="797689"/>
                  <a:pt x="3332895" y="879443"/>
                </a:cubicBezTo>
                <a:cubicBezTo>
                  <a:pt x="3405797" y="960434"/>
                  <a:pt x="3476103" y="1043291"/>
                  <a:pt x="3547486" y="1125263"/>
                </a:cubicBezTo>
                <a:cubicBezTo>
                  <a:pt x="3551145" y="1129408"/>
                  <a:pt x="3555574" y="1132922"/>
                  <a:pt x="3559541" y="1136814"/>
                </a:cubicBezTo>
                <a:lnTo>
                  <a:pt x="3594844" y="1179839"/>
                </a:lnTo>
                <a:cubicBezTo>
                  <a:pt x="3599444" y="1186387"/>
                  <a:pt x="3603581" y="1193315"/>
                  <a:pt x="3608488" y="1199610"/>
                </a:cubicBezTo>
                <a:cubicBezTo>
                  <a:pt x="3695148" y="1307428"/>
                  <a:pt x="3779473" y="1417425"/>
                  <a:pt x="3859378" y="1530521"/>
                </a:cubicBezTo>
                <a:cubicBezTo>
                  <a:pt x="3956253" y="1668069"/>
                  <a:pt x="4046908" y="1809665"/>
                  <a:pt x="4127150" y="1957420"/>
                </a:cubicBezTo>
                <a:cubicBezTo>
                  <a:pt x="4203278" y="2097963"/>
                  <a:pt x="4269448" y="2242711"/>
                  <a:pt x="4318633" y="2395038"/>
                </a:cubicBezTo>
                <a:cubicBezTo>
                  <a:pt x="4364176" y="2536327"/>
                  <a:pt x="4394000" y="2680458"/>
                  <a:pt x="4397027" y="2829633"/>
                </a:cubicBezTo>
                <a:cubicBezTo>
                  <a:pt x="4401223" y="3044022"/>
                  <a:pt x="4347375" y="3241718"/>
                  <a:pt x="4225697" y="3419902"/>
                </a:cubicBezTo>
                <a:cubicBezTo>
                  <a:pt x="4178523" y="3489045"/>
                  <a:pt x="4123864" y="3551893"/>
                  <a:pt x="4062935" y="3609295"/>
                </a:cubicBezTo>
                <a:cubicBezTo>
                  <a:pt x="4050000" y="3621498"/>
                  <a:pt x="4038518" y="3635153"/>
                  <a:pt x="4026361" y="3648304"/>
                </a:cubicBezTo>
                <a:lnTo>
                  <a:pt x="3960411" y="3702417"/>
                </a:lnTo>
                <a:cubicBezTo>
                  <a:pt x="3950306" y="3708327"/>
                  <a:pt x="3939576" y="3713159"/>
                  <a:pt x="3930096" y="3720145"/>
                </a:cubicBezTo>
                <a:cubicBezTo>
                  <a:pt x="3821235" y="3800204"/>
                  <a:pt x="3704076" y="3866689"/>
                  <a:pt x="3581683" y="3923972"/>
                </a:cubicBezTo>
                <a:cubicBezTo>
                  <a:pt x="3415114" y="4001885"/>
                  <a:pt x="3241981" y="4062685"/>
                  <a:pt x="3065181" y="4112732"/>
                </a:cubicBezTo>
                <a:cubicBezTo>
                  <a:pt x="2807878" y="4185956"/>
                  <a:pt x="2545972" y="4237546"/>
                  <a:pt x="2281419" y="4276486"/>
                </a:cubicBezTo>
                <a:cubicBezTo>
                  <a:pt x="2025295" y="4314067"/>
                  <a:pt x="1768171" y="4338178"/>
                  <a:pt x="1509106" y="4336355"/>
                </a:cubicBezTo>
                <a:cubicBezTo>
                  <a:pt x="1333688" y="4334979"/>
                  <a:pt x="1159288" y="4321650"/>
                  <a:pt x="987175" y="4286597"/>
                </a:cubicBezTo>
                <a:cubicBezTo>
                  <a:pt x="848988" y="4258642"/>
                  <a:pt x="715269" y="4216963"/>
                  <a:pt x="589146" y="4153435"/>
                </a:cubicBezTo>
                <a:cubicBezTo>
                  <a:pt x="485705" y="4101209"/>
                  <a:pt x="391685" y="4035954"/>
                  <a:pt x="309879" y="3953535"/>
                </a:cubicBezTo>
                <a:cubicBezTo>
                  <a:pt x="296422" y="3939962"/>
                  <a:pt x="282631" y="3926927"/>
                  <a:pt x="268865" y="3913607"/>
                </a:cubicBezTo>
                <a:lnTo>
                  <a:pt x="226554" y="3862040"/>
                </a:lnTo>
                <a:cubicBezTo>
                  <a:pt x="223819" y="3857134"/>
                  <a:pt x="221677" y="3852011"/>
                  <a:pt x="218482" y="3847486"/>
                </a:cubicBezTo>
                <a:cubicBezTo>
                  <a:pt x="200618" y="3820062"/>
                  <a:pt x="181393" y="3793486"/>
                  <a:pt x="164739" y="3765333"/>
                </a:cubicBezTo>
                <a:cubicBezTo>
                  <a:pt x="97787" y="3653256"/>
                  <a:pt x="55417" y="3531860"/>
                  <a:pt x="30218" y="3404051"/>
                </a:cubicBezTo>
                <a:cubicBezTo>
                  <a:pt x="-2189" y="3239807"/>
                  <a:pt x="-5794" y="3073902"/>
                  <a:pt x="6563" y="2907338"/>
                </a:cubicBezTo>
                <a:cubicBezTo>
                  <a:pt x="19827" y="2726795"/>
                  <a:pt x="51054" y="2548982"/>
                  <a:pt x="94549" y="2373545"/>
                </a:cubicBezTo>
                <a:cubicBezTo>
                  <a:pt x="194967" y="1967715"/>
                  <a:pt x="339184" y="1577558"/>
                  <a:pt x="517592" y="1199844"/>
                </a:cubicBezTo>
                <a:cubicBezTo>
                  <a:pt x="613094" y="997614"/>
                  <a:pt x="722388" y="803389"/>
                  <a:pt x="854449" y="622773"/>
                </a:cubicBezTo>
                <a:cubicBezTo>
                  <a:pt x="939492" y="506147"/>
                  <a:pt x="1031609" y="395627"/>
                  <a:pt x="1142073" y="301812"/>
                </a:cubicBezTo>
                <a:cubicBezTo>
                  <a:pt x="1147644" y="296975"/>
                  <a:pt x="1152023" y="291001"/>
                  <a:pt x="1156923" y="285659"/>
                </a:cubicBezTo>
                <a:lnTo>
                  <a:pt x="1219944" y="233949"/>
                </a:lnTo>
                <a:cubicBezTo>
                  <a:pt x="1227812" y="229081"/>
                  <a:pt x="1236043" y="224975"/>
                  <a:pt x="1243132" y="219158"/>
                </a:cubicBezTo>
                <a:cubicBezTo>
                  <a:pt x="1294110" y="177594"/>
                  <a:pt x="1350030" y="143622"/>
                  <a:pt x="1408343" y="113509"/>
                </a:cubicBezTo>
                <a:cubicBezTo>
                  <a:pt x="1538001" y="46229"/>
                  <a:pt x="1673529" y="8376"/>
                  <a:pt x="1815121" y="1241"/>
                </a:cubicBezTo>
                <a:close/>
              </a:path>
            </a:pathLst>
          </a:custGeom>
          <a:solidFill>
            <a:schemeClr val="bg1">
              <a:lumMod val="95000"/>
            </a:schemeClr>
          </a:solidFill>
        </p:spPr>
        <p:txBody>
          <a:bodyPr wrap="square" anchor="ctr">
            <a:noAutofit/>
          </a:bodyPr>
          <a:lstStyle>
            <a:lvl1pPr marL="0" indent="0" algn="ctr">
              <a:buNone/>
              <a:defRPr sz="1600" b="0" i="0">
                <a:latin typeface="Titillium" charset="0"/>
                <a:ea typeface="Titillium" charset="0"/>
                <a:cs typeface="Titillium" charset="0"/>
              </a:defRPr>
            </a:lvl1pPr>
          </a:lstStyle>
          <a:p>
            <a:r>
              <a:rPr lang="en-US" err="1"/>
              <a:t>Cliquez</a:t>
            </a:r>
            <a:r>
              <a:rPr lang="en-US"/>
              <a:t> pour </a:t>
            </a:r>
            <a:r>
              <a:rPr lang="en-US" err="1"/>
              <a:t>ajouter</a:t>
            </a:r>
            <a:r>
              <a:rPr lang="en-US"/>
              <a:t> </a:t>
            </a:r>
            <a:r>
              <a:rPr lang="en-US" err="1"/>
              <a:t>une</a:t>
            </a:r>
            <a:r>
              <a:rPr lang="en-US"/>
              <a:t> image</a:t>
            </a:r>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B0501EAA-E8EF-5583-979A-4B74825102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cxnSp>
        <p:nvCxnSpPr>
          <p:cNvPr id="5" name="Straight Connector 9">
            <a:extLst>
              <a:ext uri="{FF2B5EF4-FFF2-40B4-BE49-F238E27FC236}">
                <a16:creationId xmlns:a16="http://schemas.microsoft.com/office/drawing/2014/main" id="{DAD6764A-6687-50CE-5EF7-630E0371EB4D}"/>
              </a:ext>
            </a:extLst>
          </p:cNvPr>
          <p:cNvCxnSpPr>
            <a:cxnSpLocks/>
          </p:cNvCxnSpPr>
          <p:nvPr userDrawn="1"/>
        </p:nvCxnSpPr>
        <p:spPr>
          <a:xfrm>
            <a:off x="8397854" y="695325"/>
            <a:ext cx="0" cy="226094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6" name="Straight Connector 14">
            <a:extLst>
              <a:ext uri="{FF2B5EF4-FFF2-40B4-BE49-F238E27FC236}">
                <a16:creationId xmlns:a16="http://schemas.microsoft.com/office/drawing/2014/main" id="{18ECA696-B889-6D62-6A17-1D6A08EC64EE}"/>
              </a:ext>
            </a:extLst>
          </p:cNvPr>
          <p:cNvCxnSpPr>
            <a:cxnSpLocks/>
          </p:cNvCxnSpPr>
          <p:nvPr userDrawn="1"/>
        </p:nvCxnSpPr>
        <p:spPr>
          <a:xfrm flipH="1">
            <a:off x="5416757" y="3429000"/>
            <a:ext cx="2474616" cy="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7" name="Straight Connector 14">
            <a:extLst>
              <a:ext uri="{FF2B5EF4-FFF2-40B4-BE49-F238E27FC236}">
                <a16:creationId xmlns:a16="http://schemas.microsoft.com/office/drawing/2014/main" id="{220F4B29-6819-6E15-6265-DD520C81D093}"/>
              </a:ext>
            </a:extLst>
          </p:cNvPr>
          <p:cNvCxnSpPr>
            <a:cxnSpLocks/>
          </p:cNvCxnSpPr>
          <p:nvPr userDrawn="1"/>
        </p:nvCxnSpPr>
        <p:spPr>
          <a:xfrm flipH="1">
            <a:off x="8976703" y="3429000"/>
            <a:ext cx="2474616" cy="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8" name="Straight Connector 9">
            <a:extLst>
              <a:ext uri="{FF2B5EF4-FFF2-40B4-BE49-F238E27FC236}">
                <a16:creationId xmlns:a16="http://schemas.microsoft.com/office/drawing/2014/main" id="{6110E3A5-B280-8E11-6838-3AA393765950}"/>
              </a:ext>
            </a:extLst>
          </p:cNvPr>
          <p:cNvCxnSpPr>
            <a:cxnSpLocks/>
          </p:cNvCxnSpPr>
          <p:nvPr userDrawn="1"/>
        </p:nvCxnSpPr>
        <p:spPr>
          <a:xfrm>
            <a:off x="8397854" y="3908274"/>
            <a:ext cx="0" cy="2227387"/>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sp>
        <p:nvSpPr>
          <p:cNvPr id="10" name="Espace réservé du texte 11">
            <a:extLst>
              <a:ext uri="{FF2B5EF4-FFF2-40B4-BE49-F238E27FC236}">
                <a16:creationId xmlns:a16="http://schemas.microsoft.com/office/drawing/2014/main" id="{17558C35-8458-F126-2227-43E9BF3CA977}"/>
              </a:ext>
            </a:extLst>
          </p:cNvPr>
          <p:cNvSpPr>
            <a:spLocks noGrp="1"/>
          </p:cNvSpPr>
          <p:nvPr>
            <p:ph type="body" sz="quarter" idx="21" hasCustomPrompt="1"/>
          </p:nvPr>
        </p:nvSpPr>
        <p:spPr>
          <a:xfrm>
            <a:off x="5359889" y="1493614"/>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E28AAB50-9E86-DC27-7772-CB9769463D52}"/>
              </a:ext>
            </a:extLst>
          </p:cNvPr>
          <p:cNvSpPr>
            <a:spLocks noGrp="1"/>
          </p:cNvSpPr>
          <p:nvPr>
            <p:ph type="body" sz="quarter" idx="22" hasCustomPrompt="1"/>
          </p:nvPr>
        </p:nvSpPr>
        <p:spPr>
          <a:xfrm>
            <a:off x="5359400" y="586013"/>
            <a:ext cx="2532063" cy="565150"/>
          </a:xfrm>
          <a:prstGeom prst="rect">
            <a:avLst/>
          </a:prstGeom>
        </p:spPr>
        <p:txBody>
          <a:bodyPr/>
          <a:lstStyle>
            <a:lvl1pPr marL="0" indent="0" algn="ctr">
              <a:buNone/>
              <a:defRPr sz="3600" b="1">
                <a:solidFill>
                  <a:srgbClr val="0060A8"/>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CB19E3B8-C255-F24A-15FA-99F058ED17BB}"/>
              </a:ext>
            </a:extLst>
          </p:cNvPr>
          <p:cNvSpPr>
            <a:spLocks noGrp="1"/>
          </p:cNvSpPr>
          <p:nvPr>
            <p:ph type="body" sz="quarter" idx="23" hasCustomPrompt="1"/>
          </p:nvPr>
        </p:nvSpPr>
        <p:spPr>
          <a:xfrm>
            <a:off x="5359889" y="1137977"/>
            <a:ext cx="2531484" cy="235867"/>
          </a:xfrm>
          <a:prstGeom prst="rect">
            <a:avLst/>
          </a:prstGeom>
        </p:spPr>
        <p:txBody>
          <a:bodyPr/>
          <a:lstStyle>
            <a:lvl1pPr marL="0" indent="0" algn="ctr">
              <a:lnSpc>
                <a:spcPct val="100000"/>
              </a:lnSpc>
              <a:spcAft>
                <a:spcPts val="600"/>
              </a:spcAft>
              <a:buNone/>
              <a:defRPr sz="1400" b="1">
                <a:solidFill>
                  <a:srgbClr val="0060A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E837E2DA-8FAD-42AF-588E-C40697DD017D}"/>
              </a:ext>
            </a:extLst>
          </p:cNvPr>
          <p:cNvSpPr>
            <a:spLocks noGrp="1"/>
          </p:cNvSpPr>
          <p:nvPr>
            <p:ph type="body" sz="quarter" idx="24" hasCustomPrompt="1"/>
          </p:nvPr>
        </p:nvSpPr>
        <p:spPr>
          <a:xfrm>
            <a:off x="8919835" y="1493614"/>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00B4B4D8-E001-826D-4C30-D6141D5EEF8C}"/>
              </a:ext>
            </a:extLst>
          </p:cNvPr>
          <p:cNvSpPr>
            <a:spLocks noGrp="1"/>
          </p:cNvSpPr>
          <p:nvPr>
            <p:ph type="body" sz="quarter" idx="25" hasCustomPrompt="1"/>
          </p:nvPr>
        </p:nvSpPr>
        <p:spPr>
          <a:xfrm>
            <a:off x="8919346" y="586013"/>
            <a:ext cx="2532063" cy="565150"/>
          </a:xfrm>
          <a:prstGeom prst="rect">
            <a:avLst/>
          </a:prstGeom>
        </p:spPr>
        <p:txBody>
          <a:bodyPr/>
          <a:lstStyle>
            <a:lvl1pPr marL="0" indent="0" algn="ctr">
              <a:buNone/>
              <a:defRPr sz="3600" b="1">
                <a:solidFill>
                  <a:srgbClr val="0060A8"/>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BF42D161-20B6-833C-0096-4F75CAAC44FA}"/>
              </a:ext>
            </a:extLst>
          </p:cNvPr>
          <p:cNvSpPr>
            <a:spLocks noGrp="1"/>
          </p:cNvSpPr>
          <p:nvPr>
            <p:ph type="body" sz="quarter" idx="26" hasCustomPrompt="1"/>
          </p:nvPr>
        </p:nvSpPr>
        <p:spPr>
          <a:xfrm>
            <a:off x="8919835" y="1137977"/>
            <a:ext cx="2531484" cy="235867"/>
          </a:xfrm>
          <a:prstGeom prst="rect">
            <a:avLst/>
          </a:prstGeom>
        </p:spPr>
        <p:txBody>
          <a:bodyPr/>
          <a:lstStyle>
            <a:lvl1pPr marL="0" indent="0" algn="ctr">
              <a:lnSpc>
                <a:spcPct val="100000"/>
              </a:lnSpc>
              <a:spcAft>
                <a:spcPts val="600"/>
              </a:spcAft>
              <a:buNone/>
              <a:defRPr sz="1400" b="1">
                <a:solidFill>
                  <a:srgbClr val="0060A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CE98FF02-B559-BF9B-EDEC-7F3D55D4E0EA}"/>
              </a:ext>
            </a:extLst>
          </p:cNvPr>
          <p:cNvSpPr>
            <a:spLocks noGrp="1"/>
          </p:cNvSpPr>
          <p:nvPr>
            <p:ph type="body" sz="quarter" idx="27" hasCustomPrompt="1"/>
          </p:nvPr>
        </p:nvSpPr>
        <p:spPr>
          <a:xfrm>
            <a:off x="5359889" y="4656861"/>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E3A07D0-748D-7FBF-B875-30D834BE5DE1}"/>
              </a:ext>
            </a:extLst>
          </p:cNvPr>
          <p:cNvSpPr>
            <a:spLocks noGrp="1"/>
          </p:cNvSpPr>
          <p:nvPr>
            <p:ph type="body" sz="quarter" idx="28" hasCustomPrompt="1"/>
          </p:nvPr>
        </p:nvSpPr>
        <p:spPr>
          <a:xfrm>
            <a:off x="5359400" y="3749260"/>
            <a:ext cx="2532063" cy="565150"/>
          </a:xfrm>
          <a:prstGeom prst="rect">
            <a:avLst/>
          </a:prstGeom>
        </p:spPr>
        <p:txBody>
          <a:bodyPr/>
          <a:lstStyle>
            <a:lvl1pPr marL="0" indent="0" algn="ctr">
              <a:buNone/>
              <a:defRPr sz="3600" b="1">
                <a:solidFill>
                  <a:srgbClr val="0060A8"/>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729E9404-D5F8-74DD-07A8-EAEABB34BD15}"/>
              </a:ext>
            </a:extLst>
          </p:cNvPr>
          <p:cNvSpPr>
            <a:spLocks noGrp="1"/>
          </p:cNvSpPr>
          <p:nvPr>
            <p:ph type="body" sz="quarter" idx="29" hasCustomPrompt="1"/>
          </p:nvPr>
        </p:nvSpPr>
        <p:spPr>
          <a:xfrm>
            <a:off x="5359889" y="4301224"/>
            <a:ext cx="2531484" cy="235867"/>
          </a:xfrm>
          <a:prstGeom prst="rect">
            <a:avLst/>
          </a:prstGeom>
        </p:spPr>
        <p:txBody>
          <a:bodyPr/>
          <a:lstStyle>
            <a:lvl1pPr marL="0" indent="0" algn="ctr">
              <a:lnSpc>
                <a:spcPct val="100000"/>
              </a:lnSpc>
              <a:spcAft>
                <a:spcPts val="600"/>
              </a:spcAft>
              <a:buNone/>
              <a:defRPr sz="1400" b="1">
                <a:solidFill>
                  <a:srgbClr val="0060A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0DBDC8B7-A797-34C8-AD26-03E9E3E01B5B}"/>
              </a:ext>
            </a:extLst>
          </p:cNvPr>
          <p:cNvSpPr>
            <a:spLocks noGrp="1"/>
          </p:cNvSpPr>
          <p:nvPr>
            <p:ph type="body" sz="quarter" idx="30" hasCustomPrompt="1"/>
          </p:nvPr>
        </p:nvSpPr>
        <p:spPr>
          <a:xfrm>
            <a:off x="8919835" y="4656861"/>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716D7089-ABD8-B159-5FCE-44C7E427D6F7}"/>
              </a:ext>
            </a:extLst>
          </p:cNvPr>
          <p:cNvSpPr>
            <a:spLocks noGrp="1"/>
          </p:cNvSpPr>
          <p:nvPr>
            <p:ph type="body" sz="quarter" idx="31" hasCustomPrompt="1"/>
          </p:nvPr>
        </p:nvSpPr>
        <p:spPr>
          <a:xfrm>
            <a:off x="8919346" y="3749260"/>
            <a:ext cx="2532063" cy="565150"/>
          </a:xfrm>
          <a:prstGeom prst="rect">
            <a:avLst/>
          </a:prstGeom>
        </p:spPr>
        <p:txBody>
          <a:bodyPr/>
          <a:lstStyle>
            <a:lvl1pPr marL="0" indent="0" algn="ctr">
              <a:buNone/>
              <a:defRPr sz="3600" b="1">
                <a:solidFill>
                  <a:srgbClr val="0060A8"/>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250F1CE6-6E7E-0D8F-1ED2-17467D13048F}"/>
              </a:ext>
            </a:extLst>
          </p:cNvPr>
          <p:cNvSpPr>
            <a:spLocks noGrp="1"/>
          </p:cNvSpPr>
          <p:nvPr>
            <p:ph type="body" sz="quarter" idx="32" hasCustomPrompt="1"/>
          </p:nvPr>
        </p:nvSpPr>
        <p:spPr>
          <a:xfrm>
            <a:off x="8919835" y="4301224"/>
            <a:ext cx="2531484" cy="235867"/>
          </a:xfrm>
          <a:prstGeom prst="rect">
            <a:avLst/>
          </a:prstGeom>
        </p:spPr>
        <p:txBody>
          <a:bodyPr/>
          <a:lstStyle>
            <a:lvl1pPr marL="0" indent="0" algn="ctr">
              <a:lnSpc>
                <a:spcPct val="100000"/>
              </a:lnSpc>
              <a:spcAft>
                <a:spcPts val="600"/>
              </a:spcAft>
              <a:buNone/>
              <a:defRPr sz="1400" b="1">
                <a:solidFill>
                  <a:srgbClr val="0060A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EB0736DE-475A-D657-1609-5DBF9CE8D1D1}"/>
              </a:ext>
            </a:extLst>
          </p:cNvPr>
          <p:cNvSpPr>
            <a:spLocks noGrp="1"/>
          </p:cNvSpPr>
          <p:nvPr>
            <p:ph type="body" sz="quarter" idx="11" hasCustomPrompt="1"/>
          </p:nvPr>
        </p:nvSpPr>
        <p:spPr>
          <a:xfrm>
            <a:off x="1469836" y="1814257"/>
            <a:ext cx="366413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7180783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05 calque personnalisé">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166244" y="1153638"/>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97C21D"/>
            </a:solidFill>
            <a:miter lim="800000"/>
            <a:headEnd type="none" w="med" len="med"/>
            <a:tailEnd type="none" w="med" len="med"/>
          </a:ln>
        </p:spPr>
        <p:txBody>
          <a:bodyPr lIns="0" tIns="0" rIns="0" bIns="0"/>
          <a:lstStyle/>
          <a:p>
            <a:endParaRPr lang="en-US"/>
          </a:p>
        </p:txBody>
      </p:sp>
      <p:sp>
        <p:nvSpPr>
          <p:cNvPr id="4" name="Picture Placeholder 3"/>
          <p:cNvSpPr>
            <a:spLocks noGrp="1"/>
          </p:cNvSpPr>
          <p:nvPr>
            <p:ph type="pic" sz="quarter" idx="16" hasCustomPrompt="1"/>
          </p:nvPr>
        </p:nvSpPr>
        <p:spPr>
          <a:xfrm>
            <a:off x="-386458" y="1260375"/>
            <a:ext cx="4397254" cy="4336451"/>
          </a:xfrm>
          <a:custGeom>
            <a:avLst/>
            <a:gdLst>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0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2396248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1241 h 4336451"/>
              <a:gd name="connsiteX1" fmla="*/ 1958741 w 7680637"/>
              <a:gd name="connsiteY1" fmla="*/ 4395 h 4336451"/>
              <a:gd name="connsiteX2" fmla="*/ 2359375 w 7680637"/>
              <a:gd name="connsiteY2" fmla="*/ 113712 h 4336451"/>
              <a:gd name="connsiteX3" fmla="*/ 2789536 w 7680637"/>
              <a:gd name="connsiteY3" fmla="*/ 374021 h 4336451"/>
              <a:gd name="connsiteX4" fmla="*/ 3102571 w 7680637"/>
              <a:gd name="connsiteY4" fmla="*/ 643354 h 4336451"/>
              <a:gd name="connsiteX5" fmla="*/ 3332895 w 7680637"/>
              <a:gd name="connsiteY5" fmla="*/ 879443 h 4336451"/>
              <a:gd name="connsiteX6" fmla="*/ 3547486 w 7680637"/>
              <a:gd name="connsiteY6" fmla="*/ 1125263 h 4336451"/>
              <a:gd name="connsiteX7" fmla="*/ 3559541 w 7680637"/>
              <a:gd name="connsiteY7" fmla="*/ 1136814 h 4336451"/>
              <a:gd name="connsiteX8" fmla="*/ 3594844 w 7680637"/>
              <a:gd name="connsiteY8" fmla="*/ 1179839 h 4336451"/>
              <a:gd name="connsiteX9" fmla="*/ 3608488 w 7680637"/>
              <a:gd name="connsiteY9" fmla="*/ 1199610 h 4336451"/>
              <a:gd name="connsiteX10" fmla="*/ 3859378 w 7680637"/>
              <a:gd name="connsiteY10" fmla="*/ 1530521 h 4336451"/>
              <a:gd name="connsiteX11" fmla="*/ 4127150 w 7680637"/>
              <a:gd name="connsiteY11" fmla="*/ 1957420 h 4336451"/>
              <a:gd name="connsiteX12" fmla="*/ 4318633 w 7680637"/>
              <a:gd name="connsiteY12" fmla="*/ 2395038 h 4336451"/>
              <a:gd name="connsiteX13" fmla="*/ 4397027 w 7680637"/>
              <a:gd name="connsiteY13" fmla="*/ 2829633 h 4336451"/>
              <a:gd name="connsiteX14" fmla="*/ 4225697 w 7680637"/>
              <a:gd name="connsiteY14" fmla="*/ 3419902 h 4336451"/>
              <a:gd name="connsiteX15" fmla="*/ 4062935 w 7680637"/>
              <a:gd name="connsiteY15" fmla="*/ 3609295 h 4336451"/>
              <a:gd name="connsiteX16" fmla="*/ 4026361 w 7680637"/>
              <a:gd name="connsiteY16" fmla="*/ 3648304 h 4336451"/>
              <a:gd name="connsiteX17" fmla="*/ 3960411 w 7680637"/>
              <a:gd name="connsiteY17" fmla="*/ 3702417 h 4336451"/>
              <a:gd name="connsiteX18" fmla="*/ 3930096 w 7680637"/>
              <a:gd name="connsiteY18" fmla="*/ 3720145 h 4336451"/>
              <a:gd name="connsiteX19" fmla="*/ 3581683 w 7680637"/>
              <a:gd name="connsiteY19" fmla="*/ 3923972 h 4336451"/>
              <a:gd name="connsiteX20" fmla="*/ 3065181 w 7680637"/>
              <a:gd name="connsiteY20" fmla="*/ 4112732 h 4336451"/>
              <a:gd name="connsiteX21" fmla="*/ 2281419 w 7680637"/>
              <a:gd name="connsiteY21" fmla="*/ 4276486 h 4336451"/>
              <a:gd name="connsiteX22" fmla="*/ 1509106 w 7680637"/>
              <a:gd name="connsiteY22" fmla="*/ 4336355 h 4336451"/>
              <a:gd name="connsiteX23" fmla="*/ 987175 w 7680637"/>
              <a:gd name="connsiteY23" fmla="*/ 4286597 h 4336451"/>
              <a:gd name="connsiteX24" fmla="*/ 589146 w 7680637"/>
              <a:gd name="connsiteY24" fmla="*/ 4153435 h 4336451"/>
              <a:gd name="connsiteX25" fmla="*/ 309879 w 7680637"/>
              <a:gd name="connsiteY25" fmla="*/ 3953535 h 4336451"/>
              <a:gd name="connsiteX26" fmla="*/ 268865 w 7680637"/>
              <a:gd name="connsiteY26" fmla="*/ 3913607 h 4336451"/>
              <a:gd name="connsiteX27" fmla="*/ 226554 w 7680637"/>
              <a:gd name="connsiteY27" fmla="*/ 3862040 h 4336451"/>
              <a:gd name="connsiteX28" fmla="*/ 218482 w 7680637"/>
              <a:gd name="connsiteY28" fmla="*/ 3847486 h 4336451"/>
              <a:gd name="connsiteX29" fmla="*/ 164739 w 7680637"/>
              <a:gd name="connsiteY29" fmla="*/ 3765333 h 4336451"/>
              <a:gd name="connsiteX30" fmla="*/ 30218 w 7680637"/>
              <a:gd name="connsiteY30" fmla="*/ 3404051 h 4336451"/>
              <a:gd name="connsiteX31" fmla="*/ 6563 w 7680637"/>
              <a:gd name="connsiteY31" fmla="*/ 2907338 h 4336451"/>
              <a:gd name="connsiteX32" fmla="*/ 94549 w 7680637"/>
              <a:gd name="connsiteY32" fmla="*/ 2373545 h 4336451"/>
              <a:gd name="connsiteX33" fmla="*/ 517592 w 7680637"/>
              <a:gd name="connsiteY33" fmla="*/ 1199844 h 4336451"/>
              <a:gd name="connsiteX34" fmla="*/ 854449 w 7680637"/>
              <a:gd name="connsiteY34" fmla="*/ 622773 h 4336451"/>
              <a:gd name="connsiteX35" fmla="*/ 1142073 w 7680637"/>
              <a:gd name="connsiteY35" fmla="*/ 301812 h 4336451"/>
              <a:gd name="connsiteX36" fmla="*/ 1156923 w 7680637"/>
              <a:gd name="connsiteY36" fmla="*/ 285659 h 4336451"/>
              <a:gd name="connsiteX37" fmla="*/ 1219944 w 7680637"/>
              <a:gd name="connsiteY37" fmla="*/ 233949 h 4336451"/>
              <a:gd name="connsiteX38" fmla="*/ 1243132 w 7680637"/>
              <a:gd name="connsiteY38" fmla="*/ 219158 h 4336451"/>
              <a:gd name="connsiteX39" fmla="*/ 1408343 w 7680637"/>
              <a:gd name="connsiteY39" fmla="*/ 113509 h 4336451"/>
              <a:gd name="connsiteX40" fmla="*/ 1815121 w 7680637"/>
              <a:gd name="connsiteY40" fmla="*/ 1241 h 4336451"/>
              <a:gd name="connsiteX41" fmla="*/ 5284387 w 7680637"/>
              <a:gd name="connsiteY41" fmla="*/ 1821783 h 4336451"/>
              <a:gd name="connsiteX42" fmla="*/ 7680637 w 7680637"/>
              <a:gd name="connsiteY42" fmla="*/ 1821783 h 4336451"/>
              <a:gd name="connsiteX43" fmla="*/ 5284387 w 7680637"/>
              <a:gd name="connsiteY43" fmla="*/ 1821783 h 4336451"/>
              <a:gd name="connsiteX0" fmla="*/ 1815121 w 4397254"/>
              <a:gd name="connsiteY0" fmla="*/ 1241 h 4336451"/>
              <a:gd name="connsiteX1" fmla="*/ 1958741 w 4397254"/>
              <a:gd name="connsiteY1" fmla="*/ 4395 h 4336451"/>
              <a:gd name="connsiteX2" fmla="*/ 2359375 w 4397254"/>
              <a:gd name="connsiteY2" fmla="*/ 113712 h 4336451"/>
              <a:gd name="connsiteX3" fmla="*/ 2789536 w 4397254"/>
              <a:gd name="connsiteY3" fmla="*/ 374021 h 4336451"/>
              <a:gd name="connsiteX4" fmla="*/ 3102571 w 4397254"/>
              <a:gd name="connsiteY4" fmla="*/ 643354 h 4336451"/>
              <a:gd name="connsiteX5" fmla="*/ 3332895 w 4397254"/>
              <a:gd name="connsiteY5" fmla="*/ 879443 h 4336451"/>
              <a:gd name="connsiteX6" fmla="*/ 3547486 w 4397254"/>
              <a:gd name="connsiteY6" fmla="*/ 1125263 h 4336451"/>
              <a:gd name="connsiteX7" fmla="*/ 3559541 w 4397254"/>
              <a:gd name="connsiteY7" fmla="*/ 1136814 h 4336451"/>
              <a:gd name="connsiteX8" fmla="*/ 3594844 w 4397254"/>
              <a:gd name="connsiteY8" fmla="*/ 1179839 h 4336451"/>
              <a:gd name="connsiteX9" fmla="*/ 3608488 w 4397254"/>
              <a:gd name="connsiteY9" fmla="*/ 1199610 h 4336451"/>
              <a:gd name="connsiteX10" fmla="*/ 3859378 w 4397254"/>
              <a:gd name="connsiteY10" fmla="*/ 1530521 h 4336451"/>
              <a:gd name="connsiteX11" fmla="*/ 4127150 w 4397254"/>
              <a:gd name="connsiteY11" fmla="*/ 1957420 h 4336451"/>
              <a:gd name="connsiteX12" fmla="*/ 4318633 w 4397254"/>
              <a:gd name="connsiteY12" fmla="*/ 2395038 h 4336451"/>
              <a:gd name="connsiteX13" fmla="*/ 4397027 w 4397254"/>
              <a:gd name="connsiteY13" fmla="*/ 2829633 h 4336451"/>
              <a:gd name="connsiteX14" fmla="*/ 4225697 w 4397254"/>
              <a:gd name="connsiteY14" fmla="*/ 3419902 h 4336451"/>
              <a:gd name="connsiteX15" fmla="*/ 4062935 w 4397254"/>
              <a:gd name="connsiteY15" fmla="*/ 3609295 h 4336451"/>
              <a:gd name="connsiteX16" fmla="*/ 4026361 w 4397254"/>
              <a:gd name="connsiteY16" fmla="*/ 3648304 h 4336451"/>
              <a:gd name="connsiteX17" fmla="*/ 3960411 w 4397254"/>
              <a:gd name="connsiteY17" fmla="*/ 3702417 h 4336451"/>
              <a:gd name="connsiteX18" fmla="*/ 3930096 w 4397254"/>
              <a:gd name="connsiteY18" fmla="*/ 3720145 h 4336451"/>
              <a:gd name="connsiteX19" fmla="*/ 3581683 w 4397254"/>
              <a:gd name="connsiteY19" fmla="*/ 3923972 h 4336451"/>
              <a:gd name="connsiteX20" fmla="*/ 3065181 w 4397254"/>
              <a:gd name="connsiteY20" fmla="*/ 4112732 h 4336451"/>
              <a:gd name="connsiteX21" fmla="*/ 2281419 w 4397254"/>
              <a:gd name="connsiteY21" fmla="*/ 4276486 h 4336451"/>
              <a:gd name="connsiteX22" fmla="*/ 1509106 w 4397254"/>
              <a:gd name="connsiteY22" fmla="*/ 4336355 h 4336451"/>
              <a:gd name="connsiteX23" fmla="*/ 987175 w 4397254"/>
              <a:gd name="connsiteY23" fmla="*/ 4286597 h 4336451"/>
              <a:gd name="connsiteX24" fmla="*/ 589146 w 4397254"/>
              <a:gd name="connsiteY24" fmla="*/ 4153435 h 4336451"/>
              <a:gd name="connsiteX25" fmla="*/ 309879 w 4397254"/>
              <a:gd name="connsiteY25" fmla="*/ 3953535 h 4336451"/>
              <a:gd name="connsiteX26" fmla="*/ 268865 w 4397254"/>
              <a:gd name="connsiteY26" fmla="*/ 3913607 h 4336451"/>
              <a:gd name="connsiteX27" fmla="*/ 226554 w 4397254"/>
              <a:gd name="connsiteY27" fmla="*/ 3862040 h 4336451"/>
              <a:gd name="connsiteX28" fmla="*/ 218482 w 4397254"/>
              <a:gd name="connsiteY28" fmla="*/ 3847486 h 4336451"/>
              <a:gd name="connsiteX29" fmla="*/ 164739 w 4397254"/>
              <a:gd name="connsiteY29" fmla="*/ 3765333 h 4336451"/>
              <a:gd name="connsiteX30" fmla="*/ 30218 w 4397254"/>
              <a:gd name="connsiteY30" fmla="*/ 3404051 h 4336451"/>
              <a:gd name="connsiteX31" fmla="*/ 6563 w 4397254"/>
              <a:gd name="connsiteY31" fmla="*/ 2907338 h 4336451"/>
              <a:gd name="connsiteX32" fmla="*/ 94549 w 4397254"/>
              <a:gd name="connsiteY32" fmla="*/ 2373545 h 4336451"/>
              <a:gd name="connsiteX33" fmla="*/ 517592 w 4397254"/>
              <a:gd name="connsiteY33" fmla="*/ 1199844 h 4336451"/>
              <a:gd name="connsiteX34" fmla="*/ 854449 w 4397254"/>
              <a:gd name="connsiteY34" fmla="*/ 622773 h 4336451"/>
              <a:gd name="connsiteX35" fmla="*/ 1142073 w 4397254"/>
              <a:gd name="connsiteY35" fmla="*/ 301812 h 4336451"/>
              <a:gd name="connsiteX36" fmla="*/ 1156923 w 4397254"/>
              <a:gd name="connsiteY36" fmla="*/ 285659 h 4336451"/>
              <a:gd name="connsiteX37" fmla="*/ 1219944 w 4397254"/>
              <a:gd name="connsiteY37" fmla="*/ 233949 h 4336451"/>
              <a:gd name="connsiteX38" fmla="*/ 1243132 w 4397254"/>
              <a:gd name="connsiteY38" fmla="*/ 219158 h 4336451"/>
              <a:gd name="connsiteX39" fmla="*/ 1408343 w 4397254"/>
              <a:gd name="connsiteY39" fmla="*/ 113509 h 4336451"/>
              <a:gd name="connsiteX40" fmla="*/ 1815121 w 4397254"/>
              <a:gd name="connsiteY40" fmla="*/ 1241 h 433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97254" h="4336451">
                <a:moveTo>
                  <a:pt x="1815121" y="1241"/>
                </a:moveTo>
                <a:cubicBezTo>
                  <a:pt x="1862318" y="-1137"/>
                  <a:pt x="1910189" y="-102"/>
                  <a:pt x="1958741" y="4395"/>
                </a:cubicBezTo>
                <a:cubicBezTo>
                  <a:pt x="2098628" y="17457"/>
                  <a:pt x="2231379" y="57015"/>
                  <a:pt x="2359375" y="113712"/>
                </a:cubicBezTo>
                <a:cubicBezTo>
                  <a:pt x="2513869" y="182282"/>
                  <a:pt x="2655218" y="272222"/>
                  <a:pt x="2789536" y="374021"/>
                </a:cubicBezTo>
                <a:cubicBezTo>
                  <a:pt x="2899333" y="457559"/>
                  <a:pt x="3002950" y="548021"/>
                  <a:pt x="3102571" y="643354"/>
                </a:cubicBezTo>
                <a:cubicBezTo>
                  <a:pt x="3182202" y="719351"/>
                  <a:pt x="3259630" y="797689"/>
                  <a:pt x="3332895" y="879443"/>
                </a:cubicBezTo>
                <a:cubicBezTo>
                  <a:pt x="3405797" y="960434"/>
                  <a:pt x="3476103" y="1043291"/>
                  <a:pt x="3547486" y="1125263"/>
                </a:cubicBezTo>
                <a:cubicBezTo>
                  <a:pt x="3551145" y="1129408"/>
                  <a:pt x="3555574" y="1132922"/>
                  <a:pt x="3559541" y="1136814"/>
                </a:cubicBezTo>
                <a:lnTo>
                  <a:pt x="3594844" y="1179839"/>
                </a:lnTo>
                <a:cubicBezTo>
                  <a:pt x="3599444" y="1186387"/>
                  <a:pt x="3603581" y="1193315"/>
                  <a:pt x="3608488" y="1199610"/>
                </a:cubicBezTo>
                <a:cubicBezTo>
                  <a:pt x="3695148" y="1307428"/>
                  <a:pt x="3779473" y="1417425"/>
                  <a:pt x="3859378" y="1530521"/>
                </a:cubicBezTo>
                <a:cubicBezTo>
                  <a:pt x="3956253" y="1668069"/>
                  <a:pt x="4046908" y="1809665"/>
                  <a:pt x="4127150" y="1957420"/>
                </a:cubicBezTo>
                <a:cubicBezTo>
                  <a:pt x="4203278" y="2097963"/>
                  <a:pt x="4269448" y="2242711"/>
                  <a:pt x="4318633" y="2395038"/>
                </a:cubicBezTo>
                <a:cubicBezTo>
                  <a:pt x="4364176" y="2536327"/>
                  <a:pt x="4394000" y="2680458"/>
                  <a:pt x="4397027" y="2829633"/>
                </a:cubicBezTo>
                <a:cubicBezTo>
                  <a:pt x="4401223" y="3044022"/>
                  <a:pt x="4347375" y="3241718"/>
                  <a:pt x="4225697" y="3419902"/>
                </a:cubicBezTo>
                <a:cubicBezTo>
                  <a:pt x="4178523" y="3489045"/>
                  <a:pt x="4123864" y="3551893"/>
                  <a:pt x="4062935" y="3609295"/>
                </a:cubicBezTo>
                <a:cubicBezTo>
                  <a:pt x="4050000" y="3621498"/>
                  <a:pt x="4038518" y="3635153"/>
                  <a:pt x="4026361" y="3648304"/>
                </a:cubicBezTo>
                <a:lnTo>
                  <a:pt x="3960411" y="3702417"/>
                </a:lnTo>
                <a:cubicBezTo>
                  <a:pt x="3950306" y="3708327"/>
                  <a:pt x="3939576" y="3713159"/>
                  <a:pt x="3930096" y="3720145"/>
                </a:cubicBezTo>
                <a:cubicBezTo>
                  <a:pt x="3821235" y="3800204"/>
                  <a:pt x="3704076" y="3866689"/>
                  <a:pt x="3581683" y="3923972"/>
                </a:cubicBezTo>
                <a:cubicBezTo>
                  <a:pt x="3415114" y="4001885"/>
                  <a:pt x="3241981" y="4062685"/>
                  <a:pt x="3065181" y="4112732"/>
                </a:cubicBezTo>
                <a:cubicBezTo>
                  <a:pt x="2807878" y="4185956"/>
                  <a:pt x="2545972" y="4237546"/>
                  <a:pt x="2281419" y="4276486"/>
                </a:cubicBezTo>
                <a:cubicBezTo>
                  <a:pt x="2025295" y="4314067"/>
                  <a:pt x="1768171" y="4338178"/>
                  <a:pt x="1509106" y="4336355"/>
                </a:cubicBezTo>
                <a:cubicBezTo>
                  <a:pt x="1333688" y="4334979"/>
                  <a:pt x="1159288" y="4321650"/>
                  <a:pt x="987175" y="4286597"/>
                </a:cubicBezTo>
                <a:cubicBezTo>
                  <a:pt x="848988" y="4258642"/>
                  <a:pt x="715269" y="4216963"/>
                  <a:pt x="589146" y="4153435"/>
                </a:cubicBezTo>
                <a:cubicBezTo>
                  <a:pt x="485705" y="4101209"/>
                  <a:pt x="391685" y="4035954"/>
                  <a:pt x="309879" y="3953535"/>
                </a:cubicBezTo>
                <a:cubicBezTo>
                  <a:pt x="296422" y="3939962"/>
                  <a:pt x="282631" y="3926927"/>
                  <a:pt x="268865" y="3913607"/>
                </a:cubicBezTo>
                <a:lnTo>
                  <a:pt x="226554" y="3862040"/>
                </a:lnTo>
                <a:cubicBezTo>
                  <a:pt x="223819" y="3857134"/>
                  <a:pt x="221677" y="3852011"/>
                  <a:pt x="218482" y="3847486"/>
                </a:cubicBezTo>
                <a:cubicBezTo>
                  <a:pt x="200618" y="3820062"/>
                  <a:pt x="181393" y="3793486"/>
                  <a:pt x="164739" y="3765333"/>
                </a:cubicBezTo>
                <a:cubicBezTo>
                  <a:pt x="97787" y="3653256"/>
                  <a:pt x="55417" y="3531860"/>
                  <a:pt x="30218" y="3404051"/>
                </a:cubicBezTo>
                <a:cubicBezTo>
                  <a:pt x="-2189" y="3239807"/>
                  <a:pt x="-5794" y="3073902"/>
                  <a:pt x="6563" y="2907338"/>
                </a:cubicBezTo>
                <a:cubicBezTo>
                  <a:pt x="19827" y="2726795"/>
                  <a:pt x="51054" y="2548982"/>
                  <a:pt x="94549" y="2373545"/>
                </a:cubicBezTo>
                <a:cubicBezTo>
                  <a:pt x="194967" y="1967715"/>
                  <a:pt x="339184" y="1577558"/>
                  <a:pt x="517592" y="1199844"/>
                </a:cubicBezTo>
                <a:cubicBezTo>
                  <a:pt x="613094" y="997614"/>
                  <a:pt x="722388" y="803389"/>
                  <a:pt x="854449" y="622773"/>
                </a:cubicBezTo>
                <a:cubicBezTo>
                  <a:pt x="939492" y="506147"/>
                  <a:pt x="1031609" y="395627"/>
                  <a:pt x="1142073" y="301812"/>
                </a:cubicBezTo>
                <a:cubicBezTo>
                  <a:pt x="1147644" y="296975"/>
                  <a:pt x="1152023" y="291001"/>
                  <a:pt x="1156923" y="285659"/>
                </a:cubicBezTo>
                <a:lnTo>
                  <a:pt x="1219944" y="233949"/>
                </a:lnTo>
                <a:cubicBezTo>
                  <a:pt x="1227812" y="229081"/>
                  <a:pt x="1236043" y="224975"/>
                  <a:pt x="1243132" y="219158"/>
                </a:cubicBezTo>
                <a:cubicBezTo>
                  <a:pt x="1294110" y="177594"/>
                  <a:pt x="1350030" y="143622"/>
                  <a:pt x="1408343" y="113509"/>
                </a:cubicBezTo>
                <a:cubicBezTo>
                  <a:pt x="1538001" y="46229"/>
                  <a:pt x="1673529" y="8376"/>
                  <a:pt x="1815121" y="1241"/>
                </a:cubicBezTo>
                <a:close/>
              </a:path>
            </a:pathLst>
          </a:custGeom>
          <a:solidFill>
            <a:schemeClr val="bg1">
              <a:lumMod val="95000"/>
            </a:schemeClr>
          </a:solidFill>
        </p:spPr>
        <p:txBody>
          <a:bodyPr wrap="square" anchor="ctr">
            <a:noAutofit/>
          </a:bodyPr>
          <a:lstStyle>
            <a:lvl1pPr marL="0" indent="0" algn="ctr">
              <a:buNone/>
              <a:defRPr sz="1600" b="0" i="0">
                <a:latin typeface="Titillium" charset="0"/>
                <a:ea typeface="Titillium" charset="0"/>
                <a:cs typeface="Titillium" charset="0"/>
              </a:defRPr>
            </a:lvl1pPr>
          </a:lstStyle>
          <a:p>
            <a:r>
              <a:rPr lang="en-US" err="1"/>
              <a:t>Cliquez</a:t>
            </a:r>
            <a:r>
              <a:rPr lang="en-US"/>
              <a:t> pour </a:t>
            </a:r>
            <a:r>
              <a:rPr lang="en-US" err="1"/>
              <a:t>ajouter</a:t>
            </a:r>
            <a:r>
              <a:rPr lang="en-US"/>
              <a:t> </a:t>
            </a:r>
            <a:r>
              <a:rPr lang="en-US" err="1"/>
              <a:t>une</a:t>
            </a:r>
            <a:r>
              <a:rPr lang="en-US"/>
              <a:t> image</a:t>
            </a:r>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cxnSp>
        <p:nvCxnSpPr>
          <p:cNvPr id="5" name="Straight Connector 9">
            <a:extLst>
              <a:ext uri="{FF2B5EF4-FFF2-40B4-BE49-F238E27FC236}">
                <a16:creationId xmlns:a16="http://schemas.microsoft.com/office/drawing/2014/main" id="{07328625-7CCD-81DC-C267-714F0833D605}"/>
              </a:ext>
            </a:extLst>
          </p:cNvPr>
          <p:cNvCxnSpPr>
            <a:cxnSpLocks/>
          </p:cNvCxnSpPr>
          <p:nvPr userDrawn="1"/>
        </p:nvCxnSpPr>
        <p:spPr>
          <a:xfrm>
            <a:off x="8397854" y="695325"/>
            <a:ext cx="0" cy="226094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6" name="Straight Connector 14">
            <a:extLst>
              <a:ext uri="{FF2B5EF4-FFF2-40B4-BE49-F238E27FC236}">
                <a16:creationId xmlns:a16="http://schemas.microsoft.com/office/drawing/2014/main" id="{46360889-106E-B21B-FD58-EC5356CFC3D7}"/>
              </a:ext>
            </a:extLst>
          </p:cNvPr>
          <p:cNvCxnSpPr>
            <a:cxnSpLocks/>
          </p:cNvCxnSpPr>
          <p:nvPr userDrawn="1"/>
        </p:nvCxnSpPr>
        <p:spPr>
          <a:xfrm flipH="1">
            <a:off x="5416757" y="3429000"/>
            <a:ext cx="2474616" cy="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7" name="Straight Connector 14">
            <a:extLst>
              <a:ext uri="{FF2B5EF4-FFF2-40B4-BE49-F238E27FC236}">
                <a16:creationId xmlns:a16="http://schemas.microsoft.com/office/drawing/2014/main" id="{E36EE3B7-8B0A-7A18-1086-66AC0FB79F7D}"/>
              </a:ext>
            </a:extLst>
          </p:cNvPr>
          <p:cNvCxnSpPr>
            <a:cxnSpLocks/>
          </p:cNvCxnSpPr>
          <p:nvPr userDrawn="1"/>
        </p:nvCxnSpPr>
        <p:spPr>
          <a:xfrm flipH="1">
            <a:off x="8976703" y="3429000"/>
            <a:ext cx="2474616" cy="0"/>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cxnSp>
        <p:nvCxnSpPr>
          <p:cNvPr id="8" name="Straight Connector 9">
            <a:extLst>
              <a:ext uri="{FF2B5EF4-FFF2-40B4-BE49-F238E27FC236}">
                <a16:creationId xmlns:a16="http://schemas.microsoft.com/office/drawing/2014/main" id="{94295DF0-F6CC-A33A-9100-C0AE3FB863C4}"/>
              </a:ext>
            </a:extLst>
          </p:cNvPr>
          <p:cNvCxnSpPr>
            <a:cxnSpLocks/>
          </p:cNvCxnSpPr>
          <p:nvPr userDrawn="1"/>
        </p:nvCxnSpPr>
        <p:spPr>
          <a:xfrm>
            <a:off x="8397854" y="3908274"/>
            <a:ext cx="0" cy="2227387"/>
          </a:xfrm>
          <a:prstGeom prst="line">
            <a:avLst/>
          </a:prstGeom>
          <a:ln w="19050">
            <a:solidFill>
              <a:srgbClr val="38BADB"/>
            </a:solidFill>
          </a:ln>
        </p:spPr>
        <p:style>
          <a:lnRef idx="1">
            <a:schemeClr val="accent1"/>
          </a:lnRef>
          <a:fillRef idx="0">
            <a:schemeClr val="accent1"/>
          </a:fillRef>
          <a:effectRef idx="0">
            <a:schemeClr val="accent1"/>
          </a:effectRef>
          <a:fontRef idx="minor">
            <a:schemeClr val="tx1"/>
          </a:fontRef>
        </p:style>
      </p:cxnSp>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5359889" y="1493614"/>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5359400" y="586013"/>
            <a:ext cx="2532063" cy="565150"/>
          </a:xfrm>
          <a:prstGeom prst="rect">
            <a:avLst/>
          </a:prstGeom>
        </p:spPr>
        <p:txBody>
          <a:bodyPr/>
          <a:lstStyle>
            <a:lvl1pPr marL="0" indent="0" algn="ctr">
              <a:buNone/>
              <a:defRPr sz="3600" b="1">
                <a:solidFill>
                  <a:srgbClr val="97C21D"/>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5359889" y="1137977"/>
            <a:ext cx="2531484"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8919835" y="1493614"/>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8919346" y="586013"/>
            <a:ext cx="2532063" cy="565150"/>
          </a:xfrm>
          <a:prstGeom prst="rect">
            <a:avLst/>
          </a:prstGeom>
        </p:spPr>
        <p:txBody>
          <a:bodyPr/>
          <a:lstStyle>
            <a:lvl1pPr marL="0" indent="0" algn="ctr">
              <a:buNone/>
              <a:defRPr sz="3600" b="1">
                <a:solidFill>
                  <a:srgbClr val="97C21D"/>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8919835" y="1137977"/>
            <a:ext cx="2531484"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5359889" y="4656861"/>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5359400" y="3749260"/>
            <a:ext cx="2532063" cy="565150"/>
          </a:xfrm>
          <a:prstGeom prst="rect">
            <a:avLst/>
          </a:prstGeom>
        </p:spPr>
        <p:txBody>
          <a:bodyPr/>
          <a:lstStyle>
            <a:lvl1pPr marL="0" indent="0" algn="ctr">
              <a:buNone/>
              <a:defRPr sz="3600" b="1">
                <a:solidFill>
                  <a:srgbClr val="97C21D"/>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5359889" y="4301224"/>
            <a:ext cx="2531484"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8919835" y="4656861"/>
            <a:ext cx="2531484" cy="1668685"/>
          </a:xfrm>
          <a:prstGeom prst="rect">
            <a:avLst/>
          </a:prstGeom>
        </p:spPr>
        <p:txBody>
          <a:bodyPr/>
          <a:lstStyle>
            <a:lvl1pPr marL="0" indent="0" algn="ct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8919346" y="3749260"/>
            <a:ext cx="2532063" cy="565150"/>
          </a:xfrm>
          <a:prstGeom prst="rect">
            <a:avLst/>
          </a:prstGeom>
        </p:spPr>
        <p:txBody>
          <a:bodyPr/>
          <a:lstStyle>
            <a:lvl1pPr marL="0" indent="0" algn="ctr">
              <a:buNone/>
              <a:defRPr sz="3600" b="1">
                <a:solidFill>
                  <a:srgbClr val="97C21D"/>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8919835" y="4301224"/>
            <a:ext cx="2531484"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1469836" y="1814257"/>
            <a:ext cx="366413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11428785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6 calque personnalisé">
    <p:spTree>
      <p:nvGrpSpPr>
        <p:cNvPr id="1" name=""/>
        <p:cNvGrpSpPr/>
        <p:nvPr/>
      </p:nvGrpSpPr>
      <p:grpSpPr>
        <a:xfrm>
          <a:off x="0" y="0"/>
          <a:ext cx="0" cy="0"/>
          <a:chOff x="0" y="0"/>
          <a:chExt cx="0" cy="0"/>
        </a:xfrm>
      </p:grpSpPr>
      <p:sp>
        <p:nvSpPr>
          <p:cNvPr id="19" name="Forme libre : forme 18">
            <a:extLst>
              <a:ext uri="{FF2B5EF4-FFF2-40B4-BE49-F238E27FC236}">
                <a16:creationId xmlns:a16="http://schemas.microsoft.com/office/drawing/2014/main" id="{FF63CC17-8868-A72D-4355-E83182F2EADB}"/>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38BAD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75E0E941-327C-F0D7-EFE9-6BD9D5E60A6D}"/>
              </a:ext>
            </a:extLst>
          </p:cNvPr>
          <p:cNvSpPr/>
          <p:nvPr userDrawn="1"/>
        </p:nvSpPr>
        <p:spPr bwMode="auto">
          <a:xfrm>
            <a:off x="9345386" y="1405619"/>
            <a:ext cx="914400" cy="914400"/>
          </a:xfrm>
          <a:prstGeom prst="ellipse">
            <a:avLst/>
          </a:prstGeom>
          <a:solidFill>
            <a:schemeClr val="bg1"/>
          </a:solidFill>
          <a:ln w="28575">
            <a:solidFill>
              <a:srgbClr val="38BADB"/>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98F9A193-DEE4-83B9-D384-CB3F0EBD1911}"/>
              </a:ext>
            </a:extLst>
          </p:cNvPr>
          <p:cNvSpPr/>
          <p:nvPr userDrawn="1"/>
        </p:nvSpPr>
        <p:spPr bwMode="auto">
          <a:xfrm>
            <a:off x="8888186" y="2971800"/>
            <a:ext cx="914400" cy="914400"/>
          </a:xfrm>
          <a:prstGeom prst="ellipse">
            <a:avLst/>
          </a:prstGeom>
          <a:solidFill>
            <a:schemeClr val="bg1"/>
          </a:solidFill>
          <a:ln w="28575">
            <a:solidFill>
              <a:srgbClr val="38BADB"/>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BE691AD9-58B6-6C78-70F2-D952CDDCE75A}"/>
              </a:ext>
            </a:extLst>
          </p:cNvPr>
          <p:cNvSpPr/>
          <p:nvPr userDrawn="1"/>
        </p:nvSpPr>
        <p:spPr bwMode="auto">
          <a:xfrm>
            <a:off x="9345386" y="4537981"/>
            <a:ext cx="914400" cy="914400"/>
          </a:xfrm>
          <a:prstGeom prst="ellipse">
            <a:avLst/>
          </a:prstGeom>
          <a:solidFill>
            <a:schemeClr val="bg1"/>
          </a:solidFill>
          <a:ln w="28575">
            <a:solidFill>
              <a:srgbClr val="38BADB"/>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F8CB99F6-2422-924E-8DDE-B96EB7C33B06}"/>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469E79CC-0F4A-C002-7022-497E2C1A2885}"/>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CE3668D9-40BB-5394-8316-D2D23C8437FD}"/>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3" name="Espace réservé du texte 12">
            <a:extLst>
              <a:ext uri="{FF2B5EF4-FFF2-40B4-BE49-F238E27FC236}">
                <a16:creationId xmlns:a16="http://schemas.microsoft.com/office/drawing/2014/main" id="{E088D893-9ECC-EF74-E2CB-4C83142A1013}"/>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4" name="Espace réservé du texte 11">
            <a:extLst>
              <a:ext uri="{FF2B5EF4-FFF2-40B4-BE49-F238E27FC236}">
                <a16:creationId xmlns:a16="http://schemas.microsoft.com/office/drawing/2014/main" id="{26B3C3B2-A0C1-6880-FC0B-5D4D45417B6C}"/>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5" name="Espace réservé du texte 12">
            <a:extLst>
              <a:ext uri="{FF2B5EF4-FFF2-40B4-BE49-F238E27FC236}">
                <a16:creationId xmlns:a16="http://schemas.microsoft.com/office/drawing/2014/main" id="{EAE0CDFE-FEAD-C07E-B092-962E2A3EE267}"/>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6" name="Espace réservé du texte 11">
            <a:extLst>
              <a:ext uri="{FF2B5EF4-FFF2-40B4-BE49-F238E27FC236}">
                <a16:creationId xmlns:a16="http://schemas.microsoft.com/office/drawing/2014/main" id="{1CE82AF7-DB10-EB0A-9AAE-83F9A01E8378}"/>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7" name="Espace réservé du texte 12">
            <a:extLst>
              <a:ext uri="{FF2B5EF4-FFF2-40B4-BE49-F238E27FC236}">
                <a16:creationId xmlns:a16="http://schemas.microsoft.com/office/drawing/2014/main" id="{1BE4FF6B-5052-5FF2-90FA-0DF3CA46E1F0}"/>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8" name="Espace réservé du texte 11">
            <a:extLst>
              <a:ext uri="{FF2B5EF4-FFF2-40B4-BE49-F238E27FC236}">
                <a16:creationId xmlns:a16="http://schemas.microsoft.com/office/drawing/2014/main" id="{0F643D88-C8B0-E6C4-521C-1B98E0A4BD5D}"/>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20" name="Espace réservé du texte 6">
            <a:extLst>
              <a:ext uri="{FF2B5EF4-FFF2-40B4-BE49-F238E27FC236}">
                <a16:creationId xmlns:a16="http://schemas.microsoft.com/office/drawing/2014/main" id="{4769F97C-22C9-E720-26C1-3E2D8ADB47A1}"/>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2FE1ABCF-E77C-F7AE-DA23-C9B3EBC0C735}"/>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03B6191E-75F8-0662-3D4B-0B71CFC2E35B}"/>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9080634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06 calque personnalisé">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0F65D749-E564-B3F6-D0E6-91EF91866427}"/>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1D7593BE-4B3E-F311-FBDB-815AA2B93D38}"/>
              </a:ext>
            </a:extLst>
          </p:cNvPr>
          <p:cNvSpPr/>
          <p:nvPr userDrawn="1"/>
        </p:nvSpPr>
        <p:spPr bwMode="auto">
          <a:xfrm>
            <a:off x="9345386" y="1405619"/>
            <a:ext cx="914400" cy="914400"/>
          </a:xfrm>
          <a:prstGeom prst="ellipse">
            <a:avLst/>
          </a:prstGeom>
          <a:solidFill>
            <a:schemeClr val="bg1"/>
          </a:solidFill>
          <a:ln w="28575">
            <a:solidFill>
              <a:srgbClr val="FAB500"/>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16108EA8-AC68-56A6-2918-A684AD704DC0}"/>
              </a:ext>
            </a:extLst>
          </p:cNvPr>
          <p:cNvSpPr/>
          <p:nvPr userDrawn="1"/>
        </p:nvSpPr>
        <p:spPr bwMode="auto">
          <a:xfrm>
            <a:off x="8888186" y="2971800"/>
            <a:ext cx="914400" cy="914400"/>
          </a:xfrm>
          <a:prstGeom prst="ellipse">
            <a:avLst/>
          </a:prstGeom>
          <a:solidFill>
            <a:schemeClr val="bg1"/>
          </a:solidFill>
          <a:ln w="28575">
            <a:solidFill>
              <a:srgbClr val="FAB500"/>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E0AB507C-271E-F0AD-983B-44B35B397ABA}"/>
              </a:ext>
            </a:extLst>
          </p:cNvPr>
          <p:cNvSpPr/>
          <p:nvPr userDrawn="1"/>
        </p:nvSpPr>
        <p:spPr bwMode="auto">
          <a:xfrm>
            <a:off x="9345386" y="4537981"/>
            <a:ext cx="914400" cy="914400"/>
          </a:xfrm>
          <a:prstGeom prst="ellipse">
            <a:avLst/>
          </a:prstGeom>
          <a:solidFill>
            <a:schemeClr val="bg1"/>
          </a:solidFill>
          <a:ln w="28575">
            <a:solidFill>
              <a:srgbClr val="FAB500"/>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8B4372B8-73F8-966F-76EC-6039A1DC5065}"/>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3E5BC27B-18AD-2D7C-C34C-74385E8EC258}"/>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0E668EC6-BB3C-19E9-35F3-FDD7EE120D65}"/>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B9178E67-7B3C-F428-CAD1-EF78606BFDB1}"/>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CB8E3D3E-3FCC-118F-EF66-0AA975BD5463}"/>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FBBE7BC5-40C2-92F8-5F43-EF6A15E81F12}"/>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2B2DD2FA-55DA-B70E-E1AB-F7CDC8801890}"/>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1FE7ED1-C5AD-DA77-347E-A597A4BEB88E}"/>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DF95E16-1812-A954-28D8-F358FB7F856F}"/>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61FCC6B-EA30-AB59-3F78-A0BDB59598FD}"/>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BD2E6C1B-4348-D652-7B3A-ECB8BD337A15}"/>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rgbClr val="FAB500"/>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BC04FF86-807E-2C57-9084-E755200656A7}"/>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0119872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06 calque personnalisé">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436D2D6C-1892-2A0A-C639-C3672D02700E}"/>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ED6C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17C79BAD-C3BE-04FD-FFD7-62FBF505F319}"/>
              </a:ext>
            </a:extLst>
          </p:cNvPr>
          <p:cNvSpPr/>
          <p:nvPr userDrawn="1"/>
        </p:nvSpPr>
        <p:spPr bwMode="auto">
          <a:xfrm>
            <a:off x="9345386" y="1405619"/>
            <a:ext cx="914400" cy="914400"/>
          </a:xfrm>
          <a:prstGeom prst="ellipse">
            <a:avLst/>
          </a:prstGeom>
          <a:solidFill>
            <a:schemeClr val="bg1"/>
          </a:solidFill>
          <a:ln w="28575">
            <a:solidFill>
              <a:srgbClr val="ED6C4D"/>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28919ABE-B5C2-3152-D346-D1C71D756C26}"/>
              </a:ext>
            </a:extLst>
          </p:cNvPr>
          <p:cNvSpPr/>
          <p:nvPr userDrawn="1"/>
        </p:nvSpPr>
        <p:spPr bwMode="auto">
          <a:xfrm>
            <a:off x="8888186" y="2971800"/>
            <a:ext cx="914400" cy="914400"/>
          </a:xfrm>
          <a:prstGeom prst="ellipse">
            <a:avLst/>
          </a:prstGeom>
          <a:solidFill>
            <a:schemeClr val="bg1"/>
          </a:solidFill>
          <a:ln w="28575">
            <a:solidFill>
              <a:srgbClr val="ED6C4D"/>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D6C60241-BC3B-3872-352F-EB14190D6DA9}"/>
              </a:ext>
            </a:extLst>
          </p:cNvPr>
          <p:cNvSpPr/>
          <p:nvPr userDrawn="1"/>
        </p:nvSpPr>
        <p:spPr bwMode="auto">
          <a:xfrm>
            <a:off x="9345386" y="4537981"/>
            <a:ext cx="914400" cy="914400"/>
          </a:xfrm>
          <a:prstGeom prst="ellipse">
            <a:avLst/>
          </a:prstGeom>
          <a:solidFill>
            <a:schemeClr val="bg1"/>
          </a:solidFill>
          <a:ln w="28575">
            <a:solidFill>
              <a:srgbClr val="ED6C4D"/>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DD3E7040-B77E-F622-56B2-D3CF2354ADED}"/>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085ABCA2-7F24-C78C-AEF5-3DC63A1AA23F}"/>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B95D4467-5809-FD71-E2FE-25CAA508E00C}"/>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CFFA2DAD-0E01-C7F3-9996-658A63DE1FD8}"/>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1338B48-0AF9-B3CB-7AD0-44981E407A44}"/>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20445BBA-BA2E-64F7-36EA-B4BC4FF24859}"/>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F5EE00D3-5A9A-26C9-4108-16E110F84E6C}"/>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FA312319-ADDB-37A8-0778-11BDE0F49653}"/>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3A89A0F6-FBB3-3963-F5F2-40757AB4EBCC}"/>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F62E0BEA-0101-4AA2-44F4-08620CD1718D}"/>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CB2549EF-6927-03A9-CB58-C4FBB7F933A5}"/>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rgbClr val="ED6C4D"/>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53973696-7A29-9E3D-FE9F-17E071D3F600}"/>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9262150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06 calque personnalisé">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userDrawn="1"/>
        </p:nvSpPr>
        <p:spPr bwMode="auto">
          <a:xfrm>
            <a:off x="9345386" y="1405619"/>
            <a:ext cx="914400" cy="914400"/>
          </a:xfrm>
          <a:prstGeom prst="ellipse">
            <a:avLst/>
          </a:prstGeom>
          <a:solidFill>
            <a:schemeClr val="bg1"/>
          </a:solidFill>
          <a:ln w="28575">
            <a:solidFill>
              <a:srgbClr val="E50071"/>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userDrawn="1"/>
        </p:nvSpPr>
        <p:spPr bwMode="auto">
          <a:xfrm>
            <a:off x="8888186" y="2971800"/>
            <a:ext cx="914400" cy="914400"/>
          </a:xfrm>
          <a:prstGeom prst="ellipse">
            <a:avLst/>
          </a:prstGeom>
          <a:solidFill>
            <a:schemeClr val="bg1"/>
          </a:solidFill>
          <a:ln w="28575">
            <a:solidFill>
              <a:srgbClr val="E50071"/>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userDrawn="1"/>
        </p:nvSpPr>
        <p:spPr bwMode="auto">
          <a:xfrm>
            <a:off x="9345386" y="4537981"/>
            <a:ext cx="914400" cy="914400"/>
          </a:xfrm>
          <a:prstGeom prst="ellipse">
            <a:avLst/>
          </a:prstGeom>
          <a:solidFill>
            <a:schemeClr val="bg1"/>
          </a:solidFill>
          <a:ln w="28575">
            <a:solidFill>
              <a:srgbClr val="E50071"/>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rgbClr val="E50071"/>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38089885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06 calque personnalisé">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8D899BE7-3CC3-D1CA-AA58-F492CD539AEA}"/>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E668536F-6544-BD17-571B-86119118EE47}"/>
              </a:ext>
            </a:extLst>
          </p:cNvPr>
          <p:cNvSpPr/>
          <p:nvPr userDrawn="1"/>
        </p:nvSpPr>
        <p:spPr bwMode="auto">
          <a:xfrm>
            <a:off x="9345386" y="1405619"/>
            <a:ext cx="914400" cy="914400"/>
          </a:xfrm>
          <a:prstGeom prst="ellipse">
            <a:avLst/>
          </a:prstGeom>
          <a:solidFill>
            <a:schemeClr val="bg1"/>
          </a:solidFill>
          <a:ln w="28575">
            <a:solidFill>
              <a:srgbClr val="0060A8"/>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7BAFB5E8-AFF2-E114-CAAF-43A13E8C2297}"/>
              </a:ext>
            </a:extLst>
          </p:cNvPr>
          <p:cNvSpPr/>
          <p:nvPr userDrawn="1"/>
        </p:nvSpPr>
        <p:spPr bwMode="auto">
          <a:xfrm>
            <a:off x="8888186" y="2971800"/>
            <a:ext cx="914400" cy="914400"/>
          </a:xfrm>
          <a:prstGeom prst="ellipse">
            <a:avLst/>
          </a:prstGeom>
          <a:solidFill>
            <a:schemeClr val="bg1"/>
          </a:solidFill>
          <a:ln w="28575">
            <a:solidFill>
              <a:srgbClr val="0060A8"/>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042D67C3-4D6C-015F-9C11-61C8D28AA312}"/>
              </a:ext>
            </a:extLst>
          </p:cNvPr>
          <p:cNvSpPr/>
          <p:nvPr userDrawn="1"/>
        </p:nvSpPr>
        <p:spPr bwMode="auto">
          <a:xfrm>
            <a:off x="9345386" y="4537981"/>
            <a:ext cx="914400" cy="914400"/>
          </a:xfrm>
          <a:prstGeom prst="ellipse">
            <a:avLst/>
          </a:prstGeom>
          <a:solidFill>
            <a:schemeClr val="bg1"/>
          </a:solidFill>
          <a:ln w="28575">
            <a:solidFill>
              <a:srgbClr val="0060A8"/>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E86A6EEE-E8A4-0472-D3BE-2B60EB892FBA}"/>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9EA12730-F40B-B5DA-CB32-DCDEF926CE12}"/>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3B26A007-1BAD-A4BF-3A73-70507E03C858}"/>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2C419998-BC32-D134-11EA-DE2E504B618F}"/>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AA6EF722-51EE-B0D0-E92E-1C366043D3BA}"/>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0E05624F-AE2A-AF6A-D78D-26A4F6B69DDE}"/>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E67B97E7-1F58-5CFD-8BC4-799A489C1F06}"/>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0B799F86-A55F-DE0B-29C0-69A7CFC64B5C}"/>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6BEA166B-D712-459D-F759-246ED9653DA7}"/>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B7A59BDB-11DC-E1C1-3954-7152F4036DF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2DD748E1-826B-C793-4B6D-F892296E5FAA}"/>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rgbClr val="0060A8"/>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E8F7E08E-C9C2-DFF6-F184-521CCD740EAE}"/>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42403180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06 calque personnalisé">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92209426-8D7A-17BF-C579-4451053994DF}"/>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97C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21748343-62AE-C7FE-4EDA-9D4EFF936346}"/>
              </a:ext>
            </a:extLst>
          </p:cNvPr>
          <p:cNvSpPr/>
          <p:nvPr userDrawn="1"/>
        </p:nvSpPr>
        <p:spPr bwMode="auto">
          <a:xfrm>
            <a:off x="9345386" y="1405619"/>
            <a:ext cx="914400" cy="914400"/>
          </a:xfrm>
          <a:prstGeom prst="ellipse">
            <a:avLst/>
          </a:prstGeom>
          <a:solidFill>
            <a:schemeClr val="bg1"/>
          </a:solidFill>
          <a:ln w="28575">
            <a:solidFill>
              <a:srgbClr val="97C21D"/>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4E1B7F-98E8-CF80-4CE4-CA8364D6A0DC}"/>
              </a:ext>
            </a:extLst>
          </p:cNvPr>
          <p:cNvSpPr/>
          <p:nvPr userDrawn="1"/>
        </p:nvSpPr>
        <p:spPr bwMode="auto">
          <a:xfrm>
            <a:off x="8888186" y="2971800"/>
            <a:ext cx="914400" cy="914400"/>
          </a:xfrm>
          <a:prstGeom prst="ellipse">
            <a:avLst/>
          </a:prstGeom>
          <a:solidFill>
            <a:schemeClr val="bg1"/>
          </a:solidFill>
          <a:ln w="28575">
            <a:solidFill>
              <a:srgbClr val="97C21D"/>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7B0CB9B2-6876-773C-3C2E-57A271F99C1E}"/>
              </a:ext>
            </a:extLst>
          </p:cNvPr>
          <p:cNvSpPr/>
          <p:nvPr userDrawn="1"/>
        </p:nvSpPr>
        <p:spPr bwMode="auto">
          <a:xfrm>
            <a:off x="9345386" y="4537981"/>
            <a:ext cx="914400" cy="914400"/>
          </a:xfrm>
          <a:prstGeom prst="ellipse">
            <a:avLst/>
          </a:prstGeom>
          <a:solidFill>
            <a:schemeClr val="bg1"/>
          </a:solidFill>
          <a:ln w="28575">
            <a:solidFill>
              <a:srgbClr val="97C21D"/>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C124D740-DAB0-16B0-1DA9-1B356DD734A6}"/>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503507F1-A036-7B4E-EE7C-74A4C86743D7}"/>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2F44BAC5-907C-6DB0-360C-8D85D74FB0D1}"/>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E1C1B1F-A40D-7EA8-5C64-98BC2CBFE178}"/>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9833CAE4-B9B8-0256-76DF-F3BFB17A15E3}"/>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0801FEDF-F86F-B7EA-AFEE-DBA56B0F5BF3}"/>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773F1D81-B015-7824-1DE6-1A9A4D6AFA08}"/>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F074B424-A317-5098-4A37-EBDAA3AB504A}"/>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7CA128D9-75EC-DD23-9CF9-47A8BCB43CE1}"/>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8F4E4F5C-451A-F8A6-953F-8BBB860CD17B}"/>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F397B5A3-87F0-F77F-C11B-96F8E8CECC00}"/>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rgbClr val="97C21D"/>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C9425A42-E691-4A2A-7F65-98D43D9D2141}"/>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0439485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38BADB">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38BADB">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38BADB">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38BADB">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38BADB">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38BADB"/>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38BADB"/>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38BADB"/>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38BADB"/>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rgbClr val="38BADB"/>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378131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3_Blank">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FAB500">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FAB500">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FAB500">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FAB500">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FAB500">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FAB500"/>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FAB500"/>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FAB500"/>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FAB500"/>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rgbClr val="FAB500"/>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FAB500"/>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632322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4_Blank">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ED6C4D">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ED6C4D">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ED6C4D">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ED6C4D">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ED6C4D">
              <a:alpha val="80000"/>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ED6C4D"/>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ED6C4D"/>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ED6C4D"/>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ED6C4D"/>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rgbClr val="ED6C4D"/>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ED6C4D"/>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180769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5_Blank">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E50071">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E50071">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E50071">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E50071">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E50071">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E50071"/>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E50071"/>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E50071"/>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E50071"/>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rgbClr val="E50071"/>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E50071"/>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036097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6_Blank">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0060A8"/>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062499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_Blank">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97C21D">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97C21D">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97C21D">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97C21D">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97C21D">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97C21D"/>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97C21D"/>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97C21D"/>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97C21D"/>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rgbClr val="97C21D"/>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97C21D"/>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1744844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7_Blank">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custGeom>
            <a:avLst/>
            <a:gdLst>
              <a:gd name="connsiteX0" fmla="*/ 3929983 w 5715795"/>
              <a:gd name="connsiteY0" fmla="*/ 3813041 h 4657671"/>
              <a:gd name="connsiteX1" fmla="*/ 4227015 w 5715795"/>
              <a:gd name="connsiteY1" fmla="*/ 3935543 h 4657671"/>
              <a:gd name="connsiteX2" fmla="*/ 4350427 w 5715795"/>
              <a:gd name="connsiteY2" fmla="*/ 4232202 h 4657671"/>
              <a:gd name="connsiteX3" fmla="*/ 3931267 w 5715795"/>
              <a:gd name="connsiteY3" fmla="*/ 4652646 h 4657671"/>
              <a:gd name="connsiteX4" fmla="*/ 644900 w 5715795"/>
              <a:gd name="connsiteY4" fmla="*/ 4657671 h 4657671"/>
              <a:gd name="connsiteX5" fmla="*/ 224456 w 5715795"/>
              <a:gd name="connsiteY5" fmla="*/ 4238511 h 4657671"/>
              <a:gd name="connsiteX6" fmla="*/ 643617 w 5715795"/>
              <a:gd name="connsiteY6" fmla="*/ 3818066 h 4657671"/>
              <a:gd name="connsiteX7" fmla="*/ 4910949 w 5715795"/>
              <a:gd name="connsiteY7" fmla="*/ 2865068 h 4657671"/>
              <a:gd name="connsiteX8" fmla="*/ 5207982 w 5715795"/>
              <a:gd name="connsiteY8" fmla="*/ 2987570 h 4657671"/>
              <a:gd name="connsiteX9" fmla="*/ 5331393 w 5715795"/>
              <a:gd name="connsiteY9" fmla="*/ 3284228 h 4657671"/>
              <a:gd name="connsiteX10" fmla="*/ 4912233 w 5715795"/>
              <a:gd name="connsiteY10" fmla="*/ 3704673 h 4657671"/>
              <a:gd name="connsiteX11" fmla="*/ 1589923 w 5715795"/>
              <a:gd name="connsiteY11" fmla="*/ 3709753 h 4657671"/>
              <a:gd name="connsiteX12" fmla="*/ 1169478 w 5715795"/>
              <a:gd name="connsiteY12" fmla="*/ 3290593 h 4657671"/>
              <a:gd name="connsiteX13" fmla="*/ 1588639 w 5715795"/>
              <a:gd name="connsiteY13" fmla="*/ 2870148 h 4657671"/>
              <a:gd name="connsiteX14" fmla="*/ 4312636 w 5715795"/>
              <a:gd name="connsiteY14" fmla="*/ 1902892 h 4657671"/>
              <a:gd name="connsiteX15" fmla="*/ 4609669 w 5715795"/>
              <a:gd name="connsiteY15" fmla="*/ 2025396 h 4657671"/>
              <a:gd name="connsiteX16" fmla="*/ 4733080 w 5715795"/>
              <a:gd name="connsiteY16" fmla="*/ 2322052 h 4657671"/>
              <a:gd name="connsiteX17" fmla="*/ 4313920 w 5715795"/>
              <a:gd name="connsiteY17" fmla="*/ 2742496 h 4657671"/>
              <a:gd name="connsiteX18" fmla="*/ 420444 w 5715795"/>
              <a:gd name="connsiteY18" fmla="*/ 2748450 h 4657671"/>
              <a:gd name="connsiteX19" fmla="*/ 0 w 5715795"/>
              <a:gd name="connsiteY19" fmla="*/ 2329290 h 4657671"/>
              <a:gd name="connsiteX20" fmla="*/ 419160 w 5715795"/>
              <a:gd name="connsiteY20" fmla="*/ 1908845 h 4657671"/>
              <a:gd name="connsiteX21" fmla="*/ 5295351 w 5715795"/>
              <a:gd name="connsiteY21" fmla="*/ 946929 h 4657671"/>
              <a:gd name="connsiteX22" fmla="*/ 5592386 w 5715795"/>
              <a:gd name="connsiteY22" fmla="*/ 1069433 h 4657671"/>
              <a:gd name="connsiteX23" fmla="*/ 5715795 w 5715795"/>
              <a:gd name="connsiteY23" fmla="*/ 1366089 h 4657671"/>
              <a:gd name="connsiteX24" fmla="*/ 5296635 w 5715795"/>
              <a:gd name="connsiteY24" fmla="*/ 1786533 h 4657671"/>
              <a:gd name="connsiteX25" fmla="*/ 1242941 w 5715795"/>
              <a:gd name="connsiteY25" fmla="*/ 1792732 h 4657671"/>
              <a:gd name="connsiteX26" fmla="*/ 822495 w 5715795"/>
              <a:gd name="connsiteY26" fmla="*/ 1373571 h 4657671"/>
              <a:gd name="connsiteX27" fmla="*/ 1241656 w 5715795"/>
              <a:gd name="connsiteY27" fmla="*/ 953127 h 4657671"/>
              <a:gd name="connsiteX28" fmla="*/ 3870244 w 5715795"/>
              <a:gd name="connsiteY28" fmla="*/ 0 h 4657671"/>
              <a:gd name="connsiteX29" fmla="*/ 4167277 w 5715795"/>
              <a:gd name="connsiteY29" fmla="*/ 122503 h 4657671"/>
              <a:gd name="connsiteX30" fmla="*/ 4290689 w 5715795"/>
              <a:gd name="connsiteY30" fmla="*/ 419161 h 4657671"/>
              <a:gd name="connsiteX31" fmla="*/ 3871527 w 5715795"/>
              <a:gd name="connsiteY31" fmla="*/ 839606 h 4657671"/>
              <a:gd name="connsiteX32" fmla="*/ 606774 w 5715795"/>
              <a:gd name="connsiteY32" fmla="*/ 844598 h 4657671"/>
              <a:gd name="connsiteX33" fmla="*/ 186330 w 5715795"/>
              <a:gd name="connsiteY33" fmla="*/ 425437 h 4657671"/>
              <a:gd name="connsiteX34" fmla="*/ 605491 w 5715795"/>
              <a:gd name="connsiteY34" fmla="*/ 4993 h 465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715795" h="4657671">
                <a:moveTo>
                  <a:pt x="3929983" y="3813041"/>
                </a:moveTo>
                <a:cubicBezTo>
                  <a:pt x="4045908" y="3812863"/>
                  <a:pt x="4150931" y="3859691"/>
                  <a:pt x="4227015" y="3935543"/>
                </a:cubicBezTo>
                <a:cubicBezTo>
                  <a:pt x="4303102" y="4011397"/>
                  <a:pt x="4350250" y="4116276"/>
                  <a:pt x="4350427" y="4232202"/>
                </a:cubicBezTo>
                <a:cubicBezTo>
                  <a:pt x="4350782" y="4464052"/>
                  <a:pt x="4163118" y="4652291"/>
                  <a:pt x="3931267" y="4652646"/>
                </a:cubicBezTo>
                <a:lnTo>
                  <a:pt x="644900" y="4657671"/>
                </a:lnTo>
                <a:cubicBezTo>
                  <a:pt x="413050" y="4658026"/>
                  <a:pt x="224811" y="4470362"/>
                  <a:pt x="224456" y="4238511"/>
                </a:cubicBezTo>
                <a:cubicBezTo>
                  <a:pt x="224102" y="4006660"/>
                  <a:pt x="411766" y="3818421"/>
                  <a:pt x="643617" y="3818066"/>
                </a:cubicBezTo>
                <a:close/>
                <a:moveTo>
                  <a:pt x="4910949" y="2865068"/>
                </a:moveTo>
                <a:cubicBezTo>
                  <a:pt x="5026875" y="2864890"/>
                  <a:pt x="5131897" y="2911718"/>
                  <a:pt x="5207982" y="2987570"/>
                </a:cubicBezTo>
                <a:cubicBezTo>
                  <a:pt x="5284067" y="3063423"/>
                  <a:pt x="5331215" y="3168302"/>
                  <a:pt x="5331393" y="3284228"/>
                </a:cubicBezTo>
                <a:cubicBezTo>
                  <a:pt x="5331749" y="3516079"/>
                  <a:pt x="5144084" y="3704318"/>
                  <a:pt x="4912233" y="3704673"/>
                </a:cubicBezTo>
                <a:lnTo>
                  <a:pt x="1589923" y="3709753"/>
                </a:lnTo>
                <a:cubicBezTo>
                  <a:pt x="1358073" y="3710108"/>
                  <a:pt x="1169832" y="3522444"/>
                  <a:pt x="1169478" y="3290593"/>
                </a:cubicBezTo>
                <a:cubicBezTo>
                  <a:pt x="1169124" y="3058742"/>
                  <a:pt x="1356789" y="2870503"/>
                  <a:pt x="1588639" y="2870148"/>
                </a:cubicBezTo>
                <a:close/>
                <a:moveTo>
                  <a:pt x="4312636" y="1902892"/>
                </a:moveTo>
                <a:cubicBezTo>
                  <a:pt x="4428561" y="1902714"/>
                  <a:pt x="4533584" y="1949542"/>
                  <a:pt x="4609669" y="2025396"/>
                </a:cubicBezTo>
                <a:cubicBezTo>
                  <a:pt x="4685755" y="2101248"/>
                  <a:pt x="4732902" y="2206127"/>
                  <a:pt x="4733080" y="2322052"/>
                </a:cubicBezTo>
                <a:cubicBezTo>
                  <a:pt x="4733434" y="2553903"/>
                  <a:pt x="4545771" y="2742142"/>
                  <a:pt x="4313920" y="2742496"/>
                </a:cubicBezTo>
                <a:lnTo>
                  <a:pt x="420444" y="2748450"/>
                </a:lnTo>
                <a:cubicBezTo>
                  <a:pt x="188593" y="2748804"/>
                  <a:pt x="355" y="2561141"/>
                  <a:pt x="0" y="2329290"/>
                </a:cubicBezTo>
                <a:cubicBezTo>
                  <a:pt x="-354" y="2097439"/>
                  <a:pt x="187310" y="1909200"/>
                  <a:pt x="419160" y="1908845"/>
                </a:cubicBezTo>
                <a:close/>
                <a:moveTo>
                  <a:pt x="5295351" y="946929"/>
                </a:moveTo>
                <a:cubicBezTo>
                  <a:pt x="5411277" y="946751"/>
                  <a:pt x="5516299" y="993579"/>
                  <a:pt x="5592386" y="1069433"/>
                </a:cubicBezTo>
                <a:cubicBezTo>
                  <a:pt x="5668470" y="1145285"/>
                  <a:pt x="5715619" y="1250164"/>
                  <a:pt x="5715795" y="1366089"/>
                </a:cubicBezTo>
                <a:cubicBezTo>
                  <a:pt x="5716151" y="1597940"/>
                  <a:pt x="5528486" y="1786179"/>
                  <a:pt x="5296635" y="1786533"/>
                </a:cubicBezTo>
                <a:lnTo>
                  <a:pt x="1242941" y="1792732"/>
                </a:lnTo>
                <a:cubicBezTo>
                  <a:pt x="1011089" y="1793087"/>
                  <a:pt x="822850" y="1605423"/>
                  <a:pt x="822495" y="1373571"/>
                </a:cubicBezTo>
                <a:cubicBezTo>
                  <a:pt x="822141" y="1141721"/>
                  <a:pt x="1009805" y="953482"/>
                  <a:pt x="1241656" y="953127"/>
                </a:cubicBezTo>
                <a:close/>
                <a:moveTo>
                  <a:pt x="3870244" y="0"/>
                </a:moveTo>
                <a:cubicBezTo>
                  <a:pt x="3986170" y="-177"/>
                  <a:pt x="4091191" y="46650"/>
                  <a:pt x="4167277" y="122503"/>
                </a:cubicBezTo>
                <a:cubicBezTo>
                  <a:pt x="4243363" y="198356"/>
                  <a:pt x="4290511" y="303235"/>
                  <a:pt x="4290689" y="419161"/>
                </a:cubicBezTo>
                <a:cubicBezTo>
                  <a:pt x="4291043" y="651012"/>
                  <a:pt x="4103378" y="839251"/>
                  <a:pt x="3871527" y="839606"/>
                </a:cubicBezTo>
                <a:lnTo>
                  <a:pt x="606774" y="844598"/>
                </a:lnTo>
                <a:cubicBezTo>
                  <a:pt x="374924" y="844952"/>
                  <a:pt x="186684" y="657288"/>
                  <a:pt x="186330" y="425437"/>
                </a:cubicBezTo>
                <a:cubicBezTo>
                  <a:pt x="185976" y="193586"/>
                  <a:pt x="373640" y="5347"/>
                  <a:pt x="605491" y="4993"/>
                </a:cubicBezTo>
                <a:close/>
              </a:path>
            </a:pathLst>
          </a:cu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noFill/>
          </a:ln>
          <a:effectLst>
            <a:outerShdw blurRad="1066800" dist="9144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rgbClr val="FAB5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Espace réservé du texte 11">
            <a:extLst>
              <a:ext uri="{FF2B5EF4-FFF2-40B4-BE49-F238E27FC236}">
                <a16:creationId xmlns:a16="http://schemas.microsoft.com/office/drawing/2014/main" id="{E4DBA918-66D1-1196-2523-97DBC859DCB7}"/>
              </a:ext>
            </a:extLst>
          </p:cNvPr>
          <p:cNvSpPr>
            <a:spLocks noGrp="1"/>
          </p:cNvSpPr>
          <p:nvPr>
            <p:ph type="body" sz="quarter" idx="15" hasCustomPrompt="1"/>
          </p:nvPr>
        </p:nvSpPr>
        <p:spPr>
          <a:xfrm>
            <a:off x="983380" y="4660582"/>
            <a:ext cx="1493120" cy="95916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7" name="Espace réservé du texte 11">
            <a:extLst>
              <a:ext uri="{FF2B5EF4-FFF2-40B4-BE49-F238E27FC236}">
                <a16:creationId xmlns:a16="http://schemas.microsoft.com/office/drawing/2014/main" id="{BB011C9E-5246-E026-C47E-C28BA7A8D448}"/>
              </a:ext>
            </a:extLst>
          </p:cNvPr>
          <p:cNvSpPr>
            <a:spLocks noGrp="1"/>
          </p:cNvSpPr>
          <p:nvPr>
            <p:ph type="body" sz="quarter" idx="17" hasCustomPrompt="1"/>
          </p:nvPr>
        </p:nvSpPr>
        <p:spPr>
          <a:xfrm>
            <a:off x="2747838" y="4660582"/>
            <a:ext cx="1493120" cy="95916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rgbClr val="FAB500"/>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4090762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8_Blank">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custGeom>
            <a:avLst/>
            <a:gdLst>
              <a:gd name="connsiteX0" fmla="*/ 3929983 w 5715795"/>
              <a:gd name="connsiteY0" fmla="*/ 3813041 h 4657671"/>
              <a:gd name="connsiteX1" fmla="*/ 4227015 w 5715795"/>
              <a:gd name="connsiteY1" fmla="*/ 3935543 h 4657671"/>
              <a:gd name="connsiteX2" fmla="*/ 4350427 w 5715795"/>
              <a:gd name="connsiteY2" fmla="*/ 4232202 h 4657671"/>
              <a:gd name="connsiteX3" fmla="*/ 3931267 w 5715795"/>
              <a:gd name="connsiteY3" fmla="*/ 4652646 h 4657671"/>
              <a:gd name="connsiteX4" fmla="*/ 644900 w 5715795"/>
              <a:gd name="connsiteY4" fmla="*/ 4657671 h 4657671"/>
              <a:gd name="connsiteX5" fmla="*/ 224456 w 5715795"/>
              <a:gd name="connsiteY5" fmla="*/ 4238511 h 4657671"/>
              <a:gd name="connsiteX6" fmla="*/ 643617 w 5715795"/>
              <a:gd name="connsiteY6" fmla="*/ 3818066 h 4657671"/>
              <a:gd name="connsiteX7" fmla="*/ 4910949 w 5715795"/>
              <a:gd name="connsiteY7" fmla="*/ 2865068 h 4657671"/>
              <a:gd name="connsiteX8" fmla="*/ 5207982 w 5715795"/>
              <a:gd name="connsiteY8" fmla="*/ 2987570 h 4657671"/>
              <a:gd name="connsiteX9" fmla="*/ 5331393 w 5715795"/>
              <a:gd name="connsiteY9" fmla="*/ 3284228 h 4657671"/>
              <a:gd name="connsiteX10" fmla="*/ 4912233 w 5715795"/>
              <a:gd name="connsiteY10" fmla="*/ 3704673 h 4657671"/>
              <a:gd name="connsiteX11" fmla="*/ 1589923 w 5715795"/>
              <a:gd name="connsiteY11" fmla="*/ 3709753 h 4657671"/>
              <a:gd name="connsiteX12" fmla="*/ 1169478 w 5715795"/>
              <a:gd name="connsiteY12" fmla="*/ 3290593 h 4657671"/>
              <a:gd name="connsiteX13" fmla="*/ 1588639 w 5715795"/>
              <a:gd name="connsiteY13" fmla="*/ 2870148 h 4657671"/>
              <a:gd name="connsiteX14" fmla="*/ 4312636 w 5715795"/>
              <a:gd name="connsiteY14" fmla="*/ 1902892 h 4657671"/>
              <a:gd name="connsiteX15" fmla="*/ 4609669 w 5715795"/>
              <a:gd name="connsiteY15" fmla="*/ 2025396 h 4657671"/>
              <a:gd name="connsiteX16" fmla="*/ 4733080 w 5715795"/>
              <a:gd name="connsiteY16" fmla="*/ 2322052 h 4657671"/>
              <a:gd name="connsiteX17" fmla="*/ 4313920 w 5715795"/>
              <a:gd name="connsiteY17" fmla="*/ 2742496 h 4657671"/>
              <a:gd name="connsiteX18" fmla="*/ 420444 w 5715795"/>
              <a:gd name="connsiteY18" fmla="*/ 2748450 h 4657671"/>
              <a:gd name="connsiteX19" fmla="*/ 0 w 5715795"/>
              <a:gd name="connsiteY19" fmla="*/ 2329290 h 4657671"/>
              <a:gd name="connsiteX20" fmla="*/ 419160 w 5715795"/>
              <a:gd name="connsiteY20" fmla="*/ 1908845 h 4657671"/>
              <a:gd name="connsiteX21" fmla="*/ 5295351 w 5715795"/>
              <a:gd name="connsiteY21" fmla="*/ 946929 h 4657671"/>
              <a:gd name="connsiteX22" fmla="*/ 5592386 w 5715795"/>
              <a:gd name="connsiteY22" fmla="*/ 1069433 h 4657671"/>
              <a:gd name="connsiteX23" fmla="*/ 5715795 w 5715795"/>
              <a:gd name="connsiteY23" fmla="*/ 1366089 h 4657671"/>
              <a:gd name="connsiteX24" fmla="*/ 5296635 w 5715795"/>
              <a:gd name="connsiteY24" fmla="*/ 1786533 h 4657671"/>
              <a:gd name="connsiteX25" fmla="*/ 1242941 w 5715795"/>
              <a:gd name="connsiteY25" fmla="*/ 1792732 h 4657671"/>
              <a:gd name="connsiteX26" fmla="*/ 822495 w 5715795"/>
              <a:gd name="connsiteY26" fmla="*/ 1373571 h 4657671"/>
              <a:gd name="connsiteX27" fmla="*/ 1241656 w 5715795"/>
              <a:gd name="connsiteY27" fmla="*/ 953127 h 4657671"/>
              <a:gd name="connsiteX28" fmla="*/ 3870244 w 5715795"/>
              <a:gd name="connsiteY28" fmla="*/ 0 h 4657671"/>
              <a:gd name="connsiteX29" fmla="*/ 4167277 w 5715795"/>
              <a:gd name="connsiteY29" fmla="*/ 122503 h 4657671"/>
              <a:gd name="connsiteX30" fmla="*/ 4290689 w 5715795"/>
              <a:gd name="connsiteY30" fmla="*/ 419161 h 4657671"/>
              <a:gd name="connsiteX31" fmla="*/ 3871527 w 5715795"/>
              <a:gd name="connsiteY31" fmla="*/ 839606 h 4657671"/>
              <a:gd name="connsiteX32" fmla="*/ 606774 w 5715795"/>
              <a:gd name="connsiteY32" fmla="*/ 844598 h 4657671"/>
              <a:gd name="connsiteX33" fmla="*/ 186330 w 5715795"/>
              <a:gd name="connsiteY33" fmla="*/ 425437 h 4657671"/>
              <a:gd name="connsiteX34" fmla="*/ 605491 w 5715795"/>
              <a:gd name="connsiteY34" fmla="*/ 4993 h 465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715795" h="4657671">
                <a:moveTo>
                  <a:pt x="3929983" y="3813041"/>
                </a:moveTo>
                <a:cubicBezTo>
                  <a:pt x="4045908" y="3812863"/>
                  <a:pt x="4150931" y="3859691"/>
                  <a:pt x="4227015" y="3935543"/>
                </a:cubicBezTo>
                <a:cubicBezTo>
                  <a:pt x="4303102" y="4011397"/>
                  <a:pt x="4350250" y="4116276"/>
                  <a:pt x="4350427" y="4232202"/>
                </a:cubicBezTo>
                <a:cubicBezTo>
                  <a:pt x="4350782" y="4464052"/>
                  <a:pt x="4163118" y="4652291"/>
                  <a:pt x="3931267" y="4652646"/>
                </a:cubicBezTo>
                <a:lnTo>
                  <a:pt x="644900" y="4657671"/>
                </a:lnTo>
                <a:cubicBezTo>
                  <a:pt x="413050" y="4658026"/>
                  <a:pt x="224811" y="4470362"/>
                  <a:pt x="224456" y="4238511"/>
                </a:cubicBezTo>
                <a:cubicBezTo>
                  <a:pt x="224102" y="4006660"/>
                  <a:pt x="411766" y="3818421"/>
                  <a:pt x="643617" y="3818066"/>
                </a:cubicBezTo>
                <a:close/>
                <a:moveTo>
                  <a:pt x="4910949" y="2865068"/>
                </a:moveTo>
                <a:cubicBezTo>
                  <a:pt x="5026875" y="2864890"/>
                  <a:pt x="5131897" y="2911718"/>
                  <a:pt x="5207982" y="2987570"/>
                </a:cubicBezTo>
                <a:cubicBezTo>
                  <a:pt x="5284067" y="3063423"/>
                  <a:pt x="5331215" y="3168302"/>
                  <a:pt x="5331393" y="3284228"/>
                </a:cubicBezTo>
                <a:cubicBezTo>
                  <a:pt x="5331749" y="3516079"/>
                  <a:pt x="5144084" y="3704318"/>
                  <a:pt x="4912233" y="3704673"/>
                </a:cubicBezTo>
                <a:lnTo>
                  <a:pt x="1589923" y="3709753"/>
                </a:lnTo>
                <a:cubicBezTo>
                  <a:pt x="1358073" y="3710108"/>
                  <a:pt x="1169832" y="3522444"/>
                  <a:pt x="1169478" y="3290593"/>
                </a:cubicBezTo>
                <a:cubicBezTo>
                  <a:pt x="1169124" y="3058742"/>
                  <a:pt x="1356789" y="2870503"/>
                  <a:pt x="1588639" y="2870148"/>
                </a:cubicBezTo>
                <a:close/>
                <a:moveTo>
                  <a:pt x="4312636" y="1902892"/>
                </a:moveTo>
                <a:cubicBezTo>
                  <a:pt x="4428561" y="1902714"/>
                  <a:pt x="4533584" y="1949542"/>
                  <a:pt x="4609669" y="2025396"/>
                </a:cubicBezTo>
                <a:cubicBezTo>
                  <a:pt x="4685755" y="2101248"/>
                  <a:pt x="4732902" y="2206127"/>
                  <a:pt x="4733080" y="2322052"/>
                </a:cubicBezTo>
                <a:cubicBezTo>
                  <a:pt x="4733434" y="2553903"/>
                  <a:pt x="4545771" y="2742142"/>
                  <a:pt x="4313920" y="2742496"/>
                </a:cubicBezTo>
                <a:lnTo>
                  <a:pt x="420444" y="2748450"/>
                </a:lnTo>
                <a:cubicBezTo>
                  <a:pt x="188593" y="2748804"/>
                  <a:pt x="355" y="2561141"/>
                  <a:pt x="0" y="2329290"/>
                </a:cubicBezTo>
                <a:cubicBezTo>
                  <a:pt x="-354" y="2097439"/>
                  <a:pt x="187310" y="1909200"/>
                  <a:pt x="419160" y="1908845"/>
                </a:cubicBezTo>
                <a:close/>
                <a:moveTo>
                  <a:pt x="5295351" y="946929"/>
                </a:moveTo>
                <a:cubicBezTo>
                  <a:pt x="5411277" y="946751"/>
                  <a:pt x="5516299" y="993579"/>
                  <a:pt x="5592386" y="1069433"/>
                </a:cubicBezTo>
                <a:cubicBezTo>
                  <a:pt x="5668470" y="1145285"/>
                  <a:pt x="5715619" y="1250164"/>
                  <a:pt x="5715795" y="1366089"/>
                </a:cubicBezTo>
                <a:cubicBezTo>
                  <a:pt x="5716151" y="1597940"/>
                  <a:pt x="5528486" y="1786179"/>
                  <a:pt x="5296635" y="1786533"/>
                </a:cubicBezTo>
                <a:lnTo>
                  <a:pt x="1242941" y="1792732"/>
                </a:lnTo>
                <a:cubicBezTo>
                  <a:pt x="1011089" y="1793087"/>
                  <a:pt x="822850" y="1605423"/>
                  <a:pt x="822495" y="1373571"/>
                </a:cubicBezTo>
                <a:cubicBezTo>
                  <a:pt x="822141" y="1141721"/>
                  <a:pt x="1009805" y="953482"/>
                  <a:pt x="1241656" y="953127"/>
                </a:cubicBezTo>
                <a:close/>
                <a:moveTo>
                  <a:pt x="3870244" y="0"/>
                </a:moveTo>
                <a:cubicBezTo>
                  <a:pt x="3986170" y="-177"/>
                  <a:pt x="4091191" y="46650"/>
                  <a:pt x="4167277" y="122503"/>
                </a:cubicBezTo>
                <a:cubicBezTo>
                  <a:pt x="4243363" y="198356"/>
                  <a:pt x="4290511" y="303235"/>
                  <a:pt x="4290689" y="419161"/>
                </a:cubicBezTo>
                <a:cubicBezTo>
                  <a:pt x="4291043" y="651012"/>
                  <a:pt x="4103378" y="839251"/>
                  <a:pt x="3871527" y="839606"/>
                </a:cubicBezTo>
                <a:lnTo>
                  <a:pt x="606774" y="844598"/>
                </a:lnTo>
                <a:cubicBezTo>
                  <a:pt x="374924" y="844952"/>
                  <a:pt x="186684" y="657288"/>
                  <a:pt x="186330" y="425437"/>
                </a:cubicBezTo>
                <a:cubicBezTo>
                  <a:pt x="185976" y="193586"/>
                  <a:pt x="373640" y="5347"/>
                  <a:pt x="605491" y="4993"/>
                </a:cubicBezTo>
                <a:close/>
              </a:path>
            </a:pathLst>
          </a:cu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noFill/>
          </a:ln>
          <a:effectLst>
            <a:outerShdw blurRad="1066800" dist="9144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rgbClr val="ED6C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Espace réservé du texte 11">
            <a:extLst>
              <a:ext uri="{FF2B5EF4-FFF2-40B4-BE49-F238E27FC236}">
                <a16:creationId xmlns:a16="http://schemas.microsoft.com/office/drawing/2014/main" id="{E4DBA918-66D1-1196-2523-97DBC859DCB7}"/>
              </a:ext>
            </a:extLst>
          </p:cNvPr>
          <p:cNvSpPr>
            <a:spLocks noGrp="1"/>
          </p:cNvSpPr>
          <p:nvPr>
            <p:ph type="body" sz="quarter" idx="15" hasCustomPrompt="1"/>
          </p:nvPr>
        </p:nvSpPr>
        <p:spPr>
          <a:xfrm>
            <a:off x="983380" y="4660582"/>
            <a:ext cx="1493120" cy="95916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7" name="Espace réservé du texte 11">
            <a:extLst>
              <a:ext uri="{FF2B5EF4-FFF2-40B4-BE49-F238E27FC236}">
                <a16:creationId xmlns:a16="http://schemas.microsoft.com/office/drawing/2014/main" id="{BB011C9E-5246-E026-C47E-C28BA7A8D448}"/>
              </a:ext>
            </a:extLst>
          </p:cNvPr>
          <p:cNvSpPr>
            <a:spLocks noGrp="1"/>
          </p:cNvSpPr>
          <p:nvPr>
            <p:ph type="body" sz="quarter" idx="17" hasCustomPrompt="1"/>
          </p:nvPr>
        </p:nvSpPr>
        <p:spPr>
          <a:xfrm>
            <a:off x="2747838" y="4660582"/>
            <a:ext cx="1493120" cy="95916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rgbClr val="ED6C4D"/>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414881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9_Blank">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custGeom>
            <a:avLst/>
            <a:gdLst>
              <a:gd name="connsiteX0" fmla="*/ 3929983 w 5715795"/>
              <a:gd name="connsiteY0" fmla="*/ 3813041 h 4657671"/>
              <a:gd name="connsiteX1" fmla="*/ 4227015 w 5715795"/>
              <a:gd name="connsiteY1" fmla="*/ 3935543 h 4657671"/>
              <a:gd name="connsiteX2" fmla="*/ 4350427 w 5715795"/>
              <a:gd name="connsiteY2" fmla="*/ 4232202 h 4657671"/>
              <a:gd name="connsiteX3" fmla="*/ 3931267 w 5715795"/>
              <a:gd name="connsiteY3" fmla="*/ 4652646 h 4657671"/>
              <a:gd name="connsiteX4" fmla="*/ 644900 w 5715795"/>
              <a:gd name="connsiteY4" fmla="*/ 4657671 h 4657671"/>
              <a:gd name="connsiteX5" fmla="*/ 224456 w 5715795"/>
              <a:gd name="connsiteY5" fmla="*/ 4238511 h 4657671"/>
              <a:gd name="connsiteX6" fmla="*/ 643617 w 5715795"/>
              <a:gd name="connsiteY6" fmla="*/ 3818066 h 4657671"/>
              <a:gd name="connsiteX7" fmla="*/ 4910949 w 5715795"/>
              <a:gd name="connsiteY7" fmla="*/ 2865068 h 4657671"/>
              <a:gd name="connsiteX8" fmla="*/ 5207982 w 5715795"/>
              <a:gd name="connsiteY8" fmla="*/ 2987570 h 4657671"/>
              <a:gd name="connsiteX9" fmla="*/ 5331393 w 5715795"/>
              <a:gd name="connsiteY9" fmla="*/ 3284228 h 4657671"/>
              <a:gd name="connsiteX10" fmla="*/ 4912233 w 5715795"/>
              <a:gd name="connsiteY10" fmla="*/ 3704673 h 4657671"/>
              <a:gd name="connsiteX11" fmla="*/ 1589923 w 5715795"/>
              <a:gd name="connsiteY11" fmla="*/ 3709753 h 4657671"/>
              <a:gd name="connsiteX12" fmla="*/ 1169478 w 5715795"/>
              <a:gd name="connsiteY12" fmla="*/ 3290593 h 4657671"/>
              <a:gd name="connsiteX13" fmla="*/ 1588639 w 5715795"/>
              <a:gd name="connsiteY13" fmla="*/ 2870148 h 4657671"/>
              <a:gd name="connsiteX14" fmla="*/ 4312636 w 5715795"/>
              <a:gd name="connsiteY14" fmla="*/ 1902892 h 4657671"/>
              <a:gd name="connsiteX15" fmla="*/ 4609669 w 5715795"/>
              <a:gd name="connsiteY15" fmla="*/ 2025396 h 4657671"/>
              <a:gd name="connsiteX16" fmla="*/ 4733080 w 5715795"/>
              <a:gd name="connsiteY16" fmla="*/ 2322052 h 4657671"/>
              <a:gd name="connsiteX17" fmla="*/ 4313920 w 5715795"/>
              <a:gd name="connsiteY17" fmla="*/ 2742496 h 4657671"/>
              <a:gd name="connsiteX18" fmla="*/ 420444 w 5715795"/>
              <a:gd name="connsiteY18" fmla="*/ 2748450 h 4657671"/>
              <a:gd name="connsiteX19" fmla="*/ 0 w 5715795"/>
              <a:gd name="connsiteY19" fmla="*/ 2329290 h 4657671"/>
              <a:gd name="connsiteX20" fmla="*/ 419160 w 5715795"/>
              <a:gd name="connsiteY20" fmla="*/ 1908845 h 4657671"/>
              <a:gd name="connsiteX21" fmla="*/ 5295351 w 5715795"/>
              <a:gd name="connsiteY21" fmla="*/ 946929 h 4657671"/>
              <a:gd name="connsiteX22" fmla="*/ 5592386 w 5715795"/>
              <a:gd name="connsiteY22" fmla="*/ 1069433 h 4657671"/>
              <a:gd name="connsiteX23" fmla="*/ 5715795 w 5715795"/>
              <a:gd name="connsiteY23" fmla="*/ 1366089 h 4657671"/>
              <a:gd name="connsiteX24" fmla="*/ 5296635 w 5715795"/>
              <a:gd name="connsiteY24" fmla="*/ 1786533 h 4657671"/>
              <a:gd name="connsiteX25" fmla="*/ 1242941 w 5715795"/>
              <a:gd name="connsiteY25" fmla="*/ 1792732 h 4657671"/>
              <a:gd name="connsiteX26" fmla="*/ 822495 w 5715795"/>
              <a:gd name="connsiteY26" fmla="*/ 1373571 h 4657671"/>
              <a:gd name="connsiteX27" fmla="*/ 1241656 w 5715795"/>
              <a:gd name="connsiteY27" fmla="*/ 953127 h 4657671"/>
              <a:gd name="connsiteX28" fmla="*/ 3870244 w 5715795"/>
              <a:gd name="connsiteY28" fmla="*/ 0 h 4657671"/>
              <a:gd name="connsiteX29" fmla="*/ 4167277 w 5715795"/>
              <a:gd name="connsiteY29" fmla="*/ 122503 h 4657671"/>
              <a:gd name="connsiteX30" fmla="*/ 4290689 w 5715795"/>
              <a:gd name="connsiteY30" fmla="*/ 419161 h 4657671"/>
              <a:gd name="connsiteX31" fmla="*/ 3871527 w 5715795"/>
              <a:gd name="connsiteY31" fmla="*/ 839606 h 4657671"/>
              <a:gd name="connsiteX32" fmla="*/ 606774 w 5715795"/>
              <a:gd name="connsiteY32" fmla="*/ 844598 h 4657671"/>
              <a:gd name="connsiteX33" fmla="*/ 186330 w 5715795"/>
              <a:gd name="connsiteY33" fmla="*/ 425437 h 4657671"/>
              <a:gd name="connsiteX34" fmla="*/ 605491 w 5715795"/>
              <a:gd name="connsiteY34" fmla="*/ 4993 h 465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715795" h="4657671">
                <a:moveTo>
                  <a:pt x="3929983" y="3813041"/>
                </a:moveTo>
                <a:cubicBezTo>
                  <a:pt x="4045908" y="3812863"/>
                  <a:pt x="4150931" y="3859691"/>
                  <a:pt x="4227015" y="3935543"/>
                </a:cubicBezTo>
                <a:cubicBezTo>
                  <a:pt x="4303102" y="4011397"/>
                  <a:pt x="4350250" y="4116276"/>
                  <a:pt x="4350427" y="4232202"/>
                </a:cubicBezTo>
                <a:cubicBezTo>
                  <a:pt x="4350782" y="4464052"/>
                  <a:pt x="4163118" y="4652291"/>
                  <a:pt x="3931267" y="4652646"/>
                </a:cubicBezTo>
                <a:lnTo>
                  <a:pt x="644900" y="4657671"/>
                </a:lnTo>
                <a:cubicBezTo>
                  <a:pt x="413050" y="4658026"/>
                  <a:pt x="224811" y="4470362"/>
                  <a:pt x="224456" y="4238511"/>
                </a:cubicBezTo>
                <a:cubicBezTo>
                  <a:pt x="224102" y="4006660"/>
                  <a:pt x="411766" y="3818421"/>
                  <a:pt x="643617" y="3818066"/>
                </a:cubicBezTo>
                <a:close/>
                <a:moveTo>
                  <a:pt x="4910949" y="2865068"/>
                </a:moveTo>
                <a:cubicBezTo>
                  <a:pt x="5026875" y="2864890"/>
                  <a:pt x="5131897" y="2911718"/>
                  <a:pt x="5207982" y="2987570"/>
                </a:cubicBezTo>
                <a:cubicBezTo>
                  <a:pt x="5284067" y="3063423"/>
                  <a:pt x="5331215" y="3168302"/>
                  <a:pt x="5331393" y="3284228"/>
                </a:cubicBezTo>
                <a:cubicBezTo>
                  <a:pt x="5331749" y="3516079"/>
                  <a:pt x="5144084" y="3704318"/>
                  <a:pt x="4912233" y="3704673"/>
                </a:cubicBezTo>
                <a:lnTo>
                  <a:pt x="1589923" y="3709753"/>
                </a:lnTo>
                <a:cubicBezTo>
                  <a:pt x="1358073" y="3710108"/>
                  <a:pt x="1169832" y="3522444"/>
                  <a:pt x="1169478" y="3290593"/>
                </a:cubicBezTo>
                <a:cubicBezTo>
                  <a:pt x="1169124" y="3058742"/>
                  <a:pt x="1356789" y="2870503"/>
                  <a:pt x="1588639" y="2870148"/>
                </a:cubicBezTo>
                <a:close/>
                <a:moveTo>
                  <a:pt x="4312636" y="1902892"/>
                </a:moveTo>
                <a:cubicBezTo>
                  <a:pt x="4428561" y="1902714"/>
                  <a:pt x="4533584" y="1949542"/>
                  <a:pt x="4609669" y="2025396"/>
                </a:cubicBezTo>
                <a:cubicBezTo>
                  <a:pt x="4685755" y="2101248"/>
                  <a:pt x="4732902" y="2206127"/>
                  <a:pt x="4733080" y="2322052"/>
                </a:cubicBezTo>
                <a:cubicBezTo>
                  <a:pt x="4733434" y="2553903"/>
                  <a:pt x="4545771" y="2742142"/>
                  <a:pt x="4313920" y="2742496"/>
                </a:cubicBezTo>
                <a:lnTo>
                  <a:pt x="420444" y="2748450"/>
                </a:lnTo>
                <a:cubicBezTo>
                  <a:pt x="188593" y="2748804"/>
                  <a:pt x="355" y="2561141"/>
                  <a:pt x="0" y="2329290"/>
                </a:cubicBezTo>
                <a:cubicBezTo>
                  <a:pt x="-354" y="2097439"/>
                  <a:pt x="187310" y="1909200"/>
                  <a:pt x="419160" y="1908845"/>
                </a:cubicBezTo>
                <a:close/>
                <a:moveTo>
                  <a:pt x="5295351" y="946929"/>
                </a:moveTo>
                <a:cubicBezTo>
                  <a:pt x="5411277" y="946751"/>
                  <a:pt x="5516299" y="993579"/>
                  <a:pt x="5592386" y="1069433"/>
                </a:cubicBezTo>
                <a:cubicBezTo>
                  <a:pt x="5668470" y="1145285"/>
                  <a:pt x="5715619" y="1250164"/>
                  <a:pt x="5715795" y="1366089"/>
                </a:cubicBezTo>
                <a:cubicBezTo>
                  <a:pt x="5716151" y="1597940"/>
                  <a:pt x="5528486" y="1786179"/>
                  <a:pt x="5296635" y="1786533"/>
                </a:cubicBezTo>
                <a:lnTo>
                  <a:pt x="1242941" y="1792732"/>
                </a:lnTo>
                <a:cubicBezTo>
                  <a:pt x="1011089" y="1793087"/>
                  <a:pt x="822850" y="1605423"/>
                  <a:pt x="822495" y="1373571"/>
                </a:cubicBezTo>
                <a:cubicBezTo>
                  <a:pt x="822141" y="1141721"/>
                  <a:pt x="1009805" y="953482"/>
                  <a:pt x="1241656" y="953127"/>
                </a:cubicBezTo>
                <a:close/>
                <a:moveTo>
                  <a:pt x="3870244" y="0"/>
                </a:moveTo>
                <a:cubicBezTo>
                  <a:pt x="3986170" y="-177"/>
                  <a:pt x="4091191" y="46650"/>
                  <a:pt x="4167277" y="122503"/>
                </a:cubicBezTo>
                <a:cubicBezTo>
                  <a:pt x="4243363" y="198356"/>
                  <a:pt x="4290511" y="303235"/>
                  <a:pt x="4290689" y="419161"/>
                </a:cubicBezTo>
                <a:cubicBezTo>
                  <a:pt x="4291043" y="651012"/>
                  <a:pt x="4103378" y="839251"/>
                  <a:pt x="3871527" y="839606"/>
                </a:cubicBezTo>
                <a:lnTo>
                  <a:pt x="606774" y="844598"/>
                </a:lnTo>
                <a:cubicBezTo>
                  <a:pt x="374924" y="844952"/>
                  <a:pt x="186684" y="657288"/>
                  <a:pt x="186330" y="425437"/>
                </a:cubicBezTo>
                <a:cubicBezTo>
                  <a:pt x="185976" y="193586"/>
                  <a:pt x="373640" y="5347"/>
                  <a:pt x="605491" y="4993"/>
                </a:cubicBezTo>
                <a:close/>
              </a:path>
            </a:pathLst>
          </a:cu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noFill/>
          </a:ln>
          <a:effectLst>
            <a:outerShdw blurRad="1066800" dist="9144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rgbClr val="E500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Espace réservé du texte 11">
            <a:extLst>
              <a:ext uri="{FF2B5EF4-FFF2-40B4-BE49-F238E27FC236}">
                <a16:creationId xmlns:a16="http://schemas.microsoft.com/office/drawing/2014/main" id="{E4DBA918-66D1-1196-2523-97DBC859DCB7}"/>
              </a:ext>
            </a:extLst>
          </p:cNvPr>
          <p:cNvSpPr>
            <a:spLocks noGrp="1"/>
          </p:cNvSpPr>
          <p:nvPr>
            <p:ph type="body" sz="quarter" idx="15" hasCustomPrompt="1"/>
          </p:nvPr>
        </p:nvSpPr>
        <p:spPr>
          <a:xfrm>
            <a:off x="983380" y="4660582"/>
            <a:ext cx="1493120" cy="95916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7" name="Espace réservé du texte 11">
            <a:extLst>
              <a:ext uri="{FF2B5EF4-FFF2-40B4-BE49-F238E27FC236}">
                <a16:creationId xmlns:a16="http://schemas.microsoft.com/office/drawing/2014/main" id="{BB011C9E-5246-E026-C47E-C28BA7A8D448}"/>
              </a:ext>
            </a:extLst>
          </p:cNvPr>
          <p:cNvSpPr>
            <a:spLocks noGrp="1"/>
          </p:cNvSpPr>
          <p:nvPr>
            <p:ph type="body" sz="quarter" idx="17" hasCustomPrompt="1"/>
          </p:nvPr>
        </p:nvSpPr>
        <p:spPr>
          <a:xfrm>
            <a:off x="2747838" y="4660582"/>
            <a:ext cx="1493120" cy="95916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rgbClr val="E50071"/>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412545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0_Blank">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custGeom>
            <a:avLst/>
            <a:gdLst>
              <a:gd name="connsiteX0" fmla="*/ 3929983 w 5715795"/>
              <a:gd name="connsiteY0" fmla="*/ 3813041 h 4657671"/>
              <a:gd name="connsiteX1" fmla="*/ 4227015 w 5715795"/>
              <a:gd name="connsiteY1" fmla="*/ 3935543 h 4657671"/>
              <a:gd name="connsiteX2" fmla="*/ 4350427 w 5715795"/>
              <a:gd name="connsiteY2" fmla="*/ 4232202 h 4657671"/>
              <a:gd name="connsiteX3" fmla="*/ 3931267 w 5715795"/>
              <a:gd name="connsiteY3" fmla="*/ 4652646 h 4657671"/>
              <a:gd name="connsiteX4" fmla="*/ 644900 w 5715795"/>
              <a:gd name="connsiteY4" fmla="*/ 4657671 h 4657671"/>
              <a:gd name="connsiteX5" fmla="*/ 224456 w 5715795"/>
              <a:gd name="connsiteY5" fmla="*/ 4238511 h 4657671"/>
              <a:gd name="connsiteX6" fmla="*/ 643617 w 5715795"/>
              <a:gd name="connsiteY6" fmla="*/ 3818066 h 4657671"/>
              <a:gd name="connsiteX7" fmla="*/ 4910949 w 5715795"/>
              <a:gd name="connsiteY7" fmla="*/ 2865068 h 4657671"/>
              <a:gd name="connsiteX8" fmla="*/ 5207982 w 5715795"/>
              <a:gd name="connsiteY8" fmla="*/ 2987570 h 4657671"/>
              <a:gd name="connsiteX9" fmla="*/ 5331393 w 5715795"/>
              <a:gd name="connsiteY9" fmla="*/ 3284228 h 4657671"/>
              <a:gd name="connsiteX10" fmla="*/ 4912233 w 5715795"/>
              <a:gd name="connsiteY10" fmla="*/ 3704673 h 4657671"/>
              <a:gd name="connsiteX11" fmla="*/ 1589923 w 5715795"/>
              <a:gd name="connsiteY11" fmla="*/ 3709753 h 4657671"/>
              <a:gd name="connsiteX12" fmla="*/ 1169478 w 5715795"/>
              <a:gd name="connsiteY12" fmla="*/ 3290593 h 4657671"/>
              <a:gd name="connsiteX13" fmla="*/ 1588639 w 5715795"/>
              <a:gd name="connsiteY13" fmla="*/ 2870148 h 4657671"/>
              <a:gd name="connsiteX14" fmla="*/ 4312636 w 5715795"/>
              <a:gd name="connsiteY14" fmla="*/ 1902892 h 4657671"/>
              <a:gd name="connsiteX15" fmla="*/ 4609669 w 5715795"/>
              <a:gd name="connsiteY15" fmla="*/ 2025396 h 4657671"/>
              <a:gd name="connsiteX16" fmla="*/ 4733080 w 5715795"/>
              <a:gd name="connsiteY16" fmla="*/ 2322052 h 4657671"/>
              <a:gd name="connsiteX17" fmla="*/ 4313920 w 5715795"/>
              <a:gd name="connsiteY17" fmla="*/ 2742496 h 4657671"/>
              <a:gd name="connsiteX18" fmla="*/ 420444 w 5715795"/>
              <a:gd name="connsiteY18" fmla="*/ 2748450 h 4657671"/>
              <a:gd name="connsiteX19" fmla="*/ 0 w 5715795"/>
              <a:gd name="connsiteY19" fmla="*/ 2329290 h 4657671"/>
              <a:gd name="connsiteX20" fmla="*/ 419160 w 5715795"/>
              <a:gd name="connsiteY20" fmla="*/ 1908845 h 4657671"/>
              <a:gd name="connsiteX21" fmla="*/ 5295351 w 5715795"/>
              <a:gd name="connsiteY21" fmla="*/ 946929 h 4657671"/>
              <a:gd name="connsiteX22" fmla="*/ 5592386 w 5715795"/>
              <a:gd name="connsiteY22" fmla="*/ 1069433 h 4657671"/>
              <a:gd name="connsiteX23" fmla="*/ 5715795 w 5715795"/>
              <a:gd name="connsiteY23" fmla="*/ 1366089 h 4657671"/>
              <a:gd name="connsiteX24" fmla="*/ 5296635 w 5715795"/>
              <a:gd name="connsiteY24" fmla="*/ 1786533 h 4657671"/>
              <a:gd name="connsiteX25" fmla="*/ 1242941 w 5715795"/>
              <a:gd name="connsiteY25" fmla="*/ 1792732 h 4657671"/>
              <a:gd name="connsiteX26" fmla="*/ 822495 w 5715795"/>
              <a:gd name="connsiteY26" fmla="*/ 1373571 h 4657671"/>
              <a:gd name="connsiteX27" fmla="*/ 1241656 w 5715795"/>
              <a:gd name="connsiteY27" fmla="*/ 953127 h 4657671"/>
              <a:gd name="connsiteX28" fmla="*/ 3870244 w 5715795"/>
              <a:gd name="connsiteY28" fmla="*/ 0 h 4657671"/>
              <a:gd name="connsiteX29" fmla="*/ 4167277 w 5715795"/>
              <a:gd name="connsiteY29" fmla="*/ 122503 h 4657671"/>
              <a:gd name="connsiteX30" fmla="*/ 4290689 w 5715795"/>
              <a:gd name="connsiteY30" fmla="*/ 419161 h 4657671"/>
              <a:gd name="connsiteX31" fmla="*/ 3871527 w 5715795"/>
              <a:gd name="connsiteY31" fmla="*/ 839606 h 4657671"/>
              <a:gd name="connsiteX32" fmla="*/ 606774 w 5715795"/>
              <a:gd name="connsiteY32" fmla="*/ 844598 h 4657671"/>
              <a:gd name="connsiteX33" fmla="*/ 186330 w 5715795"/>
              <a:gd name="connsiteY33" fmla="*/ 425437 h 4657671"/>
              <a:gd name="connsiteX34" fmla="*/ 605491 w 5715795"/>
              <a:gd name="connsiteY34" fmla="*/ 4993 h 465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715795" h="4657671">
                <a:moveTo>
                  <a:pt x="3929983" y="3813041"/>
                </a:moveTo>
                <a:cubicBezTo>
                  <a:pt x="4045908" y="3812863"/>
                  <a:pt x="4150931" y="3859691"/>
                  <a:pt x="4227015" y="3935543"/>
                </a:cubicBezTo>
                <a:cubicBezTo>
                  <a:pt x="4303102" y="4011397"/>
                  <a:pt x="4350250" y="4116276"/>
                  <a:pt x="4350427" y="4232202"/>
                </a:cubicBezTo>
                <a:cubicBezTo>
                  <a:pt x="4350782" y="4464052"/>
                  <a:pt x="4163118" y="4652291"/>
                  <a:pt x="3931267" y="4652646"/>
                </a:cubicBezTo>
                <a:lnTo>
                  <a:pt x="644900" y="4657671"/>
                </a:lnTo>
                <a:cubicBezTo>
                  <a:pt x="413050" y="4658026"/>
                  <a:pt x="224811" y="4470362"/>
                  <a:pt x="224456" y="4238511"/>
                </a:cubicBezTo>
                <a:cubicBezTo>
                  <a:pt x="224102" y="4006660"/>
                  <a:pt x="411766" y="3818421"/>
                  <a:pt x="643617" y="3818066"/>
                </a:cubicBezTo>
                <a:close/>
                <a:moveTo>
                  <a:pt x="4910949" y="2865068"/>
                </a:moveTo>
                <a:cubicBezTo>
                  <a:pt x="5026875" y="2864890"/>
                  <a:pt x="5131897" y="2911718"/>
                  <a:pt x="5207982" y="2987570"/>
                </a:cubicBezTo>
                <a:cubicBezTo>
                  <a:pt x="5284067" y="3063423"/>
                  <a:pt x="5331215" y="3168302"/>
                  <a:pt x="5331393" y="3284228"/>
                </a:cubicBezTo>
                <a:cubicBezTo>
                  <a:pt x="5331749" y="3516079"/>
                  <a:pt x="5144084" y="3704318"/>
                  <a:pt x="4912233" y="3704673"/>
                </a:cubicBezTo>
                <a:lnTo>
                  <a:pt x="1589923" y="3709753"/>
                </a:lnTo>
                <a:cubicBezTo>
                  <a:pt x="1358073" y="3710108"/>
                  <a:pt x="1169832" y="3522444"/>
                  <a:pt x="1169478" y="3290593"/>
                </a:cubicBezTo>
                <a:cubicBezTo>
                  <a:pt x="1169124" y="3058742"/>
                  <a:pt x="1356789" y="2870503"/>
                  <a:pt x="1588639" y="2870148"/>
                </a:cubicBezTo>
                <a:close/>
                <a:moveTo>
                  <a:pt x="4312636" y="1902892"/>
                </a:moveTo>
                <a:cubicBezTo>
                  <a:pt x="4428561" y="1902714"/>
                  <a:pt x="4533584" y="1949542"/>
                  <a:pt x="4609669" y="2025396"/>
                </a:cubicBezTo>
                <a:cubicBezTo>
                  <a:pt x="4685755" y="2101248"/>
                  <a:pt x="4732902" y="2206127"/>
                  <a:pt x="4733080" y="2322052"/>
                </a:cubicBezTo>
                <a:cubicBezTo>
                  <a:pt x="4733434" y="2553903"/>
                  <a:pt x="4545771" y="2742142"/>
                  <a:pt x="4313920" y="2742496"/>
                </a:cubicBezTo>
                <a:lnTo>
                  <a:pt x="420444" y="2748450"/>
                </a:lnTo>
                <a:cubicBezTo>
                  <a:pt x="188593" y="2748804"/>
                  <a:pt x="355" y="2561141"/>
                  <a:pt x="0" y="2329290"/>
                </a:cubicBezTo>
                <a:cubicBezTo>
                  <a:pt x="-354" y="2097439"/>
                  <a:pt x="187310" y="1909200"/>
                  <a:pt x="419160" y="1908845"/>
                </a:cubicBezTo>
                <a:close/>
                <a:moveTo>
                  <a:pt x="5295351" y="946929"/>
                </a:moveTo>
                <a:cubicBezTo>
                  <a:pt x="5411277" y="946751"/>
                  <a:pt x="5516299" y="993579"/>
                  <a:pt x="5592386" y="1069433"/>
                </a:cubicBezTo>
                <a:cubicBezTo>
                  <a:pt x="5668470" y="1145285"/>
                  <a:pt x="5715619" y="1250164"/>
                  <a:pt x="5715795" y="1366089"/>
                </a:cubicBezTo>
                <a:cubicBezTo>
                  <a:pt x="5716151" y="1597940"/>
                  <a:pt x="5528486" y="1786179"/>
                  <a:pt x="5296635" y="1786533"/>
                </a:cubicBezTo>
                <a:lnTo>
                  <a:pt x="1242941" y="1792732"/>
                </a:lnTo>
                <a:cubicBezTo>
                  <a:pt x="1011089" y="1793087"/>
                  <a:pt x="822850" y="1605423"/>
                  <a:pt x="822495" y="1373571"/>
                </a:cubicBezTo>
                <a:cubicBezTo>
                  <a:pt x="822141" y="1141721"/>
                  <a:pt x="1009805" y="953482"/>
                  <a:pt x="1241656" y="953127"/>
                </a:cubicBezTo>
                <a:close/>
                <a:moveTo>
                  <a:pt x="3870244" y="0"/>
                </a:moveTo>
                <a:cubicBezTo>
                  <a:pt x="3986170" y="-177"/>
                  <a:pt x="4091191" y="46650"/>
                  <a:pt x="4167277" y="122503"/>
                </a:cubicBezTo>
                <a:cubicBezTo>
                  <a:pt x="4243363" y="198356"/>
                  <a:pt x="4290511" y="303235"/>
                  <a:pt x="4290689" y="419161"/>
                </a:cubicBezTo>
                <a:cubicBezTo>
                  <a:pt x="4291043" y="651012"/>
                  <a:pt x="4103378" y="839251"/>
                  <a:pt x="3871527" y="839606"/>
                </a:cubicBezTo>
                <a:lnTo>
                  <a:pt x="606774" y="844598"/>
                </a:lnTo>
                <a:cubicBezTo>
                  <a:pt x="374924" y="844952"/>
                  <a:pt x="186684" y="657288"/>
                  <a:pt x="186330" y="425437"/>
                </a:cubicBezTo>
                <a:cubicBezTo>
                  <a:pt x="185976" y="193586"/>
                  <a:pt x="373640" y="5347"/>
                  <a:pt x="605491" y="4993"/>
                </a:cubicBezTo>
                <a:close/>
              </a:path>
            </a:pathLst>
          </a:cu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noFill/>
          </a:ln>
          <a:effectLst>
            <a:outerShdw blurRad="1066800" dist="9144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rgbClr val="0060A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Espace réservé du texte 11">
            <a:extLst>
              <a:ext uri="{FF2B5EF4-FFF2-40B4-BE49-F238E27FC236}">
                <a16:creationId xmlns:a16="http://schemas.microsoft.com/office/drawing/2014/main" id="{E4DBA918-66D1-1196-2523-97DBC859DCB7}"/>
              </a:ext>
            </a:extLst>
          </p:cNvPr>
          <p:cNvSpPr>
            <a:spLocks noGrp="1"/>
          </p:cNvSpPr>
          <p:nvPr>
            <p:ph type="body" sz="quarter" idx="15" hasCustomPrompt="1"/>
          </p:nvPr>
        </p:nvSpPr>
        <p:spPr>
          <a:xfrm>
            <a:off x="983380" y="4660582"/>
            <a:ext cx="1493120" cy="95916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7" name="Espace réservé du texte 11">
            <a:extLst>
              <a:ext uri="{FF2B5EF4-FFF2-40B4-BE49-F238E27FC236}">
                <a16:creationId xmlns:a16="http://schemas.microsoft.com/office/drawing/2014/main" id="{BB011C9E-5246-E026-C47E-C28BA7A8D448}"/>
              </a:ext>
            </a:extLst>
          </p:cNvPr>
          <p:cNvSpPr>
            <a:spLocks noGrp="1"/>
          </p:cNvSpPr>
          <p:nvPr>
            <p:ph type="body" sz="quarter" idx="17" hasCustomPrompt="1"/>
          </p:nvPr>
        </p:nvSpPr>
        <p:spPr>
          <a:xfrm>
            <a:off x="2747838" y="4660582"/>
            <a:ext cx="1493120" cy="95916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rgbClr val="0060A8"/>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3536133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1_Blank">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custGeom>
            <a:avLst/>
            <a:gdLst>
              <a:gd name="connsiteX0" fmla="*/ 3929983 w 5715795"/>
              <a:gd name="connsiteY0" fmla="*/ 3813041 h 4657671"/>
              <a:gd name="connsiteX1" fmla="*/ 4227015 w 5715795"/>
              <a:gd name="connsiteY1" fmla="*/ 3935543 h 4657671"/>
              <a:gd name="connsiteX2" fmla="*/ 4350427 w 5715795"/>
              <a:gd name="connsiteY2" fmla="*/ 4232202 h 4657671"/>
              <a:gd name="connsiteX3" fmla="*/ 3931267 w 5715795"/>
              <a:gd name="connsiteY3" fmla="*/ 4652646 h 4657671"/>
              <a:gd name="connsiteX4" fmla="*/ 644900 w 5715795"/>
              <a:gd name="connsiteY4" fmla="*/ 4657671 h 4657671"/>
              <a:gd name="connsiteX5" fmla="*/ 224456 w 5715795"/>
              <a:gd name="connsiteY5" fmla="*/ 4238511 h 4657671"/>
              <a:gd name="connsiteX6" fmla="*/ 643617 w 5715795"/>
              <a:gd name="connsiteY6" fmla="*/ 3818066 h 4657671"/>
              <a:gd name="connsiteX7" fmla="*/ 4910949 w 5715795"/>
              <a:gd name="connsiteY7" fmla="*/ 2865068 h 4657671"/>
              <a:gd name="connsiteX8" fmla="*/ 5207982 w 5715795"/>
              <a:gd name="connsiteY8" fmla="*/ 2987570 h 4657671"/>
              <a:gd name="connsiteX9" fmla="*/ 5331393 w 5715795"/>
              <a:gd name="connsiteY9" fmla="*/ 3284228 h 4657671"/>
              <a:gd name="connsiteX10" fmla="*/ 4912233 w 5715795"/>
              <a:gd name="connsiteY10" fmla="*/ 3704673 h 4657671"/>
              <a:gd name="connsiteX11" fmla="*/ 1589923 w 5715795"/>
              <a:gd name="connsiteY11" fmla="*/ 3709753 h 4657671"/>
              <a:gd name="connsiteX12" fmla="*/ 1169478 w 5715795"/>
              <a:gd name="connsiteY12" fmla="*/ 3290593 h 4657671"/>
              <a:gd name="connsiteX13" fmla="*/ 1588639 w 5715795"/>
              <a:gd name="connsiteY13" fmla="*/ 2870148 h 4657671"/>
              <a:gd name="connsiteX14" fmla="*/ 4312636 w 5715795"/>
              <a:gd name="connsiteY14" fmla="*/ 1902892 h 4657671"/>
              <a:gd name="connsiteX15" fmla="*/ 4609669 w 5715795"/>
              <a:gd name="connsiteY15" fmla="*/ 2025396 h 4657671"/>
              <a:gd name="connsiteX16" fmla="*/ 4733080 w 5715795"/>
              <a:gd name="connsiteY16" fmla="*/ 2322052 h 4657671"/>
              <a:gd name="connsiteX17" fmla="*/ 4313920 w 5715795"/>
              <a:gd name="connsiteY17" fmla="*/ 2742496 h 4657671"/>
              <a:gd name="connsiteX18" fmla="*/ 420444 w 5715795"/>
              <a:gd name="connsiteY18" fmla="*/ 2748450 h 4657671"/>
              <a:gd name="connsiteX19" fmla="*/ 0 w 5715795"/>
              <a:gd name="connsiteY19" fmla="*/ 2329290 h 4657671"/>
              <a:gd name="connsiteX20" fmla="*/ 419160 w 5715795"/>
              <a:gd name="connsiteY20" fmla="*/ 1908845 h 4657671"/>
              <a:gd name="connsiteX21" fmla="*/ 5295351 w 5715795"/>
              <a:gd name="connsiteY21" fmla="*/ 946929 h 4657671"/>
              <a:gd name="connsiteX22" fmla="*/ 5592386 w 5715795"/>
              <a:gd name="connsiteY22" fmla="*/ 1069433 h 4657671"/>
              <a:gd name="connsiteX23" fmla="*/ 5715795 w 5715795"/>
              <a:gd name="connsiteY23" fmla="*/ 1366089 h 4657671"/>
              <a:gd name="connsiteX24" fmla="*/ 5296635 w 5715795"/>
              <a:gd name="connsiteY24" fmla="*/ 1786533 h 4657671"/>
              <a:gd name="connsiteX25" fmla="*/ 1242941 w 5715795"/>
              <a:gd name="connsiteY25" fmla="*/ 1792732 h 4657671"/>
              <a:gd name="connsiteX26" fmla="*/ 822495 w 5715795"/>
              <a:gd name="connsiteY26" fmla="*/ 1373571 h 4657671"/>
              <a:gd name="connsiteX27" fmla="*/ 1241656 w 5715795"/>
              <a:gd name="connsiteY27" fmla="*/ 953127 h 4657671"/>
              <a:gd name="connsiteX28" fmla="*/ 3870244 w 5715795"/>
              <a:gd name="connsiteY28" fmla="*/ 0 h 4657671"/>
              <a:gd name="connsiteX29" fmla="*/ 4167277 w 5715795"/>
              <a:gd name="connsiteY29" fmla="*/ 122503 h 4657671"/>
              <a:gd name="connsiteX30" fmla="*/ 4290689 w 5715795"/>
              <a:gd name="connsiteY30" fmla="*/ 419161 h 4657671"/>
              <a:gd name="connsiteX31" fmla="*/ 3871527 w 5715795"/>
              <a:gd name="connsiteY31" fmla="*/ 839606 h 4657671"/>
              <a:gd name="connsiteX32" fmla="*/ 606774 w 5715795"/>
              <a:gd name="connsiteY32" fmla="*/ 844598 h 4657671"/>
              <a:gd name="connsiteX33" fmla="*/ 186330 w 5715795"/>
              <a:gd name="connsiteY33" fmla="*/ 425437 h 4657671"/>
              <a:gd name="connsiteX34" fmla="*/ 605491 w 5715795"/>
              <a:gd name="connsiteY34" fmla="*/ 4993 h 465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715795" h="4657671">
                <a:moveTo>
                  <a:pt x="3929983" y="3813041"/>
                </a:moveTo>
                <a:cubicBezTo>
                  <a:pt x="4045908" y="3812863"/>
                  <a:pt x="4150931" y="3859691"/>
                  <a:pt x="4227015" y="3935543"/>
                </a:cubicBezTo>
                <a:cubicBezTo>
                  <a:pt x="4303102" y="4011397"/>
                  <a:pt x="4350250" y="4116276"/>
                  <a:pt x="4350427" y="4232202"/>
                </a:cubicBezTo>
                <a:cubicBezTo>
                  <a:pt x="4350782" y="4464052"/>
                  <a:pt x="4163118" y="4652291"/>
                  <a:pt x="3931267" y="4652646"/>
                </a:cubicBezTo>
                <a:lnTo>
                  <a:pt x="644900" y="4657671"/>
                </a:lnTo>
                <a:cubicBezTo>
                  <a:pt x="413050" y="4658026"/>
                  <a:pt x="224811" y="4470362"/>
                  <a:pt x="224456" y="4238511"/>
                </a:cubicBezTo>
                <a:cubicBezTo>
                  <a:pt x="224102" y="4006660"/>
                  <a:pt x="411766" y="3818421"/>
                  <a:pt x="643617" y="3818066"/>
                </a:cubicBezTo>
                <a:close/>
                <a:moveTo>
                  <a:pt x="4910949" y="2865068"/>
                </a:moveTo>
                <a:cubicBezTo>
                  <a:pt x="5026875" y="2864890"/>
                  <a:pt x="5131897" y="2911718"/>
                  <a:pt x="5207982" y="2987570"/>
                </a:cubicBezTo>
                <a:cubicBezTo>
                  <a:pt x="5284067" y="3063423"/>
                  <a:pt x="5331215" y="3168302"/>
                  <a:pt x="5331393" y="3284228"/>
                </a:cubicBezTo>
                <a:cubicBezTo>
                  <a:pt x="5331749" y="3516079"/>
                  <a:pt x="5144084" y="3704318"/>
                  <a:pt x="4912233" y="3704673"/>
                </a:cubicBezTo>
                <a:lnTo>
                  <a:pt x="1589923" y="3709753"/>
                </a:lnTo>
                <a:cubicBezTo>
                  <a:pt x="1358073" y="3710108"/>
                  <a:pt x="1169832" y="3522444"/>
                  <a:pt x="1169478" y="3290593"/>
                </a:cubicBezTo>
                <a:cubicBezTo>
                  <a:pt x="1169124" y="3058742"/>
                  <a:pt x="1356789" y="2870503"/>
                  <a:pt x="1588639" y="2870148"/>
                </a:cubicBezTo>
                <a:close/>
                <a:moveTo>
                  <a:pt x="4312636" y="1902892"/>
                </a:moveTo>
                <a:cubicBezTo>
                  <a:pt x="4428561" y="1902714"/>
                  <a:pt x="4533584" y="1949542"/>
                  <a:pt x="4609669" y="2025396"/>
                </a:cubicBezTo>
                <a:cubicBezTo>
                  <a:pt x="4685755" y="2101248"/>
                  <a:pt x="4732902" y="2206127"/>
                  <a:pt x="4733080" y="2322052"/>
                </a:cubicBezTo>
                <a:cubicBezTo>
                  <a:pt x="4733434" y="2553903"/>
                  <a:pt x="4545771" y="2742142"/>
                  <a:pt x="4313920" y="2742496"/>
                </a:cubicBezTo>
                <a:lnTo>
                  <a:pt x="420444" y="2748450"/>
                </a:lnTo>
                <a:cubicBezTo>
                  <a:pt x="188593" y="2748804"/>
                  <a:pt x="355" y="2561141"/>
                  <a:pt x="0" y="2329290"/>
                </a:cubicBezTo>
                <a:cubicBezTo>
                  <a:pt x="-354" y="2097439"/>
                  <a:pt x="187310" y="1909200"/>
                  <a:pt x="419160" y="1908845"/>
                </a:cubicBezTo>
                <a:close/>
                <a:moveTo>
                  <a:pt x="5295351" y="946929"/>
                </a:moveTo>
                <a:cubicBezTo>
                  <a:pt x="5411277" y="946751"/>
                  <a:pt x="5516299" y="993579"/>
                  <a:pt x="5592386" y="1069433"/>
                </a:cubicBezTo>
                <a:cubicBezTo>
                  <a:pt x="5668470" y="1145285"/>
                  <a:pt x="5715619" y="1250164"/>
                  <a:pt x="5715795" y="1366089"/>
                </a:cubicBezTo>
                <a:cubicBezTo>
                  <a:pt x="5716151" y="1597940"/>
                  <a:pt x="5528486" y="1786179"/>
                  <a:pt x="5296635" y="1786533"/>
                </a:cubicBezTo>
                <a:lnTo>
                  <a:pt x="1242941" y="1792732"/>
                </a:lnTo>
                <a:cubicBezTo>
                  <a:pt x="1011089" y="1793087"/>
                  <a:pt x="822850" y="1605423"/>
                  <a:pt x="822495" y="1373571"/>
                </a:cubicBezTo>
                <a:cubicBezTo>
                  <a:pt x="822141" y="1141721"/>
                  <a:pt x="1009805" y="953482"/>
                  <a:pt x="1241656" y="953127"/>
                </a:cubicBezTo>
                <a:close/>
                <a:moveTo>
                  <a:pt x="3870244" y="0"/>
                </a:moveTo>
                <a:cubicBezTo>
                  <a:pt x="3986170" y="-177"/>
                  <a:pt x="4091191" y="46650"/>
                  <a:pt x="4167277" y="122503"/>
                </a:cubicBezTo>
                <a:cubicBezTo>
                  <a:pt x="4243363" y="198356"/>
                  <a:pt x="4290511" y="303235"/>
                  <a:pt x="4290689" y="419161"/>
                </a:cubicBezTo>
                <a:cubicBezTo>
                  <a:pt x="4291043" y="651012"/>
                  <a:pt x="4103378" y="839251"/>
                  <a:pt x="3871527" y="839606"/>
                </a:cubicBezTo>
                <a:lnTo>
                  <a:pt x="606774" y="844598"/>
                </a:lnTo>
                <a:cubicBezTo>
                  <a:pt x="374924" y="844952"/>
                  <a:pt x="186684" y="657288"/>
                  <a:pt x="186330" y="425437"/>
                </a:cubicBezTo>
                <a:cubicBezTo>
                  <a:pt x="185976" y="193586"/>
                  <a:pt x="373640" y="5347"/>
                  <a:pt x="605491" y="4993"/>
                </a:cubicBezTo>
                <a:close/>
              </a:path>
            </a:pathLst>
          </a:cu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noFill/>
          </a:ln>
          <a:effectLst>
            <a:outerShdw blurRad="1066800" dist="9144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rgbClr val="97C21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Espace réservé du texte 11">
            <a:extLst>
              <a:ext uri="{FF2B5EF4-FFF2-40B4-BE49-F238E27FC236}">
                <a16:creationId xmlns:a16="http://schemas.microsoft.com/office/drawing/2014/main" id="{E4DBA918-66D1-1196-2523-97DBC859DCB7}"/>
              </a:ext>
            </a:extLst>
          </p:cNvPr>
          <p:cNvSpPr>
            <a:spLocks noGrp="1"/>
          </p:cNvSpPr>
          <p:nvPr>
            <p:ph type="body" sz="quarter" idx="15" hasCustomPrompt="1"/>
          </p:nvPr>
        </p:nvSpPr>
        <p:spPr>
          <a:xfrm>
            <a:off x="983380" y="4660582"/>
            <a:ext cx="1493120" cy="95916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7" name="Espace réservé du texte 11">
            <a:extLst>
              <a:ext uri="{FF2B5EF4-FFF2-40B4-BE49-F238E27FC236}">
                <a16:creationId xmlns:a16="http://schemas.microsoft.com/office/drawing/2014/main" id="{BB011C9E-5246-E026-C47E-C28BA7A8D448}"/>
              </a:ext>
            </a:extLst>
          </p:cNvPr>
          <p:cNvSpPr>
            <a:spLocks noGrp="1"/>
          </p:cNvSpPr>
          <p:nvPr>
            <p:ph type="body" sz="quarter" idx="17" hasCustomPrompt="1"/>
          </p:nvPr>
        </p:nvSpPr>
        <p:spPr>
          <a:xfrm>
            <a:off x="2747838" y="4660582"/>
            <a:ext cx="1493120" cy="959168"/>
          </a:xfrm>
          <a:prstGeom prst="rect">
            <a:avLst/>
          </a:prstGeom>
        </p:spPr>
        <p:txBody>
          <a:bodyPr/>
          <a:lstStyle>
            <a:lvl1pPr marL="0" indent="0">
              <a:buNone/>
              <a:defRPr sz="1100" b="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rgbClr val="97C21D"/>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675618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2325638" y="1792804"/>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4374775" y="385295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1541212" y="4681143"/>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696483" y="134127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2070658" y="1537824"/>
            <a:ext cx="1035424" cy="1035424"/>
          </a:xfrm>
          <a:prstGeom prst="ellipse">
            <a:avLst/>
          </a:prstGeom>
          <a:noFill/>
          <a:ln w="28575">
            <a:solidFill>
              <a:srgbClr val="38BADB"/>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1286232" y="4426163"/>
            <a:ext cx="1035424" cy="1035424"/>
          </a:xfrm>
          <a:prstGeom prst="ellipse">
            <a:avLst/>
          </a:prstGeom>
          <a:noFill/>
          <a:ln w="28575">
            <a:solidFill>
              <a:srgbClr val="38BADB"/>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4119795" y="3597978"/>
            <a:ext cx="1035424" cy="1035424"/>
          </a:xfrm>
          <a:prstGeom prst="ellipse">
            <a:avLst/>
          </a:prstGeom>
          <a:noFill/>
          <a:ln w="28575">
            <a:solidFill>
              <a:srgbClr val="38BADB"/>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3624241" y="-143047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7331431"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3309938" y="1473445"/>
            <a:ext cx="1524998" cy="310671"/>
          </a:xfrm>
          <a:prstGeom prst="rect">
            <a:avLst/>
          </a:prstGeom>
        </p:spPr>
        <p:txBody>
          <a:bodyPr/>
          <a:lstStyle>
            <a:lvl1pPr marL="0" indent="0">
              <a:buNone/>
              <a:defRPr sz="1600" b="1">
                <a:solidFill>
                  <a:srgbClr val="38BADB"/>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3309938" y="191509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5304161" y="3500882"/>
            <a:ext cx="1524998" cy="310671"/>
          </a:xfrm>
          <a:prstGeom prst="rect">
            <a:avLst/>
          </a:prstGeom>
        </p:spPr>
        <p:txBody>
          <a:bodyPr/>
          <a:lstStyle>
            <a:lvl1pPr marL="0" indent="0">
              <a:buNone/>
              <a:defRPr sz="1600" b="1">
                <a:solidFill>
                  <a:srgbClr val="38BADB"/>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5304161" y="3942528"/>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2446921" y="5019941"/>
            <a:ext cx="1524998" cy="310671"/>
          </a:xfrm>
          <a:prstGeom prst="rect">
            <a:avLst/>
          </a:prstGeom>
        </p:spPr>
        <p:txBody>
          <a:bodyPr/>
          <a:lstStyle>
            <a:lvl1pPr marL="0" indent="0">
              <a:buNone/>
              <a:defRPr sz="1600" b="1">
                <a:solidFill>
                  <a:srgbClr val="38BADB"/>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2446921" y="5461587"/>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7331431" y="2240521"/>
            <a:ext cx="4212473"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7331431"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77389048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2325638" y="1792804"/>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4374775" y="385295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1541212" y="4681143"/>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696483" y="134127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2070658" y="1537824"/>
            <a:ext cx="1035424" cy="1035424"/>
          </a:xfrm>
          <a:prstGeom prst="ellipse">
            <a:avLst/>
          </a:prstGeom>
          <a:noFill/>
          <a:ln w="28575">
            <a:solidFill>
              <a:srgbClr val="FAB500"/>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1286232" y="4426163"/>
            <a:ext cx="1035424" cy="1035424"/>
          </a:xfrm>
          <a:prstGeom prst="ellipse">
            <a:avLst/>
          </a:prstGeom>
          <a:noFill/>
          <a:ln w="28575">
            <a:solidFill>
              <a:srgbClr val="FAB500"/>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4119795" y="3597978"/>
            <a:ext cx="1035424" cy="1035424"/>
          </a:xfrm>
          <a:prstGeom prst="ellipse">
            <a:avLst/>
          </a:prstGeom>
          <a:noFill/>
          <a:ln w="28575">
            <a:solidFill>
              <a:srgbClr val="FAB500"/>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3624241" y="-143047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7331431"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3309938" y="1473445"/>
            <a:ext cx="1524998" cy="310671"/>
          </a:xfrm>
          <a:prstGeom prst="rect">
            <a:avLst/>
          </a:prstGeom>
        </p:spPr>
        <p:txBody>
          <a:bodyPr/>
          <a:lstStyle>
            <a:lvl1pPr marL="0" indent="0">
              <a:buNone/>
              <a:defRPr sz="1600" b="1">
                <a:solidFill>
                  <a:srgbClr val="FAB500"/>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3309938" y="191509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5304161" y="3500882"/>
            <a:ext cx="1524998" cy="310671"/>
          </a:xfrm>
          <a:prstGeom prst="rect">
            <a:avLst/>
          </a:prstGeom>
        </p:spPr>
        <p:txBody>
          <a:bodyPr/>
          <a:lstStyle>
            <a:lvl1pPr marL="0" indent="0">
              <a:buNone/>
              <a:defRPr sz="1600" b="1">
                <a:solidFill>
                  <a:srgbClr val="FAB500"/>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5304161" y="3942528"/>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2446921" y="5019941"/>
            <a:ext cx="1524998" cy="310671"/>
          </a:xfrm>
          <a:prstGeom prst="rect">
            <a:avLst/>
          </a:prstGeom>
        </p:spPr>
        <p:txBody>
          <a:bodyPr/>
          <a:lstStyle>
            <a:lvl1pPr marL="0" indent="0">
              <a:buNone/>
              <a:defRPr sz="1600" b="1">
                <a:solidFill>
                  <a:srgbClr val="FAB500"/>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2446921" y="5461587"/>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7331431" y="2240521"/>
            <a:ext cx="4212473" cy="310671"/>
          </a:xfrm>
          <a:prstGeom prst="rect">
            <a:avLst/>
          </a:prstGeom>
        </p:spPr>
        <p:txBody>
          <a:bodyPr/>
          <a:lstStyle>
            <a:lvl1pPr marL="0" indent="0">
              <a:buNone/>
              <a:defRPr sz="2000" b="1">
                <a:solidFill>
                  <a:srgbClr val="FAB500"/>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7331431"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7059981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2325638" y="1792804"/>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4374775" y="385295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1541212" y="4681143"/>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696483" y="134127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2070658" y="1537824"/>
            <a:ext cx="1035424" cy="1035424"/>
          </a:xfrm>
          <a:prstGeom prst="ellipse">
            <a:avLst/>
          </a:prstGeom>
          <a:noFill/>
          <a:ln w="28575">
            <a:solidFill>
              <a:srgbClr val="ED6C4D"/>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1286232" y="4426163"/>
            <a:ext cx="1035424" cy="1035424"/>
          </a:xfrm>
          <a:prstGeom prst="ellipse">
            <a:avLst/>
          </a:prstGeom>
          <a:noFill/>
          <a:ln w="28575">
            <a:solidFill>
              <a:srgbClr val="ED6C4D"/>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4119795" y="3597978"/>
            <a:ext cx="1035424" cy="1035424"/>
          </a:xfrm>
          <a:prstGeom prst="ellipse">
            <a:avLst/>
          </a:prstGeom>
          <a:noFill/>
          <a:ln w="28575">
            <a:solidFill>
              <a:srgbClr val="ED6C4D"/>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3624241" y="-143047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7331431"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3309938" y="1473445"/>
            <a:ext cx="1524998" cy="310671"/>
          </a:xfrm>
          <a:prstGeom prst="rect">
            <a:avLst/>
          </a:prstGeom>
        </p:spPr>
        <p:txBody>
          <a:bodyPr/>
          <a:lstStyle>
            <a:lvl1pPr marL="0" indent="0">
              <a:buNone/>
              <a:defRPr sz="1600" b="1">
                <a:solidFill>
                  <a:srgbClr val="ED6C4D"/>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3309938" y="191509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5304161" y="3500882"/>
            <a:ext cx="1524998" cy="310671"/>
          </a:xfrm>
          <a:prstGeom prst="rect">
            <a:avLst/>
          </a:prstGeom>
        </p:spPr>
        <p:txBody>
          <a:bodyPr/>
          <a:lstStyle>
            <a:lvl1pPr marL="0" indent="0">
              <a:buNone/>
              <a:defRPr sz="1600" b="1">
                <a:solidFill>
                  <a:srgbClr val="ED6C4D"/>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5304161" y="3942528"/>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2446921" y="5019941"/>
            <a:ext cx="1524998" cy="310671"/>
          </a:xfrm>
          <a:prstGeom prst="rect">
            <a:avLst/>
          </a:prstGeom>
        </p:spPr>
        <p:txBody>
          <a:bodyPr/>
          <a:lstStyle>
            <a:lvl1pPr marL="0" indent="0">
              <a:buNone/>
              <a:defRPr sz="1600" b="1">
                <a:solidFill>
                  <a:srgbClr val="ED6C4D"/>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2446921" y="5461587"/>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7331431" y="2240521"/>
            <a:ext cx="4212473" cy="310671"/>
          </a:xfrm>
          <a:prstGeom prst="rect">
            <a:avLst/>
          </a:prstGeom>
        </p:spPr>
        <p:txBody>
          <a:bodyPr/>
          <a:lstStyle>
            <a:lvl1pPr marL="0" indent="0">
              <a:buNone/>
              <a:defRPr sz="2000" b="1">
                <a:solidFill>
                  <a:srgbClr val="ED6C4D"/>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7331431"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19263648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2325638" y="1792804"/>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4374775" y="385295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1541212" y="4681143"/>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696483" y="134127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2070658" y="1537824"/>
            <a:ext cx="1035424" cy="1035424"/>
          </a:xfrm>
          <a:prstGeom prst="ellipse">
            <a:avLst/>
          </a:prstGeom>
          <a:noFill/>
          <a:ln w="28575">
            <a:solidFill>
              <a:srgbClr val="E50071"/>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1286232" y="4426163"/>
            <a:ext cx="1035424" cy="1035424"/>
          </a:xfrm>
          <a:prstGeom prst="ellipse">
            <a:avLst/>
          </a:prstGeom>
          <a:noFill/>
          <a:ln w="28575">
            <a:solidFill>
              <a:srgbClr val="E50071"/>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4119795" y="3597978"/>
            <a:ext cx="1035424" cy="1035424"/>
          </a:xfrm>
          <a:prstGeom prst="ellipse">
            <a:avLst/>
          </a:prstGeom>
          <a:noFill/>
          <a:ln w="28575">
            <a:solidFill>
              <a:srgbClr val="E50071"/>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3624241" y="-143047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7331431"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3309938" y="1473445"/>
            <a:ext cx="1524998" cy="310671"/>
          </a:xfrm>
          <a:prstGeom prst="rect">
            <a:avLst/>
          </a:prstGeom>
        </p:spPr>
        <p:txBody>
          <a:bodyPr/>
          <a:lstStyle>
            <a:lvl1pPr marL="0" indent="0">
              <a:buNone/>
              <a:defRPr sz="1600" b="1">
                <a:solidFill>
                  <a:srgbClr val="E50071"/>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3309938" y="191509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5304161" y="3500882"/>
            <a:ext cx="1524998" cy="310671"/>
          </a:xfrm>
          <a:prstGeom prst="rect">
            <a:avLst/>
          </a:prstGeom>
        </p:spPr>
        <p:txBody>
          <a:bodyPr/>
          <a:lstStyle>
            <a:lvl1pPr marL="0" indent="0">
              <a:buNone/>
              <a:defRPr sz="1600" b="1">
                <a:solidFill>
                  <a:srgbClr val="E50071"/>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5304161" y="3942528"/>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2446921" y="5019941"/>
            <a:ext cx="1524998" cy="310671"/>
          </a:xfrm>
          <a:prstGeom prst="rect">
            <a:avLst/>
          </a:prstGeom>
        </p:spPr>
        <p:txBody>
          <a:bodyPr/>
          <a:lstStyle>
            <a:lvl1pPr marL="0" indent="0">
              <a:buNone/>
              <a:defRPr sz="1600" b="1">
                <a:solidFill>
                  <a:srgbClr val="E50071"/>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2446921" y="5461587"/>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7331431" y="2240521"/>
            <a:ext cx="4212473" cy="310671"/>
          </a:xfrm>
          <a:prstGeom prst="rect">
            <a:avLst/>
          </a:prstGeom>
        </p:spPr>
        <p:txBody>
          <a:bodyPr/>
          <a:lstStyle>
            <a:lvl1pPr marL="0" indent="0">
              <a:buNone/>
              <a:defRPr sz="2000" b="1">
                <a:solidFill>
                  <a:srgbClr val="E50071"/>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7331431"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4240201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2325638" y="1792804"/>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4374775" y="385295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1541212" y="4681143"/>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696483" y="134127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2070658" y="1537824"/>
            <a:ext cx="1035424" cy="1035424"/>
          </a:xfrm>
          <a:prstGeom prst="ellipse">
            <a:avLst/>
          </a:prstGeom>
          <a:noFill/>
          <a:ln w="28575">
            <a:solidFill>
              <a:srgbClr val="0060A8"/>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1286232" y="4426163"/>
            <a:ext cx="1035424" cy="1035424"/>
          </a:xfrm>
          <a:prstGeom prst="ellipse">
            <a:avLst/>
          </a:prstGeom>
          <a:noFill/>
          <a:ln w="28575">
            <a:solidFill>
              <a:srgbClr val="0060A8"/>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4119795" y="3597978"/>
            <a:ext cx="1035424" cy="1035424"/>
          </a:xfrm>
          <a:prstGeom prst="ellipse">
            <a:avLst/>
          </a:prstGeom>
          <a:noFill/>
          <a:ln w="28575">
            <a:solidFill>
              <a:srgbClr val="0060A8"/>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3624241" y="-143047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7331431"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3309938" y="1473445"/>
            <a:ext cx="1524998" cy="310671"/>
          </a:xfrm>
          <a:prstGeom prst="rect">
            <a:avLst/>
          </a:prstGeom>
        </p:spPr>
        <p:txBody>
          <a:bodyPr/>
          <a:lstStyle>
            <a:lvl1pPr marL="0" indent="0">
              <a:buNone/>
              <a:defRPr sz="1600" b="1">
                <a:solidFill>
                  <a:srgbClr val="0060A8"/>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3309938" y="191509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5304161" y="3500882"/>
            <a:ext cx="1524998" cy="310671"/>
          </a:xfrm>
          <a:prstGeom prst="rect">
            <a:avLst/>
          </a:prstGeom>
        </p:spPr>
        <p:txBody>
          <a:bodyPr/>
          <a:lstStyle>
            <a:lvl1pPr marL="0" indent="0">
              <a:buNone/>
              <a:defRPr sz="1600" b="1">
                <a:solidFill>
                  <a:srgbClr val="0060A8"/>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5304161" y="3942528"/>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2446921" y="5019941"/>
            <a:ext cx="1524998" cy="310671"/>
          </a:xfrm>
          <a:prstGeom prst="rect">
            <a:avLst/>
          </a:prstGeom>
        </p:spPr>
        <p:txBody>
          <a:bodyPr/>
          <a:lstStyle>
            <a:lvl1pPr marL="0" indent="0">
              <a:buNone/>
              <a:defRPr sz="1600" b="1">
                <a:solidFill>
                  <a:srgbClr val="0060A8"/>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2446921" y="5461587"/>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7331431" y="2240521"/>
            <a:ext cx="4212473" cy="310671"/>
          </a:xfrm>
          <a:prstGeom prst="rect">
            <a:avLst/>
          </a:prstGeom>
        </p:spPr>
        <p:txBody>
          <a:bodyPr/>
          <a:lstStyle>
            <a:lvl1pPr marL="0" indent="0">
              <a:buNone/>
              <a:defRPr sz="2000" b="1">
                <a:solidFill>
                  <a:srgbClr val="0060A8"/>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7331431"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83438475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2325638" y="1792804"/>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4374775" y="385295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1541212" y="4681143"/>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696483" y="134127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2070658" y="1537824"/>
            <a:ext cx="1035424" cy="1035424"/>
          </a:xfrm>
          <a:prstGeom prst="ellipse">
            <a:avLst/>
          </a:prstGeom>
          <a:noFill/>
          <a:ln w="28575">
            <a:solidFill>
              <a:srgbClr val="97C21D"/>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1286232" y="4426163"/>
            <a:ext cx="1035424" cy="1035424"/>
          </a:xfrm>
          <a:prstGeom prst="ellipse">
            <a:avLst/>
          </a:prstGeom>
          <a:noFill/>
          <a:ln w="28575">
            <a:solidFill>
              <a:srgbClr val="97C21D"/>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4119795" y="3597978"/>
            <a:ext cx="1035424" cy="1035424"/>
          </a:xfrm>
          <a:prstGeom prst="ellipse">
            <a:avLst/>
          </a:prstGeom>
          <a:noFill/>
          <a:ln w="28575">
            <a:solidFill>
              <a:srgbClr val="97C21D"/>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3624241" y="-143047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7331431"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3309938" y="1473445"/>
            <a:ext cx="1524998" cy="310671"/>
          </a:xfrm>
          <a:prstGeom prst="rect">
            <a:avLst/>
          </a:prstGeom>
        </p:spPr>
        <p:txBody>
          <a:bodyPr/>
          <a:lstStyle>
            <a:lvl1pPr marL="0" indent="0">
              <a:buNone/>
              <a:defRPr sz="1600" b="1">
                <a:solidFill>
                  <a:srgbClr val="97C21D"/>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3309938" y="191509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5304161" y="3500882"/>
            <a:ext cx="1524998" cy="310671"/>
          </a:xfrm>
          <a:prstGeom prst="rect">
            <a:avLst/>
          </a:prstGeom>
        </p:spPr>
        <p:txBody>
          <a:bodyPr/>
          <a:lstStyle>
            <a:lvl1pPr marL="0" indent="0">
              <a:buNone/>
              <a:defRPr sz="1600" b="1">
                <a:solidFill>
                  <a:srgbClr val="97C21D"/>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5304161" y="3942528"/>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2446921" y="5019941"/>
            <a:ext cx="1524998" cy="310671"/>
          </a:xfrm>
          <a:prstGeom prst="rect">
            <a:avLst/>
          </a:prstGeom>
        </p:spPr>
        <p:txBody>
          <a:bodyPr/>
          <a:lstStyle>
            <a:lvl1pPr marL="0" indent="0">
              <a:buNone/>
              <a:defRPr sz="1600" b="1">
                <a:solidFill>
                  <a:srgbClr val="97C21D"/>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2446921" y="5461587"/>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7331431" y="2240521"/>
            <a:ext cx="4212473" cy="310671"/>
          </a:xfrm>
          <a:prstGeom prst="rect">
            <a:avLst/>
          </a:prstGeom>
        </p:spPr>
        <p:txBody>
          <a:bodyPr/>
          <a:lstStyle>
            <a:lvl1pPr marL="0" indent="0">
              <a:buNone/>
              <a:defRPr sz="2000" b="1">
                <a:solidFill>
                  <a:srgbClr val="97C21D"/>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7331431"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19773716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Slide vier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FAB500"/>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91745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FAB500"/>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FAB500"/>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4B66F95E-AE8A-00C7-4BC4-8F36DAACF1E4}"/>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6B5CD57B-4E8F-5ECE-961F-E5DBD4D13C72}"/>
              </a:ext>
            </a:extLst>
          </p:cNvPr>
          <p:cNvSpPr>
            <a:spLocks noGrp="1"/>
          </p:cNvSpPr>
          <p:nvPr>
            <p:ph type="body" sz="quarter" idx="39" hasCustomPrompt="1"/>
          </p:nvPr>
        </p:nvSpPr>
        <p:spPr>
          <a:xfrm>
            <a:off x="1008120" y="3429000"/>
            <a:ext cx="2554230" cy="310671"/>
          </a:xfrm>
          <a:prstGeom prst="rect">
            <a:avLst/>
          </a:prstGeom>
        </p:spPr>
        <p:txBody>
          <a:bodyPr/>
          <a:lstStyle>
            <a:lvl1pPr marL="0" indent="0" algn="ctr">
              <a:buNone/>
              <a:defRPr sz="1600" b="1">
                <a:solidFill>
                  <a:srgbClr val="FAB500"/>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F2459724-083A-8BD2-AF31-EB72112D22E2}"/>
              </a:ext>
            </a:extLst>
          </p:cNvPr>
          <p:cNvSpPr>
            <a:spLocks noGrp="1"/>
          </p:cNvSpPr>
          <p:nvPr>
            <p:ph type="body" sz="quarter" idx="40" hasCustomPrompt="1"/>
          </p:nvPr>
        </p:nvSpPr>
        <p:spPr>
          <a:xfrm>
            <a:off x="1008120"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9D1CEC8F-F29D-EB2B-6080-D5FD79268FCB}"/>
              </a:ext>
            </a:extLst>
          </p:cNvPr>
          <p:cNvSpPr>
            <a:spLocks noGrp="1"/>
          </p:cNvSpPr>
          <p:nvPr>
            <p:ph type="body" sz="quarter" idx="41" hasCustomPrompt="1"/>
          </p:nvPr>
        </p:nvSpPr>
        <p:spPr>
          <a:xfrm>
            <a:off x="4818885" y="3429000"/>
            <a:ext cx="2554230" cy="310671"/>
          </a:xfrm>
          <a:prstGeom prst="rect">
            <a:avLst/>
          </a:prstGeom>
        </p:spPr>
        <p:txBody>
          <a:bodyPr/>
          <a:lstStyle>
            <a:lvl1pPr marL="0" indent="0" algn="ctr">
              <a:buNone/>
              <a:defRPr sz="1600" b="1">
                <a:solidFill>
                  <a:srgbClr val="FAB500"/>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0C70486-0552-4821-2DA5-98A6171159B2}"/>
              </a:ext>
            </a:extLst>
          </p:cNvPr>
          <p:cNvSpPr>
            <a:spLocks noGrp="1"/>
          </p:cNvSpPr>
          <p:nvPr>
            <p:ph type="body" sz="quarter" idx="42" hasCustomPrompt="1"/>
          </p:nvPr>
        </p:nvSpPr>
        <p:spPr>
          <a:xfrm>
            <a:off x="4818885"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FEFEDD2F-E629-E269-3DE0-54E9B19FB4D3}"/>
              </a:ext>
            </a:extLst>
          </p:cNvPr>
          <p:cNvSpPr>
            <a:spLocks noGrp="1"/>
          </p:cNvSpPr>
          <p:nvPr>
            <p:ph type="body" sz="quarter" idx="43" hasCustomPrompt="1"/>
          </p:nvPr>
        </p:nvSpPr>
        <p:spPr>
          <a:xfrm>
            <a:off x="8624084" y="3429000"/>
            <a:ext cx="2554230" cy="310671"/>
          </a:xfrm>
          <a:prstGeom prst="rect">
            <a:avLst/>
          </a:prstGeom>
        </p:spPr>
        <p:txBody>
          <a:bodyPr/>
          <a:lstStyle>
            <a:lvl1pPr marL="0" indent="0" algn="ctr">
              <a:buNone/>
              <a:defRPr sz="1600" b="1">
                <a:solidFill>
                  <a:srgbClr val="FAB500"/>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FEEA9D6C-7E25-F459-8601-4086FBDC0060}"/>
              </a:ext>
            </a:extLst>
          </p:cNvPr>
          <p:cNvSpPr>
            <a:spLocks noGrp="1"/>
          </p:cNvSpPr>
          <p:nvPr>
            <p:ph type="body" sz="quarter" idx="44" hasCustomPrompt="1"/>
          </p:nvPr>
        </p:nvSpPr>
        <p:spPr>
          <a:xfrm>
            <a:off x="8624084"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10262600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Slide vier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D6C4D"/>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91745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D6C4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D6C4D"/>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429000"/>
            <a:ext cx="2554230" cy="310671"/>
          </a:xfrm>
          <a:prstGeom prst="rect">
            <a:avLst/>
          </a:prstGeom>
        </p:spPr>
        <p:txBody>
          <a:bodyPr/>
          <a:lstStyle>
            <a:lvl1pPr marL="0" indent="0" algn="ctr">
              <a:buNone/>
              <a:defRPr sz="1600" b="1">
                <a:solidFill>
                  <a:srgbClr val="ED6C4D"/>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429000"/>
            <a:ext cx="2554230" cy="310671"/>
          </a:xfrm>
          <a:prstGeom prst="rect">
            <a:avLst/>
          </a:prstGeom>
        </p:spPr>
        <p:txBody>
          <a:bodyPr/>
          <a:lstStyle>
            <a:lvl1pPr marL="0" indent="0" algn="ctr">
              <a:buNone/>
              <a:defRPr sz="1600" b="1">
                <a:solidFill>
                  <a:srgbClr val="ED6C4D"/>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429000"/>
            <a:ext cx="2554230" cy="310671"/>
          </a:xfrm>
          <a:prstGeom prst="rect">
            <a:avLst/>
          </a:prstGeom>
        </p:spPr>
        <p:txBody>
          <a:bodyPr/>
          <a:lstStyle>
            <a:lvl1pPr marL="0" indent="0" algn="ctr">
              <a:buNone/>
              <a:defRPr sz="1600" b="1">
                <a:solidFill>
                  <a:srgbClr val="ED6C4D"/>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13885487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Slide vier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50071"/>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91745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50071"/>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50071"/>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DC96811A-72FB-5022-BCFE-7CA2EE96C6C2}"/>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223950A9-2F03-0430-14D3-8568F6230254}"/>
              </a:ext>
            </a:extLst>
          </p:cNvPr>
          <p:cNvSpPr>
            <a:spLocks noGrp="1"/>
          </p:cNvSpPr>
          <p:nvPr>
            <p:ph type="body" sz="quarter" idx="39" hasCustomPrompt="1"/>
          </p:nvPr>
        </p:nvSpPr>
        <p:spPr>
          <a:xfrm>
            <a:off x="1008120" y="3429000"/>
            <a:ext cx="2554230" cy="310671"/>
          </a:xfrm>
          <a:prstGeom prst="rect">
            <a:avLst/>
          </a:prstGeom>
        </p:spPr>
        <p:txBody>
          <a:bodyPr/>
          <a:lstStyle>
            <a:lvl1pPr marL="0" indent="0" algn="ctr">
              <a:buNone/>
              <a:defRPr sz="1600" b="1">
                <a:solidFill>
                  <a:srgbClr val="E50071"/>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F432D6D-7742-FAC8-8573-F1B41258F57D}"/>
              </a:ext>
            </a:extLst>
          </p:cNvPr>
          <p:cNvSpPr>
            <a:spLocks noGrp="1"/>
          </p:cNvSpPr>
          <p:nvPr>
            <p:ph type="body" sz="quarter" idx="40" hasCustomPrompt="1"/>
          </p:nvPr>
        </p:nvSpPr>
        <p:spPr>
          <a:xfrm>
            <a:off x="1008120"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A0FA1D-CD12-E4FB-C648-55313B55B104}"/>
              </a:ext>
            </a:extLst>
          </p:cNvPr>
          <p:cNvSpPr>
            <a:spLocks noGrp="1"/>
          </p:cNvSpPr>
          <p:nvPr>
            <p:ph type="body" sz="quarter" idx="41" hasCustomPrompt="1"/>
          </p:nvPr>
        </p:nvSpPr>
        <p:spPr>
          <a:xfrm>
            <a:off x="4818885" y="3429000"/>
            <a:ext cx="2554230" cy="310671"/>
          </a:xfrm>
          <a:prstGeom prst="rect">
            <a:avLst/>
          </a:prstGeom>
        </p:spPr>
        <p:txBody>
          <a:bodyPr/>
          <a:lstStyle>
            <a:lvl1pPr marL="0" indent="0" algn="ctr">
              <a:buNone/>
              <a:defRPr sz="1600" b="1">
                <a:solidFill>
                  <a:srgbClr val="E50071"/>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C1F55EDC-C5CE-590A-C6D7-9A253B5564F6}"/>
              </a:ext>
            </a:extLst>
          </p:cNvPr>
          <p:cNvSpPr>
            <a:spLocks noGrp="1"/>
          </p:cNvSpPr>
          <p:nvPr>
            <p:ph type="body" sz="quarter" idx="42" hasCustomPrompt="1"/>
          </p:nvPr>
        </p:nvSpPr>
        <p:spPr>
          <a:xfrm>
            <a:off x="4818885"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C450A249-1834-C328-7062-C33CCAD0B226}"/>
              </a:ext>
            </a:extLst>
          </p:cNvPr>
          <p:cNvSpPr>
            <a:spLocks noGrp="1"/>
          </p:cNvSpPr>
          <p:nvPr>
            <p:ph type="body" sz="quarter" idx="43" hasCustomPrompt="1"/>
          </p:nvPr>
        </p:nvSpPr>
        <p:spPr>
          <a:xfrm>
            <a:off x="8624084" y="3429000"/>
            <a:ext cx="2554230" cy="310671"/>
          </a:xfrm>
          <a:prstGeom prst="rect">
            <a:avLst/>
          </a:prstGeom>
        </p:spPr>
        <p:txBody>
          <a:bodyPr/>
          <a:lstStyle>
            <a:lvl1pPr marL="0" indent="0" algn="ctr">
              <a:buNone/>
              <a:defRPr sz="1600" b="1">
                <a:solidFill>
                  <a:srgbClr val="E50071"/>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D9B7D1B-60C4-0C9D-66F0-CF12542B8FAA}"/>
              </a:ext>
            </a:extLst>
          </p:cNvPr>
          <p:cNvSpPr>
            <a:spLocks noGrp="1"/>
          </p:cNvSpPr>
          <p:nvPr>
            <p:ph type="body" sz="quarter" idx="44" hasCustomPrompt="1"/>
          </p:nvPr>
        </p:nvSpPr>
        <p:spPr>
          <a:xfrm>
            <a:off x="8624084"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25542933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Slide vier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0060A8"/>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91745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0060A8"/>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0060A8"/>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52365A91-25C6-F797-8935-7019A8CD5E17}"/>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274B91D9-5DDF-CE29-3AB1-F641AF9B9163}"/>
              </a:ext>
            </a:extLst>
          </p:cNvPr>
          <p:cNvSpPr>
            <a:spLocks noGrp="1"/>
          </p:cNvSpPr>
          <p:nvPr>
            <p:ph type="body" sz="quarter" idx="39" hasCustomPrompt="1"/>
          </p:nvPr>
        </p:nvSpPr>
        <p:spPr>
          <a:xfrm>
            <a:off x="1008120" y="3429000"/>
            <a:ext cx="2554230" cy="310671"/>
          </a:xfrm>
          <a:prstGeom prst="rect">
            <a:avLst/>
          </a:prstGeom>
        </p:spPr>
        <p:txBody>
          <a:bodyPr/>
          <a:lstStyle>
            <a:lvl1pPr marL="0" indent="0" algn="ctr">
              <a:buNone/>
              <a:defRPr sz="1600" b="1">
                <a:solidFill>
                  <a:srgbClr val="0060A8"/>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E130BF54-B07D-0174-1E56-BFCA5800FA2C}"/>
              </a:ext>
            </a:extLst>
          </p:cNvPr>
          <p:cNvSpPr>
            <a:spLocks noGrp="1"/>
          </p:cNvSpPr>
          <p:nvPr>
            <p:ph type="body" sz="quarter" idx="40" hasCustomPrompt="1"/>
          </p:nvPr>
        </p:nvSpPr>
        <p:spPr>
          <a:xfrm>
            <a:off x="1008120"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7C381D04-B4C4-1C6D-51CF-6635751046C1}"/>
              </a:ext>
            </a:extLst>
          </p:cNvPr>
          <p:cNvSpPr>
            <a:spLocks noGrp="1"/>
          </p:cNvSpPr>
          <p:nvPr>
            <p:ph type="body" sz="quarter" idx="41" hasCustomPrompt="1"/>
          </p:nvPr>
        </p:nvSpPr>
        <p:spPr>
          <a:xfrm>
            <a:off x="4818885" y="3429000"/>
            <a:ext cx="2554230" cy="310671"/>
          </a:xfrm>
          <a:prstGeom prst="rect">
            <a:avLst/>
          </a:prstGeom>
        </p:spPr>
        <p:txBody>
          <a:bodyPr/>
          <a:lstStyle>
            <a:lvl1pPr marL="0" indent="0" algn="ctr">
              <a:buNone/>
              <a:defRPr sz="1600" b="1">
                <a:solidFill>
                  <a:srgbClr val="0060A8"/>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181FC6F8-701F-D3A2-BF72-A1C57CA6D58E}"/>
              </a:ext>
            </a:extLst>
          </p:cNvPr>
          <p:cNvSpPr>
            <a:spLocks noGrp="1"/>
          </p:cNvSpPr>
          <p:nvPr>
            <p:ph type="body" sz="quarter" idx="42" hasCustomPrompt="1"/>
          </p:nvPr>
        </p:nvSpPr>
        <p:spPr>
          <a:xfrm>
            <a:off x="4818885"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0BC6611D-7F70-A516-CDFB-72290FBDB7C6}"/>
              </a:ext>
            </a:extLst>
          </p:cNvPr>
          <p:cNvSpPr>
            <a:spLocks noGrp="1"/>
          </p:cNvSpPr>
          <p:nvPr>
            <p:ph type="body" sz="quarter" idx="43" hasCustomPrompt="1"/>
          </p:nvPr>
        </p:nvSpPr>
        <p:spPr>
          <a:xfrm>
            <a:off x="8624084" y="3429000"/>
            <a:ext cx="2554230" cy="310671"/>
          </a:xfrm>
          <a:prstGeom prst="rect">
            <a:avLst/>
          </a:prstGeom>
        </p:spPr>
        <p:txBody>
          <a:bodyPr/>
          <a:lstStyle>
            <a:lvl1pPr marL="0" indent="0" algn="ctr">
              <a:buNone/>
              <a:defRPr sz="1600" b="1">
                <a:solidFill>
                  <a:srgbClr val="0060A8"/>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E158284D-D095-3C53-F208-A92D69F92EEB}"/>
              </a:ext>
            </a:extLst>
          </p:cNvPr>
          <p:cNvSpPr>
            <a:spLocks noGrp="1"/>
          </p:cNvSpPr>
          <p:nvPr>
            <p:ph type="body" sz="quarter" idx="44" hasCustomPrompt="1"/>
          </p:nvPr>
        </p:nvSpPr>
        <p:spPr>
          <a:xfrm>
            <a:off x="8624084"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1731864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Slide vier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97C21D"/>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91745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97C21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989702"/>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97C21D"/>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2276475"/>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A300E908-7066-D811-57BC-1F7144B342AE}"/>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B18CFF81-B5AB-9379-CC4B-51401DC4D107}"/>
              </a:ext>
            </a:extLst>
          </p:cNvPr>
          <p:cNvSpPr>
            <a:spLocks noGrp="1"/>
          </p:cNvSpPr>
          <p:nvPr>
            <p:ph type="body" sz="quarter" idx="39" hasCustomPrompt="1"/>
          </p:nvPr>
        </p:nvSpPr>
        <p:spPr>
          <a:xfrm>
            <a:off x="1008120" y="3429000"/>
            <a:ext cx="2554230" cy="310671"/>
          </a:xfrm>
          <a:prstGeom prst="rect">
            <a:avLst/>
          </a:prstGeom>
        </p:spPr>
        <p:txBody>
          <a:bodyPr/>
          <a:lstStyle>
            <a:lvl1pPr marL="0" indent="0" algn="ctr">
              <a:buNone/>
              <a:defRPr sz="1600" b="1">
                <a:solidFill>
                  <a:srgbClr val="97C21D"/>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C461A7F7-7C2C-F4B8-10C2-304CF3236B65}"/>
              </a:ext>
            </a:extLst>
          </p:cNvPr>
          <p:cNvSpPr>
            <a:spLocks noGrp="1"/>
          </p:cNvSpPr>
          <p:nvPr>
            <p:ph type="body" sz="quarter" idx="40" hasCustomPrompt="1"/>
          </p:nvPr>
        </p:nvSpPr>
        <p:spPr>
          <a:xfrm>
            <a:off x="1008120"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A0D87F5B-3B9C-2660-CDD0-8FF044583B8E}"/>
              </a:ext>
            </a:extLst>
          </p:cNvPr>
          <p:cNvSpPr>
            <a:spLocks noGrp="1"/>
          </p:cNvSpPr>
          <p:nvPr>
            <p:ph type="body" sz="quarter" idx="41" hasCustomPrompt="1"/>
          </p:nvPr>
        </p:nvSpPr>
        <p:spPr>
          <a:xfrm>
            <a:off x="4818885" y="3429000"/>
            <a:ext cx="2554230" cy="310671"/>
          </a:xfrm>
          <a:prstGeom prst="rect">
            <a:avLst/>
          </a:prstGeom>
        </p:spPr>
        <p:txBody>
          <a:bodyPr/>
          <a:lstStyle>
            <a:lvl1pPr marL="0" indent="0" algn="ctr">
              <a:buNone/>
              <a:defRPr sz="1600" b="1">
                <a:solidFill>
                  <a:srgbClr val="97C21D"/>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7745E93C-94E9-5FCB-79CF-98401A4B5E7D}"/>
              </a:ext>
            </a:extLst>
          </p:cNvPr>
          <p:cNvSpPr>
            <a:spLocks noGrp="1"/>
          </p:cNvSpPr>
          <p:nvPr>
            <p:ph type="body" sz="quarter" idx="42" hasCustomPrompt="1"/>
          </p:nvPr>
        </p:nvSpPr>
        <p:spPr>
          <a:xfrm>
            <a:off x="4818885"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38BB7E63-534C-8208-3AA3-4DB8BE4F5E67}"/>
              </a:ext>
            </a:extLst>
          </p:cNvPr>
          <p:cNvSpPr>
            <a:spLocks noGrp="1"/>
          </p:cNvSpPr>
          <p:nvPr>
            <p:ph type="body" sz="quarter" idx="43" hasCustomPrompt="1"/>
          </p:nvPr>
        </p:nvSpPr>
        <p:spPr>
          <a:xfrm>
            <a:off x="8624084" y="3429000"/>
            <a:ext cx="2554230" cy="310671"/>
          </a:xfrm>
          <a:prstGeom prst="rect">
            <a:avLst/>
          </a:prstGeom>
        </p:spPr>
        <p:txBody>
          <a:bodyPr/>
          <a:lstStyle>
            <a:lvl1pPr marL="0" indent="0" algn="ctr">
              <a:buNone/>
              <a:defRPr sz="1600" b="1">
                <a:solidFill>
                  <a:srgbClr val="97C21D"/>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2328D2F1-54E4-0959-BE57-94E307816221}"/>
              </a:ext>
            </a:extLst>
          </p:cNvPr>
          <p:cNvSpPr>
            <a:spLocks noGrp="1"/>
          </p:cNvSpPr>
          <p:nvPr>
            <p:ph type="body" sz="quarter" idx="44" hasCustomPrompt="1"/>
          </p:nvPr>
        </p:nvSpPr>
        <p:spPr>
          <a:xfrm>
            <a:off x="8624084" y="3870646"/>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23296494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01 graphique">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FAB500"/>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14599739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01 graphique">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ED6C4D"/>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0770744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01 graphique">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E50071"/>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3350557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01 graphique">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97C21D"/>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7112174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01 graphique">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6757431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5257800"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5257800" cy="310671"/>
          </a:xfrm>
          <a:prstGeom prst="rect">
            <a:avLst/>
          </a:prstGeom>
        </p:spPr>
        <p:txBody>
          <a:bodyPr/>
          <a:lstStyle>
            <a:lvl1pPr marL="0" indent="0">
              <a:buNone/>
              <a:defRPr sz="1400" b="1">
                <a:solidFill>
                  <a:srgbClr val="0060A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10515600" cy="3631720"/>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36682834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0060A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158233669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290931265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uvertur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84BB2EE2-C2F9-6215-7A03-F1C2E1AB1F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35862" y="5981700"/>
            <a:ext cx="1575138" cy="495300"/>
          </a:xfrm>
          <a:prstGeom prst="rect">
            <a:avLst/>
          </a:prstGeom>
        </p:spPr>
      </p:pic>
      <p:sp>
        <p:nvSpPr>
          <p:cNvPr id="22" name="Titre 1">
            <a:extLst>
              <a:ext uri="{FF2B5EF4-FFF2-40B4-BE49-F238E27FC236}">
                <a16:creationId xmlns:a16="http://schemas.microsoft.com/office/drawing/2014/main" id="{8779B7CD-B870-9CDB-D046-99E8F9DC76D4}"/>
              </a:ext>
            </a:extLst>
          </p:cNvPr>
          <p:cNvSpPr>
            <a:spLocks noGrp="1"/>
          </p:cNvSpPr>
          <p:nvPr>
            <p:ph type="title" hasCustomPrompt="1"/>
          </p:nvPr>
        </p:nvSpPr>
        <p:spPr>
          <a:xfrm>
            <a:off x="6097767" y="2846268"/>
            <a:ext cx="5582575" cy="1210508"/>
          </a:xfrm>
          <a:prstGeom prst="rect">
            <a:avLst/>
          </a:prstGeom>
        </p:spPr>
        <p:txBody>
          <a:bodyPr/>
          <a:lstStyle>
            <a:lvl1pPr>
              <a:defRPr sz="4000" b="1" i="0">
                <a:solidFill>
                  <a:srgbClr val="38BADB"/>
                </a:solidFill>
                <a:latin typeface="Quicksand" pitchFamily="2" charset="0"/>
                <a:ea typeface="Open Sans" charset="0"/>
                <a:cs typeface="Open Sans" charset="0"/>
              </a:defRPr>
            </a:lvl1pPr>
          </a:lstStyle>
          <a:p>
            <a:r>
              <a:rPr lang="fr-FR"/>
              <a:t>Modifiez le titre</a:t>
            </a:r>
          </a:p>
        </p:txBody>
      </p:sp>
      <p:sp>
        <p:nvSpPr>
          <p:cNvPr id="23" name="Espace réservé du texte 25">
            <a:extLst>
              <a:ext uri="{FF2B5EF4-FFF2-40B4-BE49-F238E27FC236}">
                <a16:creationId xmlns:a16="http://schemas.microsoft.com/office/drawing/2014/main" id="{F7C03BD7-9E1C-EC9C-584A-644D3B2D7FB1}"/>
              </a:ext>
            </a:extLst>
          </p:cNvPr>
          <p:cNvSpPr>
            <a:spLocks noGrp="1"/>
          </p:cNvSpPr>
          <p:nvPr>
            <p:ph type="body" sz="quarter" idx="13" hasCustomPrompt="1"/>
          </p:nvPr>
        </p:nvSpPr>
        <p:spPr>
          <a:xfrm>
            <a:off x="6097767" y="434239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pic>
        <p:nvPicPr>
          <p:cNvPr id="26" name="Image 25">
            <a:extLst>
              <a:ext uri="{FF2B5EF4-FFF2-40B4-BE49-F238E27FC236}">
                <a16:creationId xmlns:a16="http://schemas.microsoft.com/office/drawing/2014/main" id="{7D9FB074-A643-5876-6391-0D7145CEB67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9087" b="71716"/>
          <a:stretch/>
        </p:blipFill>
        <p:spPr>
          <a:xfrm rot="10800000">
            <a:off x="6791624" y="0"/>
            <a:ext cx="5400375" cy="1713396"/>
          </a:xfrm>
          <a:prstGeom prst="rect">
            <a:avLst/>
          </a:prstGeom>
          <a:effectLst>
            <a:outerShdw blurRad="50800" dist="38100" dir="5400000" algn="t" rotWithShape="0">
              <a:prstClr val="black">
                <a:alpha val="40000"/>
              </a:prstClr>
            </a:outerShdw>
          </a:effectLst>
        </p:spPr>
      </p:pic>
      <p:pic>
        <p:nvPicPr>
          <p:cNvPr id="27" name="Graphique 26">
            <a:extLst>
              <a:ext uri="{FF2B5EF4-FFF2-40B4-BE49-F238E27FC236}">
                <a16:creationId xmlns:a16="http://schemas.microsoft.com/office/drawing/2014/main" id="{C7178FA2-1BE3-5E63-E2F7-FB6F5266EAB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355508" y="-1370593"/>
            <a:ext cx="7963016" cy="7772400"/>
          </a:xfrm>
          <a:prstGeom prst="rect">
            <a:avLst/>
          </a:prstGeom>
        </p:spPr>
      </p:pic>
      <p:pic>
        <p:nvPicPr>
          <p:cNvPr id="29" name="Image 28">
            <a:extLst>
              <a:ext uri="{FF2B5EF4-FFF2-40B4-BE49-F238E27FC236}">
                <a16:creationId xmlns:a16="http://schemas.microsoft.com/office/drawing/2014/main" id="{535FAF3A-F076-9A56-BB4F-997F75ECDB5B}"/>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26014" t="7502"/>
          <a:stretch/>
        </p:blipFill>
        <p:spPr>
          <a:xfrm>
            <a:off x="0" y="0"/>
            <a:ext cx="5309601" cy="6477000"/>
          </a:xfrm>
          <a:prstGeom prst="rect">
            <a:avLst/>
          </a:prstGeom>
          <a:effectLst>
            <a:outerShdw blurRad="50800" dist="38100" dir="5400000" algn="t" rotWithShape="0">
              <a:prstClr val="black">
                <a:alpha val="40000"/>
              </a:prstClr>
            </a:outerShdw>
          </a:effectLst>
        </p:spPr>
      </p:pic>
      <p:cxnSp>
        <p:nvCxnSpPr>
          <p:cNvPr id="30" name="Straight Connector 8">
            <a:extLst>
              <a:ext uri="{FF2B5EF4-FFF2-40B4-BE49-F238E27FC236}">
                <a16:creationId xmlns:a16="http://schemas.microsoft.com/office/drawing/2014/main" id="{1347A9A8-4AC7-2892-8F8A-8D84478D289E}"/>
              </a:ext>
            </a:extLst>
          </p:cNvPr>
          <p:cNvCxnSpPr>
            <a:cxnSpLocks/>
          </p:cNvCxnSpPr>
          <p:nvPr userDrawn="1"/>
        </p:nvCxnSpPr>
        <p:spPr>
          <a:xfrm>
            <a:off x="6186667" y="418555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225748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ommaire 3 parties">
    <p:spTree>
      <p:nvGrpSpPr>
        <p:cNvPr id="1" name=""/>
        <p:cNvGrpSpPr/>
        <p:nvPr/>
      </p:nvGrpSpPr>
      <p:grpSpPr>
        <a:xfrm>
          <a:off x="0" y="0"/>
          <a:ext cx="0" cy="0"/>
          <a:chOff x="0" y="0"/>
          <a:chExt cx="0" cy="0"/>
        </a:xfrm>
      </p:grpSpPr>
      <p:sp>
        <p:nvSpPr>
          <p:cNvPr id="3" name="Titre 4">
            <a:extLst>
              <a:ext uri="{FF2B5EF4-FFF2-40B4-BE49-F238E27FC236}">
                <a16:creationId xmlns:a16="http://schemas.microsoft.com/office/drawing/2014/main" id="{86EE7AC0-31F7-B5BB-D626-2F3ABC479915}"/>
              </a:ext>
            </a:extLst>
          </p:cNvPr>
          <p:cNvSpPr txBox="1">
            <a:spLocks/>
          </p:cNvSpPr>
          <p:nvPr userDrawn="1"/>
        </p:nvSpPr>
        <p:spPr>
          <a:xfrm>
            <a:off x="0" y="465138"/>
            <a:ext cx="12192000" cy="660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a:solidFill>
                  <a:schemeClr val="tx1">
                    <a:lumMod val="75000"/>
                    <a:lumOff val="25000"/>
                  </a:schemeClr>
                </a:solidFill>
                <a:latin typeface="Quicksand" pitchFamily="2" charset="0"/>
                <a:ea typeface="+mn-ea"/>
                <a:cs typeface="Aharoni" panose="02010803020104030203" pitchFamily="2" charset="-79"/>
              </a:rPr>
              <a:t>Sommaire</a:t>
            </a:r>
          </a:p>
        </p:txBody>
      </p:sp>
      <p:pic>
        <p:nvPicPr>
          <p:cNvPr id="2" name="Graphique 1">
            <a:extLst>
              <a:ext uri="{FF2B5EF4-FFF2-40B4-BE49-F238E27FC236}">
                <a16:creationId xmlns:a16="http://schemas.microsoft.com/office/drawing/2014/main" id="{675032AD-75E8-6775-1AF1-DBC62E142E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2475" y="2469379"/>
            <a:ext cx="3476625" cy="2095500"/>
          </a:xfrm>
          <a:prstGeom prst="rect">
            <a:avLst/>
          </a:prstGeom>
          <a:effectLst>
            <a:outerShdw blurRad="50800" dist="38100" dir="2700000" algn="tl" rotWithShape="0">
              <a:prstClr val="black">
                <a:alpha val="40000"/>
              </a:prstClr>
            </a:outerShdw>
          </a:effectLst>
        </p:spPr>
      </p:pic>
      <p:sp>
        <p:nvSpPr>
          <p:cNvPr id="8" name="AutoShape 1">
            <a:extLst>
              <a:ext uri="{FF2B5EF4-FFF2-40B4-BE49-F238E27FC236}">
                <a16:creationId xmlns:a16="http://schemas.microsoft.com/office/drawing/2014/main" id="{EC59D2E9-4440-1F8B-EDB2-754CD318454D}"/>
              </a:ext>
            </a:extLst>
          </p:cNvPr>
          <p:cNvSpPr>
            <a:spLocks/>
          </p:cNvSpPr>
          <p:nvPr userDrawn="1"/>
        </p:nvSpPr>
        <p:spPr bwMode="auto">
          <a:xfrm rot="10003905">
            <a:off x="376291" y="2229785"/>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38BADB"/>
            </a:solidFill>
            <a:miter lim="800000"/>
            <a:headEnd type="none" w="med" len="med"/>
            <a:tailEnd type="none" w="med" len="med"/>
          </a:ln>
        </p:spPr>
        <p:txBody>
          <a:bodyPr lIns="0" tIns="0" rIns="0" bIns="0"/>
          <a:lstStyle/>
          <a:p>
            <a:endParaRPr lang="en-US"/>
          </a:p>
        </p:txBody>
      </p:sp>
      <p:sp>
        <p:nvSpPr>
          <p:cNvPr id="9" name="ZoneTexte 8">
            <a:extLst>
              <a:ext uri="{FF2B5EF4-FFF2-40B4-BE49-F238E27FC236}">
                <a16:creationId xmlns:a16="http://schemas.microsoft.com/office/drawing/2014/main" id="{1F291576-3CFB-C296-22D9-0BFB17BC82F2}"/>
              </a:ext>
            </a:extLst>
          </p:cNvPr>
          <p:cNvSpPr txBox="1"/>
          <p:nvPr userDrawn="1"/>
        </p:nvSpPr>
        <p:spPr>
          <a:xfrm>
            <a:off x="548993" y="2418132"/>
            <a:ext cx="788985" cy="584775"/>
          </a:xfrm>
          <a:prstGeom prst="rect">
            <a:avLst/>
          </a:prstGeom>
          <a:noFill/>
        </p:spPr>
        <p:txBody>
          <a:bodyPr wrap="square" rtlCol="0">
            <a:spAutoFit/>
          </a:bodyPr>
          <a:lstStyle/>
          <a:p>
            <a:pPr algn="ctr"/>
            <a:r>
              <a:rPr lang="fr-FR" sz="3200" b="1">
                <a:solidFill>
                  <a:srgbClr val="38BADB"/>
                </a:solidFill>
                <a:latin typeface="Quicksand" pitchFamily="2" charset="0"/>
              </a:rPr>
              <a:t>1</a:t>
            </a:r>
          </a:p>
        </p:txBody>
      </p:sp>
      <p:pic>
        <p:nvPicPr>
          <p:cNvPr id="14" name="Graphique 13">
            <a:extLst>
              <a:ext uri="{FF2B5EF4-FFF2-40B4-BE49-F238E27FC236}">
                <a16:creationId xmlns:a16="http://schemas.microsoft.com/office/drawing/2014/main" id="{F5905976-741F-0817-E39E-CAB592B6A39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40168" y="2469379"/>
            <a:ext cx="3476625" cy="2095500"/>
          </a:xfrm>
          <a:prstGeom prst="rect">
            <a:avLst/>
          </a:prstGeom>
          <a:effectLst>
            <a:outerShdw blurRad="50800" dist="38100" dir="2700000" algn="tl" rotWithShape="0">
              <a:prstClr val="black">
                <a:alpha val="40000"/>
              </a:prstClr>
            </a:outerShdw>
          </a:effectLst>
        </p:spPr>
      </p:pic>
      <p:sp>
        <p:nvSpPr>
          <p:cNvPr id="15" name="AutoShape 1">
            <a:extLst>
              <a:ext uri="{FF2B5EF4-FFF2-40B4-BE49-F238E27FC236}">
                <a16:creationId xmlns:a16="http://schemas.microsoft.com/office/drawing/2014/main" id="{DAD25506-0750-F556-8026-40E45705F779}"/>
              </a:ext>
            </a:extLst>
          </p:cNvPr>
          <p:cNvSpPr>
            <a:spLocks/>
          </p:cNvSpPr>
          <p:nvPr userDrawn="1"/>
        </p:nvSpPr>
        <p:spPr bwMode="auto">
          <a:xfrm rot="10003735">
            <a:off x="8151329" y="2240730"/>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20" name="AutoShape 1">
            <a:extLst>
              <a:ext uri="{FF2B5EF4-FFF2-40B4-BE49-F238E27FC236}">
                <a16:creationId xmlns:a16="http://schemas.microsoft.com/office/drawing/2014/main" id="{919A01FA-B567-79AC-866D-16E4E22C1AEB}"/>
              </a:ext>
            </a:extLst>
          </p:cNvPr>
          <p:cNvSpPr>
            <a:spLocks/>
          </p:cNvSpPr>
          <p:nvPr userDrawn="1"/>
        </p:nvSpPr>
        <p:spPr bwMode="auto">
          <a:xfrm rot="10003905">
            <a:off x="8175742" y="2229784"/>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D6C4D"/>
            </a:solidFill>
            <a:miter lim="800000"/>
            <a:headEnd type="none" w="med" len="med"/>
            <a:tailEnd type="none" w="med" len="med"/>
          </a:ln>
        </p:spPr>
        <p:txBody>
          <a:bodyPr lIns="0" tIns="0" rIns="0" bIns="0"/>
          <a:lstStyle/>
          <a:p>
            <a:endParaRPr lang="en-US"/>
          </a:p>
        </p:txBody>
      </p:sp>
      <p:sp>
        <p:nvSpPr>
          <p:cNvPr id="21" name="ZoneTexte 20">
            <a:extLst>
              <a:ext uri="{FF2B5EF4-FFF2-40B4-BE49-F238E27FC236}">
                <a16:creationId xmlns:a16="http://schemas.microsoft.com/office/drawing/2014/main" id="{6310BD8B-3985-E52D-CC6E-07DE271C4E33}"/>
              </a:ext>
            </a:extLst>
          </p:cNvPr>
          <p:cNvSpPr txBox="1"/>
          <p:nvPr userDrawn="1"/>
        </p:nvSpPr>
        <p:spPr>
          <a:xfrm>
            <a:off x="8296686" y="2418132"/>
            <a:ext cx="788985" cy="584775"/>
          </a:xfrm>
          <a:prstGeom prst="rect">
            <a:avLst/>
          </a:prstGeom>
          <a:noFill/>
        </p:spPr>
        <p:txBody>
          <a:bodyPr wrap="square" rtlCol="0">
            <a:spAutoFit/>
          </a:bodyPr>
          <a:lstStyle/>
          <a:p>
            <a:pPr algn="ctr"/>
            <a:r>
              <a:rPr lang="fr-FR" sz="3200" b="1">
                <a:solidFill>
                  <a:srgbClr val="ED6C4D"/>
                </a:solidFill>
                <a:latin typeface="Quicksand" pitchFamily="2" charset="0"/>
              </a:rPr>
              <a:t>3</a:t>
            </a:r>
          </a:p>
        </p:txBody>
      </p:sp>
      <p:pic>
        <p:nvPicPr>
          <p:cNvPr id="26" name="Graphique 25">
            <a:extLst>
              <a:ext uri="{FF2B5EF4-FFF2-40B4-BE49-F238E27FC236}">
                <a16:creationId xmlns:a16="http://schemas.microsoft.com/office/drawing/2014/main" id="{D56BA1AD-8AF8-A1B6-B1E0-F65D4D2863C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570518" y="2469379"/>
            <a:ext cx="3476625" cy="2095500"/>
          </a:xfrm>
          <a:prstGeom prst="rect">
            <a:avLst/>
          </a:prstGeom>
          <a:effectLst>
            <a:outerShdw blurRad="50800" dist="38100" dir="2700000" algn="tl" rotWithShape="0">
              <a:prstClr val="black">
                <a:alpha val="40000"/>
              </a:prstClr>
            </a:outerShdw>
          </a:effectLst>
        </p:spPr>
      </p:pic>
      <p:sp>
        <p:nvSpPr>
          <p:cNvPr id="27" name="AutoShape 1">
            <a:extLst>
              <a:ext uri="{FF2B5EF4-FFF2-40B4-BE49-F238E27FC236}">
                <a16:creationId xmlns:a16="http://schemas.microsoft.com/office/drawing/2014/main" id="{09EA8785-C68A-D89B-0B13-F518214468A2}"/>
              </a:ext>
            </a:extLst>
          </p:cNvPr>
          <p:cNvSpPr>
            <a:spLocks/>
          </p:cNvSpPr>
          <p:nvPr userDrawn="1"/>
        </p:nvSpPr>
        <p:spPr bwMode="auto">
          <a:xfrm rot="10003735">
            <a:off x="4281679" y="2240730"/>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32" name="AutoShape 1">
            <a:extLst>
              <a:ext uri="{FF2B5EF4-FFF2-40B4-BE49-F238E27FC236}">
                <a16:creationId xmlns:a16="http://schemas.microsoft.com/office/drawing/2014/main" id="{5394BEEF-5EF4-358E-2A33-4CD425E9F9C5}"/>
              </a:ext>
            </a:extLst>
          </p:cNvPr>
          <p:cNvSpPr>
            <a:spLocks/>
          </p:cNvSpPr>
          <p:nvPr userDrawn="1"/>
        </p:nvSpPr>
        <p:spPr bwMode="auto">
          <a:xfrm rot="10003905">
            <a:off x="4306092" y="2229784"/>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FAB500"/>
            </a:solidFill>
            <a:miter lim="800000"/>
            <a:headEnd type="none" w="med" len="med"/>
            <a:tailEnd type="none" w="med" len="med"/>
          </a:ln>
        </p:spPr>
        <p:txBody>
          <a:bodyPr lIns="0" tIns="0" rIns="0" bIns="0"/>
          <a:lstStyle/>
          <a:p>
            <a:endParaRPr lang="en-US"/>
          </a:p>
        </p:txBody>
      </p:sp>
      <p:sp>
        <p:nvSpPr>
          <p:cNvPr id="33" name="ZoneTexte 32">
            <a:extLst>
              <a:ext uri="{FF2B5EF4-FFF2-40B4-BE49-F238E27FC236}">
                <a16:creationId xmlns:a16="http://schemas.microsoft.com/office/drawing/2014/main" id="{07FE980D-8809-555F-901F-DED783274566}"/>
              </a:ext>
            </a:extLst>
          </p:cNvPr>
          <p:cNvSpPr txBox="1"/>
          <p:nvPr userDrawn="1"/>
        </p:nvSpPr>
        <p:spPr>
          <a:xfrm>
            <a:off x="4427036" y="2418132"/>
            <a:ext cx="788985" cy="584775"/>
          </a:xfrm>
          <a:prstGeom prst="rect">
            <a:avLst/>
          </a:prstGeom>
          <a:noFill/>
        </p:spPr>
        <p:txBody>
          <a:bodyPr wrap="square" rtlCol="0">
            <a:spAutoFit/>
          </a:bodyPr>
          <a:lstStyle/>
          <a:p>
            <a:pPr algn="ctr"/>
            <a:r>
              <a:rPr lang="fr-FR" sz="3200" b="1">
                <a:solidFill>
                  <a:srgbClr val="FAB500"/>
                </a:solidFill>
                <a:latin typeface="Quicksand" pitchFamily="2" charset="0"/>
              </a:rPr>
              <a:t>2</a:t>
            </a:r>
          </a:p>
        </p:txBody>
      </p:sp>
      <p:sp>
        <p:nvSpPr>
          <p:cNvPr id="49" name="Espace réservé du texte 60">
            <a:extLst>
              <a:ext uri="{FF2B5EF4-FFF2-40B4-BE49-F238E27FC236}">
                <a16:creationId xmlns:a16="http://schemas.microsoft.com/office/drawing/2014/main" id="{C88C7E28-E2AB-2AA5-6031-372BFCE06515}"/>
              </a:ext>
            </a:extLst>
          </p:cNvPr>
          <p:cNvSpPr>
            <a:spLocks noGrp="1"/>
          </p:cNvSpPr>
          <p:nvPr>
            <p:ph type="body" sz="quarter" idx="10" hasCustomPrompt="1"/>
          </p:nvPr>
        </p:nvSpPr>
        <p:spPr>
          <a:xfrm>
            <a:off x="1477977" y="2910412"/>
            <a:ext cx="2360612" cy="294880"/>
          </a:xfrm>
          <a:prstGeom prst="rect">
            <a:avLst/>
          </a:prstGeom>
        </p:spPr>
        <p:txBody>
          <a:bodyPr/>
          <a:lstStyle>
            <a:lvl1pPr marL="0" indent="0">
              <a:buNone/>
              <a:defRPr sz="1800" b="1">
                <a:solidFill>
                  <a:srgbClr val="38BADB"/>
                </a:solidFill>
                <a:latin typeface="Quicksand" pitchFamily="2" charset="0"/>
              </a:defRPr>
            </a:lvl1pPr>
          </a:lstStyle>
          <a:p>
            <a:pPr lvl="0"/>
            <a:r>
              <a:rPr lang="fr-FR"/>
              <a:t>Titre</a:t>
            </a:r>
          </a:p>
        </p:txBody>
      </p:sp>
      <p:sp>
        <p:nvSpPr>
          <p:cNvPr id="50" name="Espace réservé du texte 62">
            <a:extLst>
              <a:ext uri="{FF2B5EF4-FFF2-40B4-BE49-F238E27FC236}">
                <a16:creationId xmlns:a16="http://schemas.microsoft.com/office/drawing/2014/main" id="{E8144799-E7E6-2E4A-4CFA-4E8DDD16ED2C}"/>
              </a:ext>
            </a:extLst>
          </p:cNvPr>
          <p:cNvSpPr>
            <a:spLocks noGrp="1"/>
          </p:cNvSpPr>
          <p:nvPr>
            <p:ph type="body" sz="quarter" idx="11" hasCustomPrompt="1"/>
          </p:nvPr>
        </p:nvSpPr>
        <p:spPr>
          <a:xfrm>
            <a:off x="1477977" y="3205686"/>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1" name="Espace réservé du texte 60">
            <a:extLst>
              <a:ext uri="{FF2B5EF4-FFF2-40B4-BE49-F238E27FC236}">
                <a16:creationId xmlns:a16="http://schemas.microsoft.com/office/drawing/2014/main" id="{83B35A86-1DED-9260-5A79-D060C1D10417}"/>
              </a:ext>
            </a:extLst>
          </p:cNvPr>
          <p:cNvSpPr>
            <a:spLocks noGrp="1"/>
          </p:cNvSpPr>
          <p:nvPr>
            <p:ph type="body" sz="quarter" idx="12" hasCustomPrompt="1"/>
          </p:nvPr>
        </p:nvSpPr>
        <p:spPr>
          <a:xfrm>
            <a:off x="5359503" y="2910412"/>
            <a:ext cx="2360612" cy="294880"/>
          </a:xfrm>
          <a:prstGeom prst="rect">
            <a:avLst/>
          </a:prstGeom>
        </p:spPr>
        <p:txBody>
          <a:bodyPr/>
          <a:lstStyle>
            <a:lvl1pPr marL="0" indent="0">
              <a:buNone/>
              <a:defRPr sz="1800" b="1">
                <a:solidFill>
                  <a:srgbClr val="FAB500"/>
                </a:solidFill>
                <a:latin typeface="Quicksand" pitchFamily="2" charset="0"/>
              </a:defRPr>
            </a:lvl1pPr>
          </a:lstStyle>
          <a:p>
            <a:pPr lvl="0"/>
            <a:r>
              <a:rPr lang="fr-FR"/>
              <a:t>Titre</a:t>
            </a:r>
          </a:p>
        </p:txBody>
      </p:sp>
      <p:sp>
        <p:nvSpPr>
          <p:cNvPr id="52" name="Espace réservé du texte 62">
            <a:extLst>
              <a:ext uri="{FF2B5EF4-FFF2-40B4-BE49-F238E27FC236}">
                <a16:creationId xmlns:a16="http://schemas.microsoft.com/office/drawing/2014/main" id="{AE555D70-AD2F-376F-F521-17A863BFEE4A}"/>
              </a:ext>
            </a:extLst>
          </p:cNvPr>
          <p:cNvSpPr>
            <a:spLocks noGrp="1"/>
          </p:cNvSpPr>
          <p:nvPr>
            <p:ph type="body" sz="quarter" idx="13" hasCustomPrompt="1"/>
          </p:nvPr>
        </p:nvSpPr>
        <p:spPr>
          <a:xfrm>
            <a:off x="5359503" y="3205686"/>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3" name="Espace réservé du texte 60">
            <a:extLst>
              <a:ext uri="{FF2B5EF4-FFF2-40B4-BE49-F238E27FC236}">
                <a16:creationId xmlns:a16="http://schemas.microsoft.com/office/drawing/2014/main" id="{F42291BF-35A9-33F6-15B8-4119A34EA558}"/>
              </a:ext>
            </a:extLst>
          </p:cNvPr>
          <p:cNvSpPr>
            <a:spLocks noGrp="1"/>
          </p:cNvSpPr>
          <p:nvPr>
            <p:ph type="body" sz="quarter" idx="14" hasCustomPrompt="1"/>
          </p:nvPr>
        </p:nvSpPr>
        <p:spPr>
          <a:xfrm>
            <a:off x="9229153" y="2910412"/>
            <a:ext cx="2360612" cy="294880"/>
          </a:xfrm>
          <a:prstGeom prst="rect">
            <a:avLst/>
          </a:prstGeom>
        </p:spPr>
        <p:txBody>
          <a:bodyPr/>
          <a:lstStyle>
            <a:lvl1pPr marL="0" indent="0">
              <a:buNone/>
              <a:defRPr sz="1800" b="1">
                <a:solidFill>
                  <a:srgbClr val="ED6C4D"/>
                </a:solidFill>
                <a:latin typeface="Quicksand" pitchFamily="2" charset="0"/>
              </a:defRPr>
            </a:lvl1pPr>
          </a:lstStyle>
          <a:p>
            <a:pPr lvl="0"/>
            <a:r>
              <a:rPr lang="fr-FR"/>
              <a:t>Titre</a:t>
            </a:r>
          </a:p>
        </p:txBody>
      </p:sp>
      <p:sp>
        <p:nvSpPr>
          <p:cNvPr id="54" name="Espace réservé du texte 62">
            <a:extLst>
              <a:ext uri="{FF2B5EF4-FFF2-40B4-BE49-F238E27FC236}">
                <a16:creationId xmlns:a16="http://schemas.microsoft.com/office/drawing/2014/main" id="{2FA21DD9-64BD-356C-496C-28A4D114E7C3}"/>
              </a:ext>
            </a:extLst>
          </p:cNvPr>
          <p:cNvSpPr>
            <a:spLocks noGrp="1"/>
          </p:cNvSpPr>
          <p:nvPr>
            <p:ph type="body" sz="quarter" idx="15" hasCustomPrompt="1"/>
          </p:nvPr>
        </p:nvSpPr>
        <p:spPr>
          <a:xfrm>
            <a:off x="9229153" y="3205686"/>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Tree>
    <p:extLst>
      <p:ext uri="{BB962C8B-B14F-4D97-AF65-F5344CB8AC3E}">
        <p14:creationId xmlns:p14="http://schemas.microsoft.com/office/powerpoint/2010/main" val="131299850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ommaire 4 parties">
    <p:spTree>
      <p:nvGrpSpPr>
        <p:cNvPr id="1" name=""/>
        <p:cNvGrpSpPr/>
        <p:nvPr/>
      </p:nvGrpSpPr>
      <p:grpSpPr>
        <a:xfrm>
          <a:off x="0" y="0"/>
          <a:ext cx="0" cy="0"/>
          <a:chOff x="0" y="0"/>
          <a:chExt cx="0" cy="0"/>
        </a:xfrm>
      </p:grpSpPr>
      <p:sp>
        <p:nvSpPr>
          <p:cNvPr id="3" name="Titre 4">
            <a:extLst>
              <a:ext uri="{FF2B5EF4-FFF2-40B4-BE49-F238E27FC236}">
                <a16:creationId xmlns:a16="http://schemas.microsoft.com/office/drawing/2014/main" id="{86EE7AC0-31F7-B5BB-D626-2F3ABC479915}"/>
              </a:ext>
            </a:extLst>
          </p:cNvPr>
          <p:cNvSpPr txBox="1">
            <a:spLocks/>
          </p:cNvSpPr>
          <p:nvPr userDrawn="1"/>
        </p:nvSpPr>
        <p:spPr>
          <a:xfrm>
            <a:off x="0" y="465138"/>
            <a:ext cx="12192000" cy="660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a:solidFill>
                  <a:schemeClr val="tx1">
                    <a:lumMod val="75000"/>
                    <a:lumOff val="25000"/>
                  </a:schemeClr>
                </a:solidFill>
                <a:latin typeface="Quicksand" pitchFamily="2" charset="0"/>
                <a:ea typeface="+mn-ea"/>
                <a:cs typeface="Aharoni" panose="02010803020104030203" pitchFamily="2" charset="-79"/>
              </a:rPr>
              <a:t>Sommaire</a:t>
            </a:r>
          </a:p>
        </p:txBody>
      </p:sp>
      <p:pic>
        <p:nvPicPr>
          <p:cNvPr id="2" name="Graphique 1">
            <a:extLst>
              <a:ext uri="{FF2B5EF4-FFF2-40B4-BE49-F238E27FC236}">
                <a16:creationId xmlns:a16="http://schemas.microsoft.com/office/drawing/2014/main" id="{675032AD-75E8-6775-1AF1-DBC62E142E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27976" y="1469621"/>
            <a:ext cx="3476625" cy="2095500"/>
          </a:xfrm>
          <a:prstGeom prst="rect">
            <a:avLst/>
          </a:prstGeom>
          <a:effectLst>
            <a:outerShdw blurRad="50800" dist="38100" dir="2700000" algn="tl" rotWithShape="0">
              <a:prstClr val="black">
                <a:alpha val="40000"/>
              </a:prstClr>
            </a:outerShdw>
          </a:effectLst>
        </p:spPr>
      </p:pic>
      <p:sp>
        <p:nvSpPr>
          <p:cNvPr id="8" name="AutoShape 1">
            <a:extLst>
              <a:ext uri="{FF2B5EF4-FFF2-40B4-BE49-F238E27FC236}">
                <a16:creationId xmlns:a16="http://schemas.microsoft.com/office/drawing/2014/main" id="{EC59D2E9-4440-1F8B-EDB2-754CD318454D}"/>
              </a:ext>
            </a:extLst>
          </p:cNvPr>
          <p:cNvSpPr>
            <a:spLocks/>
          </p:cNvSpPr>
          <p:nvPr userDrawn="1"/>
        </p:nvSpPr>
        <p:spPr bwMode="auto">
          <a:xfrm rot="10003905">
            <a:off x="1963550" y="12300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38BADB"/>
            </a:solidFill>
            <a:miter lim="800000"/>
            <a:headEnd type="none" w="med" len="med"/>
            <a:tailEnd type="none" w="med" len="med"/>
          </a:ln>
        </p:spPr>
        <p:txBody>
          <a:bodyPr lIns="0" tIns="0" rIns="0" bIns="0"/>
          <a:lstStyle/>
          <a:p>
            <a:endParaRPr lang="en-US"/>
          </a:p>
        </p:txBody>
      </p:sp>
      <p:sp>
        <p:nvSpPr>
          <p:cNvPr id="9" name="ZoneTexte 8">
            <a:extLst>
              <a:ext uri="{FF2B5EF4-FFF2-40B4-BE49-F238E27FC236}">
                <a16:creationId xmlns:a16="http://schemas.microsoft.com/office/drawing/2014/main" id="{1F291576-3CFB-C296-22D9-0BFB17BC82F2}"/>
              </a:ext>
            </a:extLst>
          </p:cNvPr>
          <p:cNvSpPr txBox="1"/>
          <p:nvPr userDrawn="1"/>
        </p:nvSpPr>
        <p:spPr>
          <a:xfrm>
            <a:off x="2084494" y="1418374"/>
            <a:ext cx="788985" cy="584775"/>
          </a:xfrm>
          <a:prstGeom prst="rect">
            <a:avLst/>
          </a:prstGeom>
          <a:noFill/>
        </p:spPr>
        <p:txBody>
          <a:bodyPr wrap="square" rtlCol="0">
            <a:spAutoFit/>
          </a:bodyPr>
          <a:lstStyle/>
          <a:p>
            <a:pPr algn="ctr"/>
            <a:r>
              <a:rPr lang="fr-FR" sz="3200" b="1">
                <a:solidFill>
                  <a:srgbClr val="38BADB"/>
                </a:solidFill>
                <a:latin typeface="Quicksand" pitchFamily="2" charset="0"/>
              </a:rPr>
              <a:t>1</a:t>
            </a:r>
          </a:p>
        </p:txBody>
      </p:sp>
      <p:pic>
        <p:nvPicPr>
          <p:cNvPr id="14" name="Graphique 13">
            <a:extLst>
              <a:ext uri="{FF2B5EF4-FFF2-40B4-BE49-F238E27FC236}">
                <a16:creationId xmlns:a16="http://schemas.microsoft.com/office/drawing/2014/main" id="{F5905976-741F-0817-E39E-CAB592B6A39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227976" y="4247737"/>
            <a:ext cx="3476625" cy="2095500"/>
          </a:xfrm>
          <a:prstGeom prst="rect">
            <a:avLst/>
          </a:prstGeom>
          <a:effectLst>
            <a:outerShdw blurRad="50800" dist="38100" dir="2700000" algn="tl" rotWithShape="0">
              <a:prstClr val="black">
                <a:alpha val="40000"/>
              </a:prstClr>
            </a:outerShdw>
          </a:effectLst>
        </p:spPr>
      </p:pic>
      <p:sp>
        <p:nvSpPr>
          <p:cNvPr id="15" name="AutoShape 1">
            <a:extLst>
              <a:ext uri="{FF2B5EF4-FFF2-40B4-BE49-F238E27FC236}">
                <a16:creationId xmlns:a16="http://schemas.microsoft.com/office/drawing/2014/main" id="{DAD25506-0750-F556-8026-40E45705F779}"/>
              </a:ext>
            </a:extLst>
          </p:cNvPr>
          <p:cNvSpPr>
            <a:spLocks/>
          </p:cNvSpPr>
          <p:nvPr userDrawn="1"/>
        </p:nvSpPr>
        <p:spPr bwMode="auto">
          <a:xfrm rot="10003735">
            <a:off x="1939137" y="4019088"/>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20" name="AutoShape 1">
            <a:extLst>
              <a:ext uri="{FF2B5EF4-FFF2-40B4-BE49-F238E27FC236}">
                <a16:creationId xmlns:a16="http://schemas.microsoft.com/office/drawing/2014/main" id="{919A01FA-B567-79AC-866D-16E4E22C1AEB}"/>
              </a:ext>
            </a:extLst>
          </p:cNvPr>
          <p:cNvSpPr>
            <a:spLocks/>
          </p:cNvSpPr>
          <p:nvPr userDrawn="1"/>
        </p:nvSpPr>
        <p:spPr bwMode="auto">
          <a:xfrm rot="10003905">
            <a:off x="1963550" y="4008142"/>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D6C4D"/>
            </a:solidFill>
            <a:miter lim="800000"/>
            <a:headEnd type="none" w="med" len="med"/>
            <a:tailEnd type="none" w="med" len="med"/>
          </a:ln>
        </p:spPr>
        <p:txBody>
          <a:bodyPr lIns="0" tIns="0" rIns="0" bIns="0"/>
          <a:lstStyle/>
          <a:p>
            <a:endParaRPr lang="en-US"/>
          </a:p>
        </p:txBody>
      </p:sp>
      <p:sp>
        <p:nvSpPr>
          <p:cNvPr id="21" name="ZoneTexte 20">
            <a:extLst>
              <a:ext uri="{FF2B5EF4-FFF2-40B4-BE49-F238E27FC236}">
                <a16:creationId xmlns:a16="http://schemas.microsoft.com/office/drawing/2014/main" id="{6310BD8B-3985-E52D-CC6E-07DE271C4E33}"/>
              </a:ext>
            </a:extLst>
          </p:cNvPr>
          <p:cNvSpPr txBox="1"/>
          <p:nvPr userDrawn="1"/>
        </p:nvSpPr>
        <p:spPr>
          <a:xfrm>
            <a:off x="2084494" y="4196490"/>
            <a:ext cx="788985" cy="584775"/>
          </a:xfrm>
          <a:prstGeom prst="rect">
            <a:avLst/>
          </a:prstGeom>
          <a:noFill/>
        </p:spPr>
        <p:txBody>
          <a:bodyPr wrap="square" rtlCol="0">
            <a:spAutoFit/>
          </a:bodyPr>
          <a:lstStyle/>
          <a:p>
            <a:pPr algn="ctr"/>
            <a:r>
              <a:rPr lang="fr-FR" sz="3200" b="1">
                <a:solidFill>
                  <a:srgbClr val="ED6C4D"/>
                </a:solidFill>
                <a:latin typeface="Quicksand" pitchFamily="2" charset="0"/>
              </a:rPr>
              <a:t>3</a:t>
            </a:r>
          </a:p>
        </p:txBody>
      </p:sp>
      <p:pic>
        <p:nvPicPr>
          <p:cNvPr id="26" name="Graphique 25">
            <a:extLst>
              <a:ext uri="{FF2B5EF4-FFF2-40B4-BE49-F238E27FC236}">
                <a16:creationId xmlns:a16="http://schemas.microsoft.com/office/drawing/2014/main" id="{D56BA1AD-8AF8-A1B6-B1E0-F65D4D2863C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796131" y="1469621"/>
            <a:ext cx="3476625" cy="2095500"/>
          </a:xfrm>
          <a:prstGeom prst="rect">
            <a:avLst/>
          </a:prstGeom>
          <a:effectLst>
            <a:outerShdw blurRad="50800" dist="38100" dir="2700000" algn="tl" rotWithShape="0">
              <a:prstClr val="black">
                <a:alpha val="40000"/>
              </a:prstClr>
            </a:outerShdw>
          </a:effectLst>
        </p:spPr>
      </p:pic>
      <p:sp>
        <p:nvSpPr>
          <p:cNvPr id="27" name="AutoShape 1">
            <a:extLst>
              <a:ext uri="{FF2B5EF4-FFF2-40B4-BE49-F238E27FC236}">
                <a16:creationId xmlns:a16="http://schemas.microsoft.com/office/drawing/2014/main" id="{09EA8785-C68A-D89B-0B13-F518214468A2}"/>
              </a:ext>
            </a:extLst>
          </p:cNvPr>
          <p:cNvSpPr>
            <a:spLocks/>
          </p:cNvSpPr>
          <p:nvPr userDrawn="1"/>
        </p:nvSpPr>
        <p:spPr bwMode="auto">
          <a:xfrm rot="10003735">
            <a:off x="6507292" y="12409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32" name="AutoShape 1">
            <a:extLst>
              <a:ext uri="{FF2B5EF4-FFF2-40B4-BE49-F238E27FC236}">
                <a16:creationId xmlns:a16="http://schemas.microsoft.com/office/drawing/2014/main" id="{5394BEEF-5EF4-358E-2A33-4CD425E9F9C5}"/>
              </a:ext>
            </a:extLst>
          </p:cNvPr>
          <p:cNvSpPr>
            <a:spLocks/>
          </p:cNvSpPr>
          <p:nvPr userDrawn="1"/>
        </p:nvSpPr>
        <p:spPr bwMode="auto">
          <a:xfrm rot="10003905">
            <a:off x="6531705" y="12300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FAB500"/>
            </a:solidFill>
            <a:miter lim="800000"/>
            <a:headEnd type="none" w="med" len="med"/>
            <a:tailEnd type="none" w="med" len="med"/>
          </a:ln>
        </p:spPr>
        <p:txBody>
          <a:bodyPr lIns="0" tIns="0" rIns="0" bIns="0"/>
          <a:lstStyle/>
          <a:p>
            <a:endParaRPr lang="en-US"/>
          </a:p>
        </p:txBody>
      </p:sp>
      <p:sp>
        <p:nvSpPr>
          <p:cNvPr id="33" name="ZoneTexte 32">
            <a:extLst>
              <a:ext uri="{FF2B5EF4-FFF2-40B4-BE49-F238E27FC236}">
                <a16:creationId xmlns:a16="http://schemas.microsoft.com/office/drawing/2014/main" id="{07FE980D-8809-555F-901F-DED783274566}"/>
              </a:ext>
            </a:extLst>
          </p:cNvPr>
          <p:cNvSpPr txBox="1"/>
          <p:nvPr userDrawn="1"/>
        </p:nvSpPr>
        <p:spPr>
          <a:xfrm>
            <a:off x="6652649" y="1418374"/>
            <a:ext cx="788985" cy="584775"/>
          </a:xfrm>
          <a:prstGeom prst="rect">
            <a:avLst/>
          </a:prstGeom>
          <a:noFill/>
        </p:spPr>
        <p:txBody>
          <a:bodyPr wrap="square" rtlCol="0">
            <a:spAutoFit/>
          </a:bodyPr>
          <a:lstStyle/>
          <a:p>
            <a:pPr algn="ctr"/>
            <a:r>
              <a:rPr lang="fr-FR" sz="3200" b="1">
                <a:solidFill>
                  <a:srgbClr val="FAB500"/>
                </a:solidFill>
                <a:latin typeface="Quicksand" pitchFamily="2" charset="0"/>
              </a:rPr>
              <a:t>2</a:t>
            </a:r>
          </a:p>
        </p:txBody>
      </p:sp>
      <p:pic>
        <p:nvPicPr>
          <p:cNvPr id="38" name="Graphique 37">
            <a:extLst>
              <a:ext uri="{FF2B5EF4-FFF2-40B4-BE49-F238E27FC236}">
                <a16:creationId xmlns:a16="http://schemas.microsoft.com/office/drawing/2014/main" id="{A36FDCE0-9523-BC03-A2EE-8C76D1FD840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829764" y="4247737"/>
            <a:ext cx="3476625" cy="2095500"/>
          </a:xfrm>
          <a:prstGeom prst="rect">
            <a:avLst/>
          </a:prstGeom>
          <a:effectLst>
            <a:outerShdw blurRad="50800" dist="38100" dir="2700000" algn="tl" rotWithShape="0">
              <a:prstClr val="black">
                <a:alpha val="40000"/>
              </a:prstClr>
            </a:outerShdw>
          </a:effectLst>
        </p:spPr>
      </p:pic>
      <p:sp>
        <p:nvSpPr>
          <p:cNvPr id="39" name="AutoShape 1">
            <a:extLst>
              <a:ext uri="{FF2B5EF4-FFF2-40B4-BE49-F238E27FC236}">
                <a16:creationId xmlns:a16="http://schemas.microsoft.com/office/drawing/2014/main" id="{85DFE4D3-7A0F-566C-09BF-0D9B350A6DC9}"/>
              </a:ext>
            </a:extLst>
          </p:cNvPr>
          <p:cNvSpPr>
            <a:spLocks/>
          </p:cNvSpPr>
          <p:nvPr userDrawn="1"/>
        </p:nvSpPr>
        <p:spPr bwMode="auto">
          <a:xfrm rot="10003905">
            <a:off x="6565338" y="4008142"/>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50071"/>
            </a:solidFill>
            <a:miter lim="800000"/>
            <a:headEnd type="none" w="med" len="med"/>
            <a:tailEnd type="none" w="med" len="med"/>
          </a:ln>
        </p:spPr>
        <p:txBody>
          <a:bodyPr lIns="0" tIns="0" rIns="0" bIns="0"/>
          <a:lstStyle/>
          <a:p>
            <a:endParaRPr lang="en-US"/>
          </a:p>
        </p:txBody>
      </p:sp>
      <p:sp>
        <p:nvSpPr>
          <p:cNvPr id="40" name="ZoneTexte 39">
            <a:extLst>
              <a:ext uri="{FF2B5EF4-FFF2-40B4-BE49-F238E27FC236}">
                <a16:creationId xmlns:a16="http://schemas.microsoft.com/office/drawing/2014/main" id="{C048E808-A5BD-36A6-B90D-6AA5E8C46E2D}"/>
              </a:ext>
            </a:extLst>
          </p:cNvPr>
          <p:cNvSpPr txBox="1"/>
          <p:nvPr userDrawn="1"/>
        </p:nvSpPr>
        <p:spPr>
          <a:xfrm>
            <a:off x="6686282" y="4196490"/>
            <a:ext cx="788985" cy="584775"/>
          </a:xfrm>
          <a:prstGeom prst="rect">
            <a:avLst/>
          </a:prstGeom>
          <a:noFill/>
        </p:spPr>
        <p:txBody>
          <a:bodyPr wrap="square" rtlCol="0">
            <a:spAutoFit/>
          </a:bodyPr>
          <a:lstStyle/>
          <a:p>
            <a:pPr algn="ctr"/>
            <a:r>
              <a:rPr lang="fr-FR" sz="3200" b="1">
                <a:solidFill>
                  <a:srgbClr val="E50071"/>
                </a:solidFill>
                <a:latin typeface="Quicksand" pitchFamily="2" charset="0"/>
              </a:rPr>
              <a:t>4</a:t>
            </a:r>
          </a:p>
        </p:txBody>
      </p:sp>
      <p:sp>
        <p:nvSpPr>
          <p:cNvPr id="49" name="Espace réservé du texte 60">
            <a:extLst>
              <a:ext uri="{FF2B5EF4-FFF2-40B4-BE49-F238E27FC236}">
                <a16:creationId xmlns:a16="http://schemas.microsoft.com/office/drawing/2014/main" id="{C88C7E28-E2AB-2AA5-6031-372BFCE06515}"/>
              </a:ext>
            </a:extLst>
          </p:cNvPr>
          <p:cNvSpPr>
            <a:spLocks noGrp="1"/>
          </p:cNvSpPr>
          <p:nvPr>
            <p:ph type="body" sz="quarter" idx="10" hasCustomPrompt="1"/>
          </p:nvPr>
        </p:nvSpPr>
        <p:spPr>
          <a:xfrm>
            <a:off x="3013478" y="1910654"/>
            <a:ext cx="2360612" cy="294880"/>
          </a:xfrm>
          <a:prstGeom prst="rect">
            <a:avLst/>
          </a:prstGeom>
        </p:spPr>
        <p:txBody>
          <a:bodyPr/>
          <a:lstStyle>
            <a:lvl1pPr marL="0" indent="0">
              <a:buNone/>
              <a:defRPr sz="1800" b="1">
                <a:solidFill>
                  <a:srgbClr val="38BADB"/>
                </a:solidFill>
                <a:latin typeface="Quicksand" pitchFamily="2" charset="0"/>
              </a:defRPr>
            </a:lvl1pPr>
          </a:lstStyle>
          <a:p>
            <a:pPr lvl="0"/>
            <a:r>
              <a:rPr lang="fr-FR"/>
              <a:t>Titre</a:t>
            </a:r>
          </a:p>
        </p:txBody>
      </p:sp>
      <p:sp>
        <p:nvSpPr>
          <p:cNvPr id="50" name="Espace réservé du texte 62">
            <a:extLst>
              <a:ext uri="{FF2B5EF4-FFF2-40B4-BE49-F238E27FC236}">
                <a16:creationId xmlns:a16="http://schemas.microsoft.com/office/drawing/2014/main" id="{E8144799-E7E6-2E4A-4CFA-4E8DDD16ED2C}"/>
              </a:ext>
            </a:extLst>
          </p:cNvPr>
          <p:cNvSpPr>
            <a:spLocks noGrp="1"/>
          </p:cNvSpPr>
          <p:nvPr>
            <p:ph type="body" sz="quarter" idx="11" hasCustomPrompt="1"/>
          </p:nvPr>
        </p:nvSpPr>
        <p:spPr>
          <a:xfrm>
            <a:off x="3013478" y="22059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1" name="Espace réservé du texte 60">
            <a:extLst>
              <a:ext uri="{FF2B5EF4-FFF2-40B4-BE49-F238E27FC236}">
                <a16:creationId xmlns:a16="http://schemas.microsoft.com/office/drawing/2014/main" id="{83B35A86-1DED-9260-5A79-D060C1D10417}"/>
              </a:ext>
            </a:extLst>
          </p:cNvPr>
          <p:cNvSpPr>
            <a:spLocks noGrp="1"/>
          </p:cNvSpPr>
          <p:nvPr>
            <p:ph type="body" sz="quarter" idx="12" hasCustomPrompt="1"/>
          </p:nvPr>
        </p:nvSpPr>
        <p:spPr>
          <a:xfrm>
            <a:off x="7585116" y="1910654"/>
            <a:ext cx="2360612" cy="294880"/>
          </a:xfrm>
          <a:prstGeom prst="rect">
            <a:avLst/>
          </a:prstGeom>
        </p:spPr>
        <p:txBody>
          <a:bodyPr/>
          <a:lstStyle>
            <a:lvl1pPr marL="0" indent="0">
              <a:buNone/>
              <a:defRPr sz="1800" b="1">
                <a:solidFill>
                  <a:srgbClr val="FAB500"/>
                </a:solidFill>
                <a:latin typeface="Quicksand" pitchFamily="2" charset="0"/>
              </a:defRPr>
            </a:lvl1pPr>
          </a:lstStyle>
          <a:p>
            <a:pPr lvl="0"/>
            <a:r>
              <a:rPr lang="fr-FR"/>
              <a:t>Titre</a:t>
            </a:r>
          </a:p>
        </p:txBody>
      </p:sp>
      <p:sp>
        <p:nvSpPr>
          <p:cNvPr id="52" name="Espace réservé du texte 62">
            <a:extLst>
              <a:ext uri="{FF2B5EF4-FFF2-40B4-BE49-F238E27FC236}">
                <a16:creationId xmlns:a16="http://schemas.microsoft.com/office/drawing/2014/main" id="{AE555D70-AD2F-376F-F521-17A863BFEE4A}"/>
              </a:ext>
            </a:extLst>
          </p:cNvPr>
          <p:cNvSpPr>
            <a:spLocks noGrp="1"/>
          </p:cNvSpPr>
          <p:nvPr>
            <p:ph type="body" sz="quarter" idx="13" hasCustomPrompt="1"/>
          </p:nvPr>
        </p:nvSpPr>
        <p:spPr>
          <a:xfrm>
            <a:off x="7585116" y="22059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3" name="Espace réservé du texte 60">
            <a:extLst>
              <a:ext uri="{FF2B5EF4-FFF2-40B4-BE49-F238E27FC236}">
                <a16:creationId xmlns:a16="http://schemas.microsoft.com/office/drawing/2014/main" id="{F42291BF-35A9-33F6-15B8-4119A34EA558}"/>
              </a:ext>
            </a:extLst>
          </p:cNvPr>
          <p:cNvSpPr>
            <a:spLocks noGrp="1"/>
          </p:cNvSpPr>
          <p:nvPr>
            <p:ph type="body" sz="quarter" idx="14" hasCustomPrompt="1"/>
          </p:nvPr>
        </p:nvSpPr>
        <p:spPr>
          <a:xfrm>
            <a:off x="3016961" y="4688770"/>
            <a:ext cx="2360612" cy="294880"/>
          </a:xfrm>
          <a:prstGeom prst="rect">
            <a:avLst/>
          </a:prstGeom>
        </p:spPr>
        <p:txBody>
          <a:bodyPr/>
          <a:lstStyle>
            <a:lvl1pPr marL="0" indent="0">
              <a:buNone/>
              <a:defRPr sz="1800" b="1">
                <a:solidFill>
                  <a:srgbClr val="ED6C4D"/>
                </a:solidFill>
                <a:latin typeface="Quicksand" pitchFamily="2" charset="0"/>
              </a:defRPr>
            </a:lvl1pPr>
          </a:lstStyle>
          <a:p>
            <a:pPr lvl="0"/>
            <a:r>
              <a:rPr lang="fr-FR"/>
              <a:t>Titre</a:t>
            </a:r>
          </a:p>
        </p:txBody>
      </p:sp>
      <p:sp>
        <p:nvSpPr>
          <p:cNvPr id="54" name="Espace réservé du texte 62">
            <a:extLst>
              <a:ext uri="{FF2B5EF4-FFF2-40B4-BE49-F238E27FC236}">
                <a16:creationId xmlns:a16="http://schemas.microsoft.com/office/drawing/2014/main" id="{2FA21DD9-64BD-356C-496C-28A4D114E7C3}"/>
              </a:ext>
            </a:extLst>
          </p:cNvPr>
          <p:cNvSpPr>
            <a:spLocks noGrp="1"/>
          </p:cNvSpPr>
          <p:nvPr>
            <p:ph type="body" sz="quarter" idx="15" hasCustomPrompt="1"/>
          </p:nvPr>
        </p:nvSpPr>
        <p:spPr>
          <a:xfrm>
            <a:off x="3016961" y="4984044"/>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5" name="Espace réservé du texte 60">
            <a:extLst>
              <a:ext uri="{FF2B5EF4-FFF2-40B4-BE49-F238E27FC236}">
                <a16:creationId xmlns:a16="http://schemas.microsoft.com/office/drawing/2014/main" id="{AA106C00-8D47-5B95-79C1-B510DBE659FA}"/>
              </a:ext>
            </a:extLst>
          </p:cNvPr>
          <p:cNvSpPr>
            <a:spLocks noGrp="1"/>
          </p:cNvSpPr>
          <p:nvPr>
            <p:ph type="body" sz="quarter" idx="16" hasCustomPrompt="1"/>
          </p:nvPr>
        </p:nvSpPr>
        <p:spPr>
          <a:xfrm>
            <a:off x="7615266" y="4672975"/>
            <a:ext cx="2360612" cy="294880"/>
          </a:xfrm>
          <a:prstGeom prst="rect">
            <a:avLst/>
          </a:prstGeom>
        </p:spPr>
        <p:txBody>
          <a:bodyPr/>
          <a:lstStyle>
            <a:lvl1pPr marL="0" indent="0">
              <a:buNone/>
              <a:defRPr sz="1800" b="1">
                <a:solidFill>
                  <a:srgbClr val="E50071"/>
                </a:solidFill>
                <a:latin typeface="Quicksand" pitchFamily="2" charset="0"/>
              </a:defRPr>
            </a:lvl1pPr>
          </a:lstStyle>
          <a:p>
            <a:pPr lvl="0"/>
            <a:r>
              <a:rPr lang="fr-FR"/>
              <a:t>Titre</a:t>
            </a:r>
          </a:p>
        </p:txBody>
      </p:sp>
      <p:sp>
        <p:nvSpPr>
          <p:cNvPr id="56" name="Espace réservé du texte 62">
            <a:extLst>
              <a:ext uri="{FF2B5EF4-FFF2-40B4-BE49-F238E27FC236}">
                <a16:creationId xmlns:a16="http://schemas.microsoft.com/office/drawing/2014/main" id="{36728054-08E2-CBEA-A186-86CC7CA8F150}"/>
              </a:ext>
            </a:extLst>
          </p:cNvPr>
          <p:cNvSpPr>
            <a:spLocks noGrp="1"/>
          </p:cNvSpPr>
          <p:nvPr>
            <p:ph type="body" sz="quarter" idx="17" hasCustomPrompt="1"/>
          </p:nvPr>
        </p:nvSpPr>
        <p:spPr>
          <a:xfrm>
            <a:off x="7615266" y="4968249"/>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Tree>
    <p:extLst>
      <p:ext uri="{BB962C8B-B14F-4D97-AF65-F5344CB8AC3E}">
        <p14:creationId xmlns:p14="http://schemas.microsoft.com/office/powerpoint/2010/main" val="9663690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ommaire 5 parties">
    <p:spTree>
      <p:nvGrpSpPr>
        <p:cNvPr id="1" name=""/>
        <p:cNvGrpSpPr/>
        <p:nvPr/>
      </p:nvGrpSpPr>
      <p:grpSpPr>
        <a:xfrm>
          <a:off x="0" y="0"/>
          <a:ext cx="0" cy="0"/>
          <a:chOff x="0" y="0"/>
          <a:chExt cx="0" cy="0"/>
        </a:xfrm>
      </p:grpSpPr>
      <p:sp>
        <p:nvSpPr>
          <p:cNvPr id="3" name="Titre 4">
            <a:extLst>
              <a:ext uri="{FF2B5EF4-FFF2-40B4-BE49-F238E27FC236}">
                <a16:creationId xmlns:a16="http://schemas.microsoft.com/office/drawing/2014/main" id="{86EE7AC0-31F7-B5BB-D626-2F3ABC479915}"/>
              </a:ext>
            </a:extLst>
          </p:cNvPr>
          <p:cNvSpPr txBox="1">
            <a:spLocks/>
          </p:cNvSpPr>
          <p:nvPr userDrawn="1"/>
        </p:nvSpPr>
        <p:spPr>
          <a:xfrm>
            <a:off x="0" y="465138"/>
            <a:ext cx="12192000" cy="660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a:solidFill>
                  <a:schemeClr val="tx1">
                    <a:lumMod val="75000"/>
                    <a:lumOff val="25000"/>
                  </a:schemeClr>
                </a:solidFill>
                <a:latin typeface="Quicksand" pitchFamily="2" charset="0"/>
                <a:ea typeface="+mn-ea"/>
                <a:cs typeface="Aharoni" panose="02010803020104030203" pitchFamily="2" charset="-79"/>
              </a:rPr>
              <a:t>Sommaire</a:t>
            </a:r>
          </a:p>
        </p:txBody>
      </p:sp>
      <p:pic>
        <p:nvPicPr>
          <p:cNvPr id="2" name="Graphique 1">
            <a:extLst>
              <a:ext uri="{FF2B5EF4-FFF2-40B4-BE49-F238E27FC236}">
                <a16:creationId xmlns:a16="http://schemas.microsoft.com/office/drawing/2014/main" id="{675032AD-75E8-6775-1AF1-DBC62E142E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6596" y="1503221"/>
            <a:ext cx="3476625" cy="2095500"/>
          </a:xfrm>
          <a:prstGeom prst="rect">
            <a:avLst/>
          </a:prstGeom>
          <a:effectLst>
            <a:outerShdw blurRad="50800" dist="38100" dir="2700000" algn="tl" rotWithShape="0">
              <a:prstClr val="black">
                <a:alpha val="40000"/>
              </a:prstClr>
            </a:outerShdw>
          </a:effectLst>
        </p:spPr>
      </p:pic>
      <p:sp>
        <p:nvSpPr>
          <p:cNvPr id="8" name="AutoShape 1">
            <a:extLst>
              <a:ext uri="{FF2B5EF4-FFF2-40B4-BE49-F238E27FC236}">
                <a16:creationId xmlns:a16="http://schemas.microsoft.com/office/drawing/2014/main" id="{EC59D2E9-4440-1F8B-EDB2-754CD318454D}"/>
              </a:ext>
            </a:extLst>
          </p:cNvPr>
          <p:cNvSpPr>
            <a:spLocks/>
          </p:cNvSpPr>
          <p:nvPr userDrawn="1"/>
        </p:nvSpPr>
        <p:spPr bwMode="auto">
          <a:xfrm rot="10003905">
            <a:off x="402170"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38BADB"/>
            </a:solidFill>
            <a:miter lim="800000"/>
            <a:headEnd type="none" w="med" len="med"/>
            <a:tailEnd type="none" w="med" len="med"/>
          </a:ln>
        </p:spPr>
        <p:txBody>
          <a:bodyPr lIns="0" tIns="0" rIns="0" bIns="0"/>
          <a:lstStyle/>
          <a:p>
            <a:endParaRPr lang="en-US"/>
          </a:p>
        </p:txBody>
      </p:sp>
      <p:sp>
        <p:nvSpPr>
          <p:cNvPr id="9" name="ZoneTexte 8">
            <a:extLst>
              <a:ext uri="{FF2B5EF4-FFF2-40B4-BE49-F238E27FC236}">
                <a16:creationId xmlns:a16="http://schemas.microsoft.com/office/drawing/2014/main" id="{1F291576-3CFB-C296-22D9-0BFB17BC82F2}"/>
              </a:ext>
            </a:extLst>
          </p:cNvPr>
          <p:cNvSpPr txBox="1"/>
          <p:nvPr userDrawn="1"/>
        </p:nvSpPr>
        <p:spPr>
          <a:xfrm>
            <a:off x="523114" y="1451974"/>
            <a:ext cx="788985" cy="584775"/>
          </a:xfrm>
          <a:prstGeom prst="rect">
            <a:avLst/>
          </a:prstGeom>
          <a:noFill/>
        </p:spPr>
        <p:txBody>
          <a:bodyPr wrap="square" rtlCol="0">
            <a:spAutoFit/>
          </a:bodyPr>
          <a:lstStyle/>
          <a:p>
            <a:pPr algn="ctr"/>
            <a:r>
              <a:rPr lang="fr-FR" sz="3200" b="1">
                <a:solidFill>
                  <a:srgbClr val="38BADB"/>
                </a:solidFill>
                <a:latin typeface="Quicksand" pitchFamily="2" charset="0"/>
              </a:rPr>
              <a:t>1</a:t>
            </a:r>
          </a:p>
        </p:txBody>
      </p:sp>
      <p:pic>
        <p:nvPicPr>
          <p:cNvPr id="14" name="Graphique 13">
            <a:extLst>
              <a:ext uri="{FF2B5EF4-FFF2-40B4-BE49-F238E27FC236}">
                <a16:creationId xmlns:a16="http://schemas.microsoft.com/office/drawing/2014/main" id="{F5905976-741F-0817-E39E-CAB592B6A39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14289" y="1503221"/>
            <a:ext cx="3476625" cy="2095500"/>
          </a:xfrm>
          <a:prstGeom prst="rect">
            <a:avLst/>
          </a:prstGeom>
          <a:effectLst>
            <a:outerShdw blurRad="50800" dist="38100" dir="2700000" algn="tl" rotWithShape="0">
              <a:prstClr val="black">
                <a:alpha val="40000"/>
              </a:prstClr>
            </a:outerShdw>
          </a:effectLst>
        </p:spPr>
      </p:pic>
      <p:sp>
        <p:nvSpPr>
          <p:cNvPr id="15" name="AutoShape 1">
            <a:extLst>
              <a:ext uri="{FF2B5EF4-FFF2-40B4-BE49-F238E27FC236}">
                <a16:creationId xmlns:a16="http://schemas.microsoft.com/office/drawing/2014/main" id="{DAD25506-0750-F556-8026-40E45705F779}"/>
              </a:ext>
            </a:extLst>
          </p:cNvPr>
          <p:cNvSpPr>
            <a:spLocks/>
          </p:cNvSpPr>
          <p:nvPr userDrawn="1"/>
        </p:nvSpPr>
        <p:spPr bwMode="auto">
          <a:xfrm rot="10003735">
            <a:off x="8125450"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20" name="AutoShape 1">
            <a:extLst>
              <a:ext uri="{FF2B5EF4-FFF2-40B4-BE49-F238E27FC236}">
                <a16:creationId xmlns:a16="http://schemas.microsoft.com/office/drawing/2014/main" id="{919A01FA-B567-79AC-866D-16E4E22C1AEB}"/>
              </a:ext>
            </a:extLst>
          </p:cNvPr>
          <p:cNvSpPr>
            <a:spLocks/>
          </p:cNvSpPr>
          <p:nvPr userDrawn="1"/>
        </p:nvSpPr>
        <p:spPr bwMode="auto">
          <a:xfrm rot="10003905">
            <a:off x="8149863"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D6C4D"/>
            </a:solidFill>
            <a:miter lim="800000"/>
            <a:headEnd type="none" w="med" len="med"/>
            <a:tailEnd type="none" w="med" len="med"/>
          </a:ln>
        </p:spPr>
        <p:txBody>
          <a:bodyPr lIns="0" tIns="0" rIns="0" bIns="0"/>
          <a:lstStyle/>
          <a:p>
            <a:endParaRPr lang="en-US"/>
          </a:p>
        </p:txBody>
      </p:sp>
      <p:sp>
        <p:nvSpPr>
          <p:cNvPr id="21" name="ZoneTexte 20">
            <a:extLst>
              <a:ext uri="{FF2B5EF4-FFF2-40B4-BE49-F238E27FC236}">
                <a16:creationId xmlns:a16="http://schemas.microsoft.com/office/drawing/2014/main" id="{6310BD8B-3985-E52D-CC6E-07DE271C4E33}"/>
              </a:ext>
            </a:extLst>
          </p:cNvPr>
          <p:cNvSpPr txBox="1"/>
          <p:nvPr userDrawn="1"/>
        </p:nvSpPr>
        <p:spPr>
          <a:xfrm>
            <a:off x="8270807" y="1451974"/>
            <a:ext cx="788985" cy="584775"/>
          </a:xfrm>
          <a:prstGeom prst="rect">
            <a:avLst/>
          </a:prstGeom>
          <a:noFill/>
        </p:spPr>
        <p:txBody>
          <a:bodyPr wrap="square" rtlCol="0">
            <a:spAutoFit/>
          </a:bodyPr>
          <a:lstStyle/>
          <a:p>
            <a:pPr algn="ctr"/>
            <a:r>
              <a:rPr lang="fr-FR" sz="3200" b="1">
                <a:solidFill>
                  <a:srgbClr val="ED6C4D"/>
                </a:solidFill>
                <a:latin typeface="Quicksand" pitchFamily="2" charset="0"/>
              </a:rPr>
              <a:t>3</a:t>
            </a:r>
          </a:p>
        </p:txBody>
      </p:sp>
      <p:pic>
        <p:nvPicPr>
          <p:cNvPr id="26" name="Graphique 25">
            <a:extLst>
              <a:ext uri="{FF2B5EF4-FFF2-40B4-BE49-F238E27FC236}">
                <a16:creationId xmlns:a16="http://schemas.microsoft.com/office/drawing/2014/main" id="{D56BA1AD-8AF8-A1B6-B1E0-F65D4D2863C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544639" y="1503221"/>
            <a:ext cx="3476625" cy="2095500"/>
          </a:xfrm>
          <a:prstGeom prst="rect">
            <a:avLst/>
          </a:prstGeom>
          <a:effectLst>
            <a:outerShdw blurRad="50800" dist="38100" dir="2700000" algn="tl" rotWithShape="0">
              <a:prstClr val="black">
                <a:alpha val="40000"/>
              </a:prstClr>
            </a:outerShdw>
          </a:effectLst>
        </p:spPr>
      </p:pic>
      <p:sp>
        <p:nvSpPr>
          <p:cNvPr id="27" name="AutoShape 1">
            <a:extLst>
              <a:ext uri="{FF2B5EF4-FFF2-40B4-BE49-F238E27FC236}">
                <a16:creationId xmlns:a16="http://schemas.microsoft.com/office/drawing/2014/main" id="{09EA8785-C68A-D89B-0B13-F518214468A2}"/>
              </a:ext>
            </a:extLst>
          </p:cNvPr>
          <p:cNvSpPr>
            <a:spLocks/>
          </p:cNvSpPr>
          <p:nvPr userDrawn="1"/>
        </p:nvSpPr>
        <p:spPr bwMode="auto">
          <a:xfrm rot="10003735">
            <a:off x="4255800"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32" name="AutoShape 1">
            <a:extLst>
              <a:ext uri="{FF2B5EF4-FFF2-40B4-BE49-F238E27FC236}">
                <a16:creationId xmlns:a16="http://schemas.microsoft.com/office/drawing/2014/main" id="{5394BEEF-5EF4-358E-2A33-4CD425E9F9C5}"/>
              </a:ext>
            </a:extLst>
          </p:cNvPr>
          <p:cNvSpPr>
            <a:spLocks/>
          </p:cNvSpPr>
          <p:nvPr userDrawn="1"/>
        </p:nvSpPr>
        <p:spPr bwMode="auto">
          <a:xfrm rot="10003905">
            <a:off x="4280213"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FAB500"/>
            </a:solidFill>
            <a:miter lim="800000"/>
            <a:headEnd type="none" w="med" len="med"/>
            <a:tailEnd type="none" w="med" len="med"/>
          </a:ln>
        </p:spPr>
        <p:txBody>
          <a:bodyPr lIns="0" tIns="0" rIns="0" bIns="0"/>
          <a:lstStyle/>
          <a:p>
            <a:endParaRPr lang="en-US"/>
          </a:p>
        </p:txBody>
      </p:sp>
      <p:sp>
        <p:nvSpPr>
          <p:cNvPr id="33" name="ZoneTexte 32">
            <a:extLst>
              <a:ext uri="{FF2B5EF4-FFF2-40B4-BE49-F238E27FC236}">
                <a16:creationId xmlns:a16="http://schemas.microsoft.com/office/drawing/2014/main" id="{07FE980D-8809-555F-901F-DED783274566}"/>
              </a:ext>
            </a:extLst>
          </p:cNvPr>
          <p:cNvSpPr txBox="1"/>
          <p:nvPr userDrawn="1"/>
        </p:nvSpPr>
        <p:spPr>
          <a:xfrm>
            <a:off x="4401157" y="1451974"/>
            <a:ext cx="788985" cy="584775"/>
          </a:xfrm>
          <a:prstGeom prst="rect">
            <a:avLst/>
          </a:prstGeom>
          <a:noFill/>
        </p:spPr>
        <p:txBody>
          <a:bodyPr wrap="square" rtlCol="0">
            <a:spAutoFit/>
          </a:bodyPr>
          <a:lstStyle/>
          <a:p>
            <a:pPr algn="ctr"/>
            <a:r>
              <a:rPr lang="fr-FR" sz="3200" b="1">
                <a:solidFill>
                  <a:srgbClr val="FAB500"/>
                </a:solidFill>
                <a:latin typeface="Quicksand" pitchFamily="2" charset="0"/>
              </a:rPr>
              <a:t>2</a:t>
            </a:r>
          </a:p>
        </p:txBody>
      </p:sp>
      <p:pic>
        <p:nvPicPr>
          <p:cNvPr id="38" name="Graphique 37">
            <a:extLst>
              <a:ext uri="{FF2B5EF4-FFF2-40B4-BE49-F238E27FC236}">
                <a16:creationId xmlns:a16="http://schemas.microsoft.com/office/drawing/2014/main" id="{A36FDCE0-9523-BC03-A2EE-8C76D1FD840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66596" y="4032151"/>
            <a:ext cx="3476625" cy="2095500"/>
          </a:xfrm>
          <a:prstGeom prst="rect">
            <a:avLst/>
          </a:prstGeom>
          <a:effectLst>
            <a:outerShdw blurRad="50800" dist="38100" dir="2700000" algn="tl" rotWithShape="0">
              <a:prstClr val="black">
                <a:alpha val="40000"/>
              </a:prstClr>
            </a:outerShdw>
          </a:effectLst>
        </p:spPr>
      </p:pic>
      <p:sp>
        <p:nvSpPr>
          <p:cNvPr id="39" name="AutoShape 1">
            <a:extLst>
              <a:ext uri="{FF2B5EF4-FFF2-40B4-BE49-F238E27FC236}">
                <a16:creationId xmlns:a16="http://schemas.microsoft.com/office/drawing/2014/main" id="{85DFE4D3-7A0F-566C-09BF-0D9B350A6DC9}"/>
              </a:ext>
            </a:extLst>
          </p:cNvPr>
          <p:cNvSpPr>
            <a:spLocks/>
          </p:cNvSpPr>
          <p:nvPr userDrawn="1"/>
        </p:nvSpPr>
        <p:spPr bwMode="auto">
          <a:xfrm rot="10003905">
            <a:off x="402170"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50071"/>
            </a:solidFill>
            <a:miter lim="800000"/>
            <a:headEnd type="none" w="med" len="med"/>
            <a:tailEnd type="none" w="med" len="med"/>
          </a:ln>
        </p:spPr>
        <p:txBody>
          <a:bodyPr lIns="0" tIns="0" rIns="0" bIns="0"/>
          <a:lstStyle/>
          <a:p>
            <a:endParaRPr lang="en-US"/>
          </a:p>
        </p:txBody>
      </p:sp>
      <p:sp>
        <p:nvSpPr>
          <p:cNvPr id="40" name="ZoneTexte 39">
            <a:extLst>
              <a:ext uri="{FF2B5EF4-FFF2-40B4-BE49-F238E27FC236}">
                <a16:creationId xmlns:a16="http://schemas.microsoft.com/office/drawing/2014/main" id="{C048E808-A5BD-36A6-B90D-6AA5E8C46E2D}"/>
              </a:ext>
            </a:extLst>
          </p:cNvPr>
          <p:cNvSpPr txBox="1"/>
          <p:nvPr userDrawn="1"/>
        </p:nvSpPr>
        <p:spPr>
          <a:xfrm>
            <a:off x="523114" y="3980904"/>
            <a:ext cx="788985" cy="584775"/>
          </a:xfrm>
          <a:prstGeom prst="rect">
            <a:avLst/>
          </a:prstGeom>
          <a:noFill/>
        </p:spPr>
        <p:txBody>
          <a:bodyPr wrap="square" rtlCol="0">
            <a:spAutoFit/>
          </a:bodyPr>
          <a:lstStyle/>
          <a:p>
            <a:pPr algn="ctr"/>
            <a:r>
              <a:rPr lang="fr-FR" sz="3200" b="1">
                <a:solidFill>
                  <a:srgbClr val="E50071"/>
                </a:solidFill>
                <a:latin typeface="Quicksand" pitchFamily="2" charset="0"/>
              </a:rPr>
              <a:t>4</a:t>
            </a:r>
          </a:p>
        </p:txBody>
      </p:sp>
      <p:pic>
        <p:nvPicPr>
          <p:cNvPr id="45" name="Graphique 44">
            <a:extLst>
              <a:ext uri="{FF2B5EF4-FFF2-40B4-BE49-F238E27FC236}">
                <a16:creationId xmlns:a16="http://schemas.microsoft.com/office/drawing/2014/main" id="{CED93E40-469A-7A4F-2168-2D41F59EC115}"/>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4544639" y="4032151"/>
            <a:ext cx="3476625" cy="2095500"/>
          </a:xfrm>
          <a:prstGeom prst="rect">
            <a:avLst/>
          </a:prstGeom>
          <a:effectLst>
            <a:outerShdw blurRad="50800" dist="38100" dir="2700000" algn="tl" rotWithShape="0">
              <a:prstClr val="black">
                <a:alpha val="40000"/>
              </a:prstClr>
            </a:outerShdw>
          </a:effectLst>
        </p:spPr>
      </p:pic>
      <p:sp>
        <p:nvSpPr>
          <p:cNvPr id="46" name="AutoShape 1">
            <a:extLst>
              <a:ext uri="{FF2B5EF4-FFF2-40B4-BE49-F238E27FC236}">
                <a16:creationId xmlns:a16="http://schemas.microsoft.com/office/drawing/2014/main" id="{F144AF65-2300-62CE-2802-0CF91C27EDE0}"/>
              </a:ext>
            </a:extLst>
          </p:cNvPr>
          <p:cNvSpPr>
            <a:spLocks/>
          </p:cNvSpPr>
          <p:nvPr userDrawn="1"/>
        </p:nvSpPr>
        <p:spPr bwMode="auto">
          <a:xfrm rot="10003735">
            <a:off x="4255800" y="380350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47" name="AutoShape 1">
            <a:extLst>
              <a:ext uri="{FF2B5EF4-FFF2-40B4-BE49-F238E27FC236}">
                <a16:creationId xmlns:a16="http://schemas.microsoft.com/office/drawing/2014/main" id="{93733878-AA40-AEA6-5412-4654D110D6A2}"/>
              </a:ext>
            </a:extLst>
          </p:cNvPr>
          <p:cNvSpPr>
            <a:spLocks/>
          </p:cNvSpPr>
          <p:nvPr userDrawn="1"/>
        </p:nvSpPr>
        <p:spPr bwMode="auto">
          <a:xfrm rot="10003905">
            <a:off x="4280213"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0060A8"/>
            </a:solidFill>
            <a:miter lim="800000"/>
            <a:headEnd type="none" w="med" len="med"/>
            <a:tailEnd type="none" w="med" len="med"/>
          </a:ln>
        </p:spPr>
        <p:txBody>
          <a:bodyPr lIns="0" tIns="0" rIns="0" bIns="0"/>
          <a:lstStyle/>
          <a:p>
            <a:endParaRPr lang="en-US"/>
          </a:p>
        </p:txBody>
      </p:sp>
      <p:sp>
        <p:nvSpPr>
          <p:cNvPr id="48" name="ZoneTexte 47">
            <a:extLst>
              <a:ext uri="{FF2B5EF4-FFF2-40B4-BE49-F238E27FC236}">
                <a16:creationId xmlns:a16="http://schemas.microsoft.com/office/drawing/2014/main" id="{FD0C8AFA-BE6C-CD96-1393-15BF53EA7B81}"/>
              </a:ext>
            </a:extLst>
          </p:cNvPr>
          <p:cNvSpPr txBox="1"/>
          <p:nvPr userDrawn="1"/>
        </p:nvSpPr>
        <p:spPr>
          <a:xfrm>
            <a:off x="4401157" y="3980904"/>
            <a:ext cx="788985" cy="584775"/>
          </a:xfrm>
          <a:prstGeom prst="rect">
            <a:avLst/>
          </a:prstGeom>
          <a:noFill/>
        </p:spPr>
        <p:txBody>
          <a:bodyPr wrap="square" rtlCol="0">
            <a:spAutoFit/>
          </a:bodyPr>
          <a:lstStyle/>
          <a:p>
            <a:pPr algn="ctr"/>
            <a:r>
              <a:rPr lang="fr-FR" sz="3200" b="1">
                <a:solidFill>
                  <a:srgbClr val="0060A8"/>
                </a:solidFill>
                <a:latin typeface="Quicksand" pitchFamily="2" charset="0"/>
              </a:rPr>
              <a:t>5</a:t>
            </a:r>
          </a:p>
        </p:txBody>
      </p:sp>
      <p:sp>
        <p:nvSpPr>
          <p:cNvPr id="49" name="Espace réservé du texte 60">
            <a:extLst>
              <a:ext uri="{FF2B5EF4-FFF2-40B4-BE49-F238E27FC236}">
                <a16:creationId xmlns:a16="http://schemas.microsoft.com/office/drawing/2014/main" id="{C88C7E28-E2AB-2AA5-6031-372BFCE06515}"/>
              </a:ext>
            </a:extLst>
          </p:cNvPr>
          <p:cNvSpPr>
            <a:spLocks noGrp="1"/>
          </p:cNvSpPr>
          <p:nvPr>
            <p:ph type="body" sz="quarter" idx="10" hasCustomPrompt="1"/>
          </p:nvPr>
        </p:nvSpPr>
        <p:spPr>
          <a:xfrm>
            <a:off x="1452098" y="1944254"/>
            <a:ext cx="2360612" cy="294880"/>
          </a:xfrm>
          <a:prstGeom prst="rect">
            <a:avLst/>
          </a:prstGeom>
        </p:spPr>
        <p:txBody>
          <a:bodyPr/>
          <a:lstStyle>
            <a:lvl1pPr marL="0" indent="0">
              <a:buNone/>
              <a:defRPr sz="1800" b="1">
                <a:solidFill>
                  <a:srgbClr val="38BADB"/>
                </a:solidFill>
                <a:latin typeface="Quicksand" pitchFamily="2" charset="0"/>
              </a:defRPr>
            </a:lvl1pPr>
          </a:lstStyle>
          <a:p>
            <a:pPr lvl="0"/>
            <a:r>
              <a:rPr lang="fr-FR"/>
              <a:t>Titre</a:t>
            </a:r>
          </a:p>
        </p:txBody>
      </p:sp>
      <p:sp>
        <p:nvSpPr>
          <p:cNvPr id="50" name="Espace réservé du texte 62">
            <a:extLst>
              <a:ext uri="{FF2B5EF4-FFF2-40B4-BE49-F238E27FC236}">
                <a16:creationId xmlns:a16="http://schemas.microsoft.com/office/drawing/2014/main" id="{E8144799-E7E6-2E4A-4CFA-4E8DDD16ED2C}"/>
              </a:ext>
            </a:extLst>
          </p:cNvPr>
          <p:cNvSpPr>
            <a:spLocks noGrp="1"/>
          </p:cNvSpPr>
          <p:nvPr>
            <p:ph type="body" sz="quarter" idx="11" hasCustomPrompt="1"/>
          </p:nvPr>
        </p:nvSpPr>
        <p:spPr>
          <a:xfrm>
            <a:off x="1452098"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1" name="Espace réservé du texte 60">
            <a:extLst>
              <a:ext uri="{FF2B5EF4-FFF2-40B4-BE49-F238E27FC236}">
                <a16:creationId xmlns:a16="http://schemas.microsoft.com/office/drawing/2014/main" id="{83B35A86-1DED-9260-5A79-D060C1D10417}"/>
              </a:ext>
            </a:extLst>
          </p:cNvPr>
          <p:cNvSpPr>
            <a:spLocks noGrp="1"/>
          </p:cNvSpPr>
          <p:nvPr>
            <p:ph type="body" sz="quarter" idx="12" hasCustomPrompt="1"/>
          </p:nvPr>
        </p:nvSpPr>
        <p:spPr>
          <a:xfrm>
            <a:off x="5333624" y="1944254"/>
            <a:ext cx="2360612" cy="294880"/>
          </a:xfrm>
          <a:prstGeom prst="rect">
            <a:avLst/>
          </a:prstGeom>
        </p:spPr>
        <p:txBody>
          <a:bodyPr/>
          <a:lstStyle>
            <a:lvl1pPr marL="0" indent="0">
              <a:buNone/>
              <a:defRPr sz="1800" b="1">
                <a:solidFill>
                  <a:srgbClr val="FAB500"/>
                </a:solidFill>
                <a:latin typeface="Quicksand" pitchFamily="2" charset="0"/>
              </a:defRPr>
            </a:lvl1pPr>
          </a:lstStyle>
          <a:p>
            <a:pPr lvl="0"/>
            <a:r>
              <a:rPr lang="fr-FR"/>
              <a:t>Titre</a:t>
            </a:r>
          </a:p>
        </p:txBody>
      </p:sp>
      <p:sp>
        <p:nvSpPr>
          <p:cNvPr id="52" name="Espace réservé du texte 62">
            <a:extLst>
              <a:ext uri="{FF2B5EF4-FFF2-40B4-BE49-F238E27FC236}">
                <a16:creationId xmlns:a16="http://schemas.microsoft.com/office/drawing/2014/main" id="{AE555D70-AD2F-376F-F521-17A863BFEE4A}"/>
              </a:ext>
            </a:extLst>
          </p:cNvPr>
          <p:cNvSpPr>
            <a:spLocks noGrp="1"/>
          </p:cNvSpPr>
          <p:nvPr>
            <p:ph type="body" sz="quarter" idx="13" hasCustomPrompt="1"/>
          </p:nvPr>
        </p:nvSpPr>
        <p:spPr>
          <a:xfrm>
            <a:off x="5333624"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3" name="Espace réservé du texte 60">
            <a:extLst>
              <a:ext uri="{FF2B5EF4-FFF2-40B4-BE49-F238E27FC236}">
                <a16:creationId xmlns:a16="http://schemas.microsoft.com/office/drawing/2014/main" id="{F42291BF-35A9-33F6-15B8-4119A34EA558}"/>
              </a:ext>
            </a:extLst>
          </p:cNvPr>
          <p:cNvSpPr>
            <a:spLocks noGrp="1"/>
          </p:cNvSpPr>
          <p:nvPr>
            <p:ph type="body" sz="quarter" idx="14" hasCustomPrompt="1"/>
          </p:nvPr>
        </p:nvSpPr>
        <p:spPr>
          <a:xfrm>
            <a:off x="9203274" y="1944254"/>
            <a:ext cx="2360612" cy="294880"/>
          </a:xfrm>
          <a:prstGeom prst="rect">
            <a:avLst/>
          </a:prstGeom>
        </p:spPr>
        <p:txBody>
          <a:bodyPr/>
          <a:lstStyle>
            <a:lvl1pPr marL="0" indent="0">
              <a:buNone/>
              <a:defRPr sz="1800" b="1">
                <a:solidFill>
                  <a:srgbClr val="ED6C4D"/>
                </a:solidFill>
                <a:latin typeface="Quicksand" pitchFamily="2" charset="0"/>
              </a:defRPr>
            </a:lvl1pPr>
          </a:lstStyle>
          <a:p>
            <a:pPr lvl="0"/>
            <a:r>
              <a:rPr lang="fr-FR"/>
              <a:t>Titre</a:t>
            </a:r>
          </a:p>
        </p:txBody>
      </p:sp>
      <p:sp>
        <p:nvSpPr>
          <p:cNvPr id="54" name="Espace réservé du texte 62">
            <a:extLst>
              <a:ext uri="{FF2B5EF4-FFF2-40B4-BE49-F238E27FC236}">
                <a16:creationId xmlns:a16="http://schemas.microsoft.com/office/drawing/2014/main" id="{2FA21DD9-64BD-356C-496C-28A4D114E7C3}"/>
              </a:ext>
            </a:extLst>
          </p:cNvPr>
          <p:cNvSpPr>
            <a:spLocks noGrp="1"/>
          </p:cNvSpPr>
          <p:nvPr>
            <p:ph type="body" sz="quarter" idx="15" hasCustomPrompt="1"/>
          </p:nvPr>
        </p:nvSpPr>
        <p:spPr>
          <a:xfrm>
            <a:off x="9203274"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5" name="Espace réservé du texte 60">
            <a:extLst>
              <a:ext uri="{FF2B5EF4-FFF2-40B4-BE49-F238E27FC236}">
                <a16:creationId xmlns:a16="http://schemas.microsoft.com/office/drawing/2014/main" id="{AA106C00-8D47-5B95-79C1-B510DBE659FA}"/>
              </a:ext>
            </a:extLst>
          </p:cNvPr>
          <p:cNvSpPr>
            <a:spLocks noGrp="1"/>
          </p:cNvSpPr>
          <p:nvPr>
            <p:ph type="body" sz="quarter" idx="16" hasCustomPrompt="1"/>
          </p:nvPr>
        </p:nvSpPr>
        <p:spPr>
          <a:xfrm>
            <a:off x="1452098" y="4457389"/>
            <a:ext cx="2360612" cy="294880"/>
          </a:xfrm>
          <a:prstGeom prst="rect">
            <a:avLst/>
          </a:prstGeom>
        </p:spPr>
        <p:txBody>
          <a:bodyPr/>
          <a:lstStyle>
            <a:lvl1pPr marL="0" indent="0">
              <a:buNone/>
              <a:defRPr sz="1800" b="1">
                <a:solidFill>
                  <a:srgbClr val="E50071"/>
                </a:solidFill>
                <a:latin typeface="Quicksand" pitchFamily="2" charset="0"/>
              </a:defRPr>
            </a:lvl1pPr>
          </a:lstStyle>
          <a:p>
            <a:pPr lvl="0"/>
            <a:r>
              <a:rPr lang="fr-FR"/>
              <a:t>Titre</a:t>
            </a:r>
          </a:p>
        </p:txBody>
      </p:sp>
      <p:sp>
        <p:nvSpPr>
          <p:cNvPr id="56" name="Espace réservé du texte 62">
            <a:extLst>
              <a:ext uri="{FF2B5EF4-FFF2-40B4-BE49-F238E27FC236}">
                <a16:creationId xmlns:a16="http://schemas.microsoft.com/office/drawing/2014/main" id="{36728054-08E2-CBEA-A186-86CC7CA8F150}"/>
              </a:ext>
            </a:extLst>
          </p:cNvPr>
          <p:cNvSpPr>
            <a:spLocks noGrp="1"/>
          </p:cNvSpPr>
          <p:nvPr>
            <p:ph type="body" sz="quarter" idx="17" hasCustomPrompt="1"/>
          </p:nvPr>
        </p:nvSpPr>
        <p:spPr>
          <a:xfrm>
            <a:off x="1452098" y="4752663"/>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7" name="Espace réservé du texte 60">
            <a:extLst>
              <a:ext uri="{FF2B5EF4-FFF2-40B4-BE49-F238E27FC236}">
                <a16:creationId xmlns:a16="http://schemas.microsoft.com/office/drawing/2014/main" id="{D31CE4AB-120B-55B1-8E84-521C1E8A1E52}"/>
              </a:ext>
            </a:extLst>
          </p:cNvPr>
          <p:cNvSpPr>
            <a:spLocks noGrp="1"/>
          </p:cNvSpPr>
          <p:nvPr>
            <p:ph type="body" sz="quarter" idx="18" hasCustomPrompt="1"/>
          </p:nvPr>
        </p:nvSpPr>
        <p:spPr>
          <a:xfrm>
            <a:off x="5333624" y="4457389"/>
            <a:ext cx="2360612" cy="294880"/>
          </a:xfrm>
          <a:prstGeom prst="rect">
            <a:avLst/>
          </a:prstGeom>
        </p:spPr>
        <p:txBody>
          <a:bodyPr/>
          <a:lstStyle>
            <a:lvl1pPr marL="0" indent="0">
              <a:buNone/>
              <a:defRPr sz="1800" b="1">
                <a:solidFill>
                  <a:srgbClr val="0060A8"/>
                </a:solidFill>
                <a:latin typeface="Quicksand" pitchFamily="2" charset="0"/>
              </a:defRPr>
            </a:lvl1pPr>
          </a:lstStyle>
          <a:p>
            <a:pPr lvl="0"/>
            <a:r>
              <a:rPr lang="fr-FR"/>
              <a:t>Titre</a:t>
            </a:r>
          </a:p>
        </p:txBody>
      </p:sp>
      <p:sp>
        <p:nvSpPr>
          <p:cNvPr id="58" name="Espace réservé du texte 62">
            <a:extLst>
              <a:ext uri="{FF2B5EF4-FFF2-40B4-BE49-F238E27FC236}">
                <a16:creationId xmlns:a16="http://schemas.microsoft.com/office/drawing/2014/main" id="{6D75C0E0-4AEB-E4C2-C317-05C0BA3017B8}"/>
              </a:ext>
            </a:extLst>
          </p:cNvPr>
          <p:cNvSpPr>
            <a:spLocks noGrp="1"/>
          </p:cNvSpPr>
          <p:nvPr>
            <p:ph type="body" sz="quarter" idx="19" hasCustomPrompt="1"/>
          </p:nvPr>
        </p:nvSpPr>
        <p:spPr>
          <a:xfrm>
            <a:off x="5333624" y="4752663"/>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Tree>
    <p:extLst>
      <p:ext uri="{BB962C8B-B14F-4D97-AF65-F5344CB8AC3E}">
        <p14:creationId xmlns:p14="http://schemas.microsoft.com/office/powerpoint/2010/main" val="36797325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ommaire 6 parties">
    <p:spTree>
      <p:nvGrpSpPr>
        <p:cNvPr id="1" name=""/>
        <p:cNvGrpSpPr/>
        <p:nvPr/>
      </p:nvGrpSpPr>
      <p:grpSpPr>
        <a:xfrm>
          <a:off x="0" y="0"/>
          <a:ext cx="0" cy="0"/>
          <a:chOff x="0" y="0"/>
          <a:chExt cx="0" cy="0"/>
        </a:xfrm>
      </p:grpSpPr>
      <p:sp>
        <p:nvSpPr>
          <p:cNvPr id="3" name="Titre 4">
            <a:extLst>
              <a:ext uri="{FF2B5EF4-FFF2-40B4-BE49-F238E27FC236}">
                <a16:creationId xmlns:a16="http://schemas.microsoft.com/office/drawing/2014/main" id="{86EE7AC0-31F7-B5BB-D626-2F3ABC479915}"/>
              </a:ext>
            </a:extLst>
          </p:cNvPr>
          <p:cNvSpPr txBox="1">
            <a:spLocks/>
          </p:cNvSpPr>
          <p:nvPr userDrawn="1"/>
        </p:nvSpPr>
        <p:spPr>
          <a:xfrm>
            <a:off x="0" y="465138"/>
            <a:ext cx="12192000" cy="660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a:solidFill>
                  <a:schemeClr val="tx1">
                    <a:lumMod val="75000"/>
                    <a:lumOff val="25000"/>
                  </a:schemeClr>
                </a:solidFill>
                <a:latin typeface="Quicksand" pitchFamily="2" charset="0"/>
                <a:ea typeface="+mn-ea"/>
                <a:cs typeface="Aharoni" panose="02010803020104030203" pitchFamily="2" charset="-79"/>
              </a:rPr>
              <a:t>Sommaire</a:t>
            </a:r>
          </a:p>
        </p:txBody>
      </p:sp>
      <p:pic>
        <p:nvPicPr>
          <p:cNvPr id="2" name="Graphique 1">
            <a:extLst>
              <a:ext uri="{FF2B5EF4-FFF2-40B4-BE49-F238E27FC236}">
                <a16:creationId xmlns:a16="http://schemas.microsoft.com/office/drawing/2014/main" id="{675032AD-75E8-6775-1AF1-DBC62E142E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6596" y="1503221"/>
            <a:ext cx="3476625" cy="2095500"/>
          </a:xfrm>
          <a:prstGeom prst="rect">
            <a:avLst/>
          </a:prstGeom>
          <a:effectLst>
            <a:outerShdw blurRad="50800" dist="38100" dir="2700000" algn="tl" rotWithShape="0">
              <a:prstClr val="black">
                <a:alpha val="40000"/>
              </a:prstClr>
            </a:outerShdw>
          </a:effectLst>
        </p:spPr>
      </p:pic>
      <p:sp>
        <p:nvSpPr>
          <p:cNvPr id="8" name="AutoShape 1">
            <a:extLst>
              <a:ext uri="{FF2B5EF4-FFF2-40B4-BE49-F238E27FC236}">
                <a16:creationId xmlns:a16="http://schemas.microsoft.com/office/drawing/2014/main" id="{EC59D2E9-4440-1F8B-EDB2-754CD318454D}"/>
              </a:ext>
            </a:extLst>
          </p:cNvPr>
          <p:cNvSpPr>
            <a:spLocks/>
          </p:cNvSpPr>
          <p:nvPr userDrawn="1"/>
        </p:nvSpPr>
        <p:spPr bwMode="auto">
          <a:xfrm rot="10003905">
            <a:off x="402170"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38BADB"/>
            </a:solidFill>
            <a:miter lim="800000"/>
            <a:headEnd type="none" w="med" len="med"/>
            <a:tailEnd type="none" w="med" len="med"/>
          </a:ln>
        </p:spPr>
        <p:txBody>
          <a:bodyPr lIns="0" tIns="0" rIns="0" bIns="0"/>
          <a:lstStyle/>
          <a:p>
            <a:endParaRPr lang="en-US"/>
          </a:p>
        </p:txBody>
      </p:sp>
      <p:sp>
        <p:nvSpPr>
          <p:cNvPr id="9" name="ZoneTexte 8">
            <a:extLst>
              <a:ext uri="{FF2B5EF4-FFF2-40B4-BE49-F238E27FC236}">
                <a16:creationId xmlns:a16="http://schemas.microsoft.com/office/drawing/2014/main" id="{1F291576-3CFB-C296-22D9-0BFB17BC82F2}"/>
              </a:ext>
            </a:extLst>
          </p:cNvPr>
          <p:cNvSpPr txBox="1"/>
          <p:nvPr userDrawn="1"/>
        </p:nvSpPr>
        <p:spPr>
          <a:xfrm>
            <a:off x="523114" y="1451974"/>
            <a:ext cx="788985" cy="584775"/>
          </a:xfrm>
          <a:prstGeom prst="rect">
            <a:avLst/>
          </a:prstGeom>
          <a:noFill/>
        </p:spPr>
        <p:txBody>
          <a:bodyPr wrap="square" rtlCol="0">
            <a:spAutoFit/>
          </a:bodyPr>
          <a:lstStyle/>
          <a:p>
            <a:pPr algn="ctr"/>
            <a:r>
              <a:rPr lang="fr-FR" sz="3200" b="1">
                <a:solidFill>
                  <a:srgbClr val="38BADB"/>
                </a:solidFill>
                <a:latin typeface="Quicksand" pitchFamily="2" charset="0"/>
              </a:rPr>
              <a:t>1</a:t>
            </a:r>
          </a:p>
        </p:txBody>
      </p:sp>
      <p:pic>
        <p:nvPicPr>
          <p:cNvPr id="14" name="Graphique 13">
            <a:extLst>
              <a:ext uri="{FF2B5EF4-FFF2-40B4-BE49-F238E27FC236}">
                <a16:creationId xmlns:a16="http://schemas.microsoft.com/office/drawing/2014/main" id="{F5905976-741F-0817-E39E-CAB592B6A39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14289" y="1503221"/>
            <a:ext cx="3476625" cy="2095500"/>
          </a:xfrm>
          <a:prstGeom prst="rect">
            <a:avLst/>
          </a:prstGeom>
          <a:effectLst>
            <a:outerShdw blurRad="50800" dist="38100" dir="2700000" algn="tl" rotWithShape="0">
              <a:prstClr val="black">
                <a:alpha val="40000"/>
              </a:prstClr>
            </a:outerShdw>
          </a:effectLst>
        </p:spPr>
      </p:pic>
      <p:sp>
        <p:nvSpPr>
          <p:cNvPr id="15" name="AutoShape 1">
            <a:extLst>
              <a:ext uri="{FF2B5EF4-FFF2-40B4-BE49-F238E27FC236}">
                <a16:creationId xmlns:a16="http://schemas.microsoft.com/office/drawing/2014/main" id="{DAD25506-0750-F556-8026-40E45705F779}"/>
              </a:ext>
            </a:extLst>
          </p:cNvPr>
          <p:cNvSpPr>
            <a:spLocks/>
          </p:cNvSpPr>
          <p:nvPr userDrawn="1"/>
        </p:nvSpPr>
        <p:spPr bwMode="auto">
          <a:xfrm rot="10003735">
            <a:off x="8125450"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20" name="AutoShape 1">
            <a:extLst>
              <a:ext uri="{FF2B5EF4-FFF2-40B4-BE49-F238E27FC236}">
                <a16:creationId xmlns:a16="http://schemas.microsoft.com/office/drawing/2014/main" id="{919A01FA-B567-79AC-866D-16E4E22C1AEB}"/>
              </a:ext>
            </a:extLst>
          </p:cNvPr>
          <p:cNvSpPr>
            <a:spLocks/>
          </p:cNvSpPr>
          <p:nvPr userDrawn="1"/>
        </p:nvSpPr>
        <p:spPr bwMode="auto">
          <a:xfrm rot="10003905">
            <a:off x="8149863"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D6C4D"/>
            </a:solidFill>
            <a:miter lim="800000"/>
            <a:headEnd type="none" w="med" len="med"/>
            <a:tailEnd type="none" w="med" len="med"/>
          </a:ln>
        </p:spPr>
        <p:txBody>
          <a:bodyPr lIns="0" tIns="0" rIns="0" bIns="0"/>
          <a:lstStyle/>
          <a:p>
            <a:endParaRPr lang="en-US"/>
          </a:p>
        </p:txBody>
      </p:sp>
      <p:sp>
        <p:nvSpPr>
          <p:cNvPr id="21" name="ZoneTexte 20">
            <a:extLst>
              <a:ext uri="{FF2B5EF4-FFF2-40B4-BE49-F238E27FC236}">
                <a16:creationId xmlns:a16="http://schemas.microsoft.com/office/drawing/2014/main" id="{6310BD8B-3985-E52D-CC6E-07DE271C4E33}"/>
              </a:ext>
            </a:extLst>
          </p:cNvPr>
          <p:cNvSpPr txBox="1"/>
          <p:nvPr userDrawn="1"/>
        </p:nvSpPr>
        <p:spPr>
          <a:xfrm>
            <a:off x="8270807" y="1451974"/>
            <a:ext cx="788985" cy="584775"/>
          </a:xfrm>
          <a:prstGeom prst="rect">
            <a:avLst/>
          </a:prstGeom>
          <a:noFill/>
        </p:spPr>
        <p:txBody>
          <a:bodyPr wrap="square" rtlCol="0">
            <a:spAutoFit/>
          </a:bodyPr>
          <a:lstStyle/>
          <a:p>
            <a:pPr algn="ctr"/>
            <a:r>
              <a:rPr lang="fr-FR" sz="3200" b="1">
                <a:solidFill>
                  <a:srgbClr val="ED6C4D"/>
                </a:solidFill>
                <a:latin typeface="Quicksand" pitchFamily="2" charset="0"/>
              </a:rPr>
              <a:t>3</a:t>
            </a:r>
          </a:p>
        </p:txBody>
      </p:sp>
      <p:pic>
        <p:nvPicPr>
          <p:cNvPr id="26" name="Graphique 25">
            <a:extLst>
              <a:ext uri="{FF2B5EF4-FFF2-40B4-BE49-F238E27FC236}">
                <a16:creationId xmlns:a16="http://schemas.microsoft.com/office/drawing/2014/main" id="{D56BA1AD-8AF8-A1B6-B1E0-F65D4D2863C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544639" y="1503221"/>
            <a:ext cx="3476625" cy="2095500"/>
          </a:xfrm>
          <a:prstGeom prst="rect">
            <a:avLst/>
          </a:prstGeom>
          <a:effectLst>
            <a:outerShdw blurRad="50800" dist="38100" dir="2700000" algn="tl" rotWithShape="0">
              <a:prstClr val="black">
                <a:alpha val="40000"/>
              </a:prstClr>
            </a:outerShdw>
          </a:effectLst>
        </p:spPr>
      </p:pic>
      <p:sp>
        <p:nvSpPr>
          <p:cNvPr id="27" name="AutoShape 1">
            <a:extLst>
              <a:ext uri="{FF2B5EF4-FFF2-40B4-BE49-F238E27FC236}">
                <a16:creationId xmlns:a16="http://schemas.microsoft.com/office/drawing/2014/main" id="{09EA8785-C68A-D89B-0B13-F518214468A2}"/>
              </a:ext>
            </a:extLst>
          </p:cNvPr>
          <p:cNvSpPr>
            <a:spLocks/>
          </p:cNvSpPr>
          <p:nvPr userDrawn="1"/>
        </p:nvSpPr>
        <p:spPr bwMode="auto">
          <a:xfrm rot="10003735">
            <a:off x="4255800"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32" name="AutoShape 1">
            <a:extLst>
              <a:ext uri="{FF2B5EF4-FFF2-40B4-BE49-F238E27FC236}">
                <a16:creationId xmlns:a16="http://schemas.microsoft.com/office/drawing/2014/main" id="{5394BEEF-5EF4-358E-2A33-4CD425E9F9C5}"/>
              </a:ext>
            </a:extLst>
          </p:cNvPr>
          <p:cNvSpPr>
            <a:spLocks/>
          </p:cNvSpPr>
          <p:nvPr userDrawn="1"/>
        </p:nvSpPr>
        <p:spPr bwMode="auto">
          <a:xfrm rot="10003905">
            <a:off x="4280213"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FAB500"/>
            </a:solidFill>
            <a:miter lim="800000"/>
            <a:headEnd type="none" w="med" len="med"/>
            <a:tailEnd type="none" w="med" len="med"/>
          </a:ln>
        </p:spPr>
        <p:txBody>
          <a:bodyPr lIns="0" tIns="0" rIns="0" bIns="0"/>
          <a:lstStyle/>
          <a:p>
            <a:endParaRPr lang="en-US"/>
          </a:p>
        </p:txBody>
      </p:sp>
      <p:sp>
        <p:nvSpPr>
          <p:cNvPr id="33" name="ZoneTexte 32">
            <a:extLst>
              <a:ext uri="{FF2B5EF4-FFF2-40B4-BE49-F238E27FC236}">
                <a16:creationId xmlns:a16="http://schemas.microsoft.com/office/drawing/2014/main" id="{07FE980D-8809-555F-901F-DED783274566}"/>
              </a:ext>
            </a:extLst>
          </p:cNvPr>
          <p:cNvSpPr txBox="1"/>
          <p:nvPr userDrawn="1"/>
        </p:nvSpPr>
        <p:spPr>
          <a:xfrm>
            <a:off x="4401157" y="1451974"/>
            <a:ext cx="788985" cy="584775"/>
          </a:xfrm>
          <a:prstGeom prst="rect">
            <a:avLst/>
          </a:prstGeom>
          <a:noFill/>
        </p:spPr>
        <p:txBody>
          <a:bodyPr wrap="square" rtlCol="0">
            <a:spAutoFit/>
          </a:bodyPr>
          <a:lstStyle/>
          <a:p>
            <a:pPr algn="ctr"/>
            <a:r>
              <a:rPr lang="fr-FR" sz="3200" b="1">
                <a:solidFill>
                  <a:srgbClr val="FAB500"/>
                </a:solidFill>
                <a:latin typeface="Quicksand" pitchFamily="2" charset="0"/>
              </a:rPr>
              <a:t>2</a:t>
            </a:r>
          </a:p>
        </p:txBody>
      </p:sp>
      <p:pic>
        <p:nvPicPr>
          <p:cNvPr id="38" name="Graphique 37">
            <a:extLst>
              <a:ext uri="{FF2B5EF4-FFF2-40B4-BE49-F238E27FC236}">
                <a16:creationId xmlns:a16="http://schemas.microsoft.com/office/drawing/2014/main" id="{A36FDCE0-9523-BC03-A2EE-8C76D1FD840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66596" y="4032151"/>
            <a:ext cx="3476625" cy="2095500"/>
          </a:xfrm>
          <a:prstGeom prst="rect">
            <a:avLst/>
          </a:prstGeom>
          <a:effectLst>
            <a:outerShdw blurRad="50800" dist="38100" dir="2700000" algn="tl" rotWithShape="0">
              <a:prstClr val="black">
                <a:alpha val="40000"/>
              </a:prstClr>
            </a:outerShdw>
          </a:effectLst>
        </p:spPr>
      </p:pic>
      <p:sp>
        <p:nvSpPr>
          <p:cNvPr id="39" name="AutoShape 1">
            <a:extLst>
              <a:ext uri="{FF2B5EF4-FFF2-40B4-BE49-F238E27FC236}">
                <a16:creationId xmlns:a16="http://schemas.microsoft.com/office/drawing/2014/main" id="{85DFE4D3-7A0F-566C-09BF-0D9B350A6DC9}"/>
              </a:ext>
            </a:extLst>
          </p:cNvPr>
          <p:cNvSpPr>
            <a:spLocks/>
          </p:cNvSpPr>
          <p:nvPr userDrawn="1"/>
        </p:nvSpPr>
        <p:spPr bwMode="auto">
          <a:xfrm rot="10003905">
            <a:off x="402170"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50071"/>
            </a:solidFill>
            <a:miter lim="800000"/>
            <a:headEnd type="none" w="med" len="med"/>
            <a:tailEnd type="none" w="med" len="med"/>
          </a:ln>
        </p:spPr>
        <p:txBody>
          <a:bodyPr lIns="0" tIns="0" rIns="0" bIns="0"/>
          <a:lstStyle/>
          <a:p>
            <a:endParaRPr lang="en-US"/>
          </a:p>
        </p:txBody>
      </p:sp>
      <p:sp>
        <p:nvSpPr>
          <p:cNvPr id="40" name="ZoneTexte 39">
            <a:extLst>
              <a:ext uri="{FF2B5EF4-FFF2-40B4-BE49-F238E27FC236}">
                <a16:creationId xmlns:a16="http://schemas.microsoft.com/office/drawing/2014/main" id="{C048E808-A5BD-36A6-B90D-6AA5E8C46E2D}"/>
              </a:ext>
            </a:extLst>
          </p:cNvPr>
          <p:cNvSpPr txBox="1"/>
          <p:nvPr userDrawn="1"/>
        </p:nvSpPr>
        <p:spPr>
          <a:xfrm>
            <a:off x="523114" y="3980904"/>
            <a:ext cx="788985" cy="584775"/>
          </a:xfrm>
          <a:prstGeom prst="rect">
            <a:avLst/>
          </a:prstGeom>
          <a:noFill/>
        </p:spPr>
        <p:txBody>
          <a:bodyPr wrap="square" rtlCol="0">
            <a:spAutoFit/>
          </a:bodyPr>
          <a:lstStyle/>
          <a:p>
            <a:pPr algn="ctr"/>
            <a:r>
              <a:rPr lang="fr-FR" sz="3200" b="1">
                <a:solidFill>
                  <a:srgbClr val="E50071"/>
                </a:solidFill>
                <a:latin typeface="Quicksand" pitchFamily="2" charset="0"/>
              </a:rPr>
              <a:t>4</a:t>
            </a:r>
          </a:p>
        </p:txBody>
      </p:sp>
      <p:pic>
        <p:nvPicPr>
          <p:cNvPr id="41" name="Graphique 40">
            <a:extLst>
              <a:ext uri="{FF2B5EF4-FFF2-40B4-BE49-F238E27FC236}">
                <a16:creationId xmlns:a16="http://schemas.microsoft.com/office/drawing/2014/main" id="{9BDB7A7B-7833-D92C-C8C5-4380C1542C2E}"/>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8414289" y="4032151"/>
            <a:ext cx="3476625" cy="2095500"/>
          </a:xfrm>
          <a:prstGeom prst="rect">
            <a:avLst/>
          </a:prstGeom>
          <a:effectLst>
            <a:outerShdw blurRad="50800" dist="38100" dir="2700000" algn="tl" rotWithShape="0">
              <a:prstClr val="black">
                <a:alpha val="40000"/>
              </a:prstClr>
            </a:outerShdw>
          </a:effectLst>
        </p:spPr>
      </p:pic>
      <p:sp>
        <p:nvSpPr>
          <p:cNvPr id="42" name="AutoShape 1">
            <a:extLst>
              <a:ext uri="{FF2B5EF4-FFF2-40B4-BE49-F238E27FC236}">
                <a16:creationId xmlns:a16="http://schemas.microsoft.com/office/drawing/2014/main" id="{CB4381FD-9F94-1950-704C-CA8DF45CCF1B}"/>
              </a:ext>
            </a:extLst>
          </p:cNvPr>
          <p:cNvSpPr>
            <a:spLocks/>
          </p:cNvSpPr>
          <p:nvPr userDrawn="1"/>
        </p:nvSpPr>
        <p:spPr bwMode="auto">
          <a:xfrm rot="10003735">
            <a:off x="8125450" y="380350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43" name="AutoShape 1">
            <a:extLst>
              <a:ext uri="{FF2B5EF4-FFF2-40B4-BE49-F238E27FC236}">
                <a16:creationId xmlns:a16="http://schemas.microsoft.com/office/drawing/2014/main" id="{692CB2EE-A79F-8AF2-4EAA-200255A6C096}"/>
              </a:ext>
            </a:extLst>
          </p:cNvPr>
          <p:cNvSpPr>
            <a:spLocks/>
          </p:cNvSpPr>
          <p:nvPr userDrawn="1"/>
        </p:nvSpPr>
        <p:spPr bwMode="auto">
          <a:xfrm rot="10003905">
            <a:off x="8149863"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97C21D"/>
            </a:solidFill>
            <a:miter lim="800000"/>
            <a:headEnd type="none" w="med" len="med"/>
            <a:tailEnd type="none" w="med" len="med"/>
          </a:ln>
        </p:spPr>
        <p:txBody>
          <a:bodyPr lIns="0" tIns="0" rIns="0" bIns="0"/>
          <a:lstStyle/>
          <a:p>
            <a:endParaRPr lang="en-US"/>
          </a:p>
        </p:txBody>
      </p:sp>
      <p:sp>
        <p:nvSpPr>
          <p:cNvPr id="44" name="ZoneTexte 43">
            <a:extLst>
              <a:ext uri="{FF2B5EF4-FFF2-40B4-BE49-F238E27FC236}">
                <a16:creationId xmlns:a16="http://schemas.microsoft.com/office/drawing/2014/main" id="{D8FB3207-8CBD-C83F-34F2-BBD9D8CD5C53}"/>
              </a:ext>
            </a:extLst>
          </p:cNvPr>
          <p:cNvSpPr txBox="1"/>
          <p:nvPr userDrawn="1"/>
        </p:nvSpPr>
        <p:spPr>
          <a:xfrm>
            <a:off x="8270807" y="3980904"/>
            <a:ext cx="788985" cy="584775"/>
          </a:xfrm>
          <a:prstGeom prst="rect">
            <a:avLst/>
          </a:prstGeom>
          <a:noFill/>
        </p:spPr>
        <p:txBody>
          <a:bodyPr wrap="square" rtlCol="0">
            <a:spAutoFit/>
          </a:bodyPr>
          <a:lstStyle/>
          <a:p>
            <a:pPr algn="ctr"/>
            <a:r>
              <a:rPr lang="fr-FR" sz="3200" b="1">
                <a:solidFill>
                  <a:srgbClr val="97C21D"/>
                </a:solidFill>
                <a:latin typeface="Quicksand" pitchFamily="2" charset="0"/>
              </a:rPr>
              <a:t>6</a:t>
            </a:r>
          </a:p>
        </p:txBody>
      </p:sp>
      <p:pic>
        <p:nvPicPr>
          <p:cNvPr id="45" name="Graphique 44">
            <a:extLst>
              <a:ext uri="{FF2B5EF4-FFF2-40B4-BE49-F238E27FC236}">
                <a16:creationId xmlns:a16="http://schemas.microsoft.com/office/drawing/2014/main" id="{CED93E40-469A-7A4F-2168-2D41F59EC115}"/>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4544639" y="4032151"/>
            <a:ext cx="3476625" cy="2095500"/>
          </a:xfrm>
          <a:prstGeom prst="rect">
            <a:avLst/>
          </a:prstGeom>
          <a:effectLst>
            <a:outerShdw blurRad="50800" dist="38100" dir="2700000" algn="tl" rotWithShape="0">
              <a:prstClr val="black">
                <a:alpha val="40000"/>
              </a:prstClr>
            </a:outerShdw>
          </a:effectLst>
        </p:spPr>
      </p:pic>
      <p:sp>
        <p:nvSpPr>
          <p:cNvPr id="46" name="AutoShape 1">
            <a:extLst>
              <a:ext uri="{FF2B5EF4-FFF2-40B4-BE49-F238E27FC236}">
                <a16:creationId xmlns:a16="http://schemas.microsoft.com/office/drawing/2014/main" id="{F144AF65-2300-62CE-2802-0CF91C27EDE0}"/>
              </a:ext>
            </a:extLst>
          </p:cNvPr>
          <p:cNvSpPr>
            <a:spLocks/>
          </p:cNvSpPr>
          <p:nvPr userDrawn="1"/>
        </p:nvSpPr>
        <p:spPr bwMode="auto">
          <a:xfrm rot="10003735">
            <a:off x="4255800" y="380350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47" name="AutoShape 1">
            <a:extLst>
              <a:ext uri="{FF2B5EF4-FFF2-40B4-BE49-F238E27FC236}">
                <a16:creationId xmlns:a16="http://schemas.microsoft.com/office/drawing/2014/main" id="{93733878-AA40-AEA6-5412-4654D110D6A2}"/>
              </a:ext>
            </a:extLst>
          </p:cNvPr>
          <p:cNvSpPr>
            <a:spLocks/>
          </p:cNvSpPr>
          <p:nvPr userDrawn="1"/>
        </p:nvSpPr>
        <p:spPr bwMode="auto">
          <a:xfrm rot="10003905">
            <a:off x="4280213"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0060A8"/>
            </a:solidFill>
            <a:miter lim="800000"/>
            <a:headEnd type="none" w="med" len="med"/>
            <a:tailEnd type="none" w="med" len="med"/>
          </a:ln>
        </p:spPr>
        <p:txBody>
          <a:bodyPr lIns="0" tIns="0" rIns="0" bIns="0"/>
          <a:lstStyle/>
          <a:p>
            <a:endParaRPr lang="en-US"/>
          </a:p>
        </p:txBody>
      </p:sp>
      <p:sp>
        <p:nvSpPr>
          <p:cNvPr id="48" name="ZoneTexte 47">
            <a:extLst>
              <a:ext uri="{FF2B5EF4-FFF2-40B4-BE49-F238E27FC236}">
                <a16:creationId xmlns:a16="http://schemas.microsoft.com/office/drawing/2014/main" id="{FD0C8AFA-BE6C-CD96-1393-15BF53EA7B81}"/>
              </a:ext>
            </a:extLst>
          </p:cNvPr>
          <p:cNvSpPr txBox="1"/>
          <p:nvPr userDrawn="1"/>
        </p:nvSpPr>
        <p:spPr>
          <a:xfrm>
            <a:off x="4401157" y="3980904"/>
            <a:ext cx="788985" cy="584775"/>
          </a:xfrm>
          <a:prstGeom prst="rect">
            <a:avLst/>
          </a:prstGeom>
          <a:noFill/>
        </p:spPr>
        <p:txBody>
          <a:bodyPr wrap="square" rtlCol="0">
            <a:spAutoFit/>
          </a:bodyPr>
          <a:lstStyle/>
          <a:p>
            <a:pPr algn="ctr"/>
            <a:r>
              <a:rPr lang="fr-FR" sz="3200" b="1">
                <a:solidFill>
                  <a:srgbClr val="0060A8"/>
                </a:solidFill>
                <a:latin typeface="Quicksand" pitchFamily="2" charset="0"/>
              </a:rPr>
              <a:t>5</a:t>
            </a:r>
          </a:p>
        </p:txBody>
      </p:sp>
      <p:sp>
        <p:nvSpPr>
          <p:cNvPr id="49" name="Espace réservé du texte 60">
            <a:extLst>
              <a:ext uri="{FF2B5EF4-FFF2-40B4-BE49-F238E27FC236}">
                <a16:creationId xmlns:a16="http://schemas.microsoft.com/office/drawing/2014/main" id="{C88C7E28-E2AB-2AA5-6031-372BFCE06515}"/>
              </a:ext>
            </a:extLst>
          </p:cNvPr>
          <p:cNvSpPr>
            <a:spLocks noGrp="1"/>
          </p:cNvSpPr>
          <p:nvPr>
            <p:ph type="body" sz="quarter" idx="10" hasCustomPrompt="1"/>
          </p:nvPr>
        </p:nvSpPr>
        <p:spPr>
          <a:xfrm>
            <a:off x="1452098" y="1944254"/>
            <a:ext cx="2360612" cy="294880"/>
          </a:xfrm>
          <a:prstGeom prst="rect">
            <a:avLst/>
          </a:prstGeom>
        </p:spPr>
        <p:txBody>
          <a:bodyPr/>
          <a:lstStyle>
            <a:lvl1pPr marL="0" indent="0">
              <a:buNone/>
              <a:defRPr sz="1800" b="1">
                <a:solidFill>
                  <a:srgbClr val="38BADB"/>
                </a:solidFill>
                <a:latin typeface="Quicksand" pitchFamily="2" charset="0"/>
              </a:defRPr>
            </a:lvl1pPr>
          </a:lstStyle>
          <a:p>
            <a:pPr lvl="0"/>
            <a:r>
              <a:rPr lang="fr-FR"/>
              <a:t>Titre</a:t>
            </a:r>
          </a:p>
        </p:txBody>
      </p:sp>
      <p:sp>
        <p:nvSpPr>
          <p:cNvPr id="50" name="Espace réservé du texte 62">
            <a:extLst>
              <a:ext uri="{FF2B5EF4-FFF2-40B4-BE49-F238E27FC236}">
                <a16:creationId xmlns:a16="http://schemas.microsoft.com/office/drawing/2014/main" id="{E8144799-E7E6-2E4A-4CFA-4E8DDD16ED2C}"/>
              </a:ext>
            </a:extLst>
          </p:cNvPr>
          <p:cNvSpPr>
            <a:spLocks noGrp="1"/>
          </p:cNvSpPr>
          <p:nvPr>
            <p:ph type="body" sz="quarter" idx="11" hasCustomPrompt="1"/>
          </p:nvPr>
        </p:nvSpPr>
        <p:spPr>
          <a:xfrm>
            <a:off x="1452098"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1" name="Espace réservé du texte 60">
            <a:extLst>
              <a:ext uri="{FF2B5EF4-FFF2-40B4-BE49-F238E27FC236}">
                <a16:creationId xmlns:a16="http://schemas.microsoft.com/office/drawing/2014/main" id="{83B35A86-1DED-9260-5A79-D060C1D10417}"/>
              </a:ext>
            </a:extLst>
          </p:cNvPr>
          <p:cNvSpPr>
            <a:spLocks noGrp="1"/>
          </p:cNvSpPr>
          <p:nvPr>
            <p:ph type="body" sz="quarter" idx="12" hasCustomPrompt="1"/>
          </p:nvPr>
        </p:nvSpPr>
        <p:spPr>
          <a:xfrm>
            <a:off x="5333624" y="1944254"/>
            <a:ext cx="2360612" cy="294880"/>
          </a:xfrm>
          <a:prstGeom prst="rect">
            <a:avLst/>
          </a:prstGeom>
        </p:spPr>
        <p:txBody>
          <a:bodyPr/>
          <a:lstStyle>
            <a:lvl1pPr marL="0" indent="0">
              <a:buNone/>
              <a:defRPr sz="1800" b="1">
                <a:solidFill>
                  <a:srgbClr val="FAB500"/>
                </a:solidFill>
                <a:latin typeface="Quicksand" pitchFamily="2" charset="0"/>
              </a:defRPr>
            </a:lvl1pPr>
          </a:lstStyle>
          <a:p>
            <a:pPr lvl="0"/>
            <a:r>
              <a:rPr lang="fr-FR"/>
              <a:t>Titre</a:t>
            </a:r>
          </a:p>
        </p:txBody>
      </p:sp>
      <p:sp>
        <p:nvSpPr>
          <p:cNvPr id="52" name="Espace réservé du texte 62">
            <a:extLst>
              <a:ext uri="{FF2B5EF4-FFF2-40B4-BE49-F238E27FC236}">
                <a16:creationId xmlns:a16="http://schemas.microsoft.com/office/drawing/2014/main" id="{AE555D70-AD2F-376F-F521-17A863BFEE4A}"/>
              </a:ext>
            </a:extLst>
          </p:cNvPr>
          <p:cNvSpPr>
            <a:spLocks noGrp="1"/>
          </p:cNvSpPr>
          <p:nvPr>
            <p:ph type="body" sz="quarter" idx="13" hasCustomPrompt="1"/>
          </p:nvPr>
        </p:nvSpPr>
        <p:spPr>
          <a:xfrm>
            <a:off x="5333624"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3" name="Espace réservé du texte 60">
            <a:extLst>
              <a:ext uri="{FF2B5EF4-FFF2-40B4-BE49-F238E27FC236}">
                <a16:creationId xmlns:a16="http://schemas.microsoft.com/office/drawing/2014/main" id="{F42291BF-35A9-33F6-15B8-4119A34EA558}"/>
              </a:ext>
            </a:extLst>
          </p:cNvPr>
          <p:cNvSpPr>
            <a:spLocks noGrp="1"/>
          </p:cNvSpPr>
          <p:nvPr>
            <p:ph type="body" sz="quarter" idx="14" hasCustomPrompt="1"/>
          </p:nvPr>
        </p:nvSpPr>
        <p:spPr>
          <a:xfrm>
            <a:off x="9203274" y="1944254"/>
            <a:ext cx="2360612" cy="294880"/>
          </a:xfrm>
          <a:prstGeom prst="rect">
            <a:avLst/>
          </a:prstGeom>
        </p:spPr>
        <p:txBody>
          <a:bodyPr/>
          <a:lstStyle>
            <a:lvl1pPr marL="0" indent="0">
              <a:buNone/>
              <a:defRPr sz="1800" b="1">
                <a:solidFill>
                  <a:srgbClr val="ED6C4D"/>
                </a:solidFill>
                <a:latin typeface="Quicksand" pitchFamily="2" charset="0"/>
              </a:defRPr>
            </a:lvl1pPr>
          </a:lstStyle>
          <a:p>
            <a:pPr lvl="0"/>
            <a:r>
              <a:rPr lang="fr-FR"/>
              <a:t>Titre</a:t>
            </a:r>
          </a:p>
        </p:txBody>
      </p:sp>
      <p:sp>
        <p:nvSpPr>
          <p:cNvPr id="54" name="Espace réservé du texte 62">
            <a:extLst>
              <a:ext uri="{FF2B5EF4-FFF2-40B4-BE49-F238E27FC236}">
                <a16:creationId xmlns:a16="http://schemas.microsoft.com/office/drawing/2014/main" id="{2FA21DD9-64BD-356C-496C-28A4D114E7C3}"/>
              </a:ext>
            </a:extLst>
          </p:cNvPr>
          <p:cNvSpPr>
            <a:spLocks noGrp="1"/>
          </p:cNvSpPr>
          <p:nvPr>
            <p:ph type="body" sz="quarter" idx="15" hasCustomPrompt="1"/>
          </p:nvPr>
        </p:nvSpPr>
        <p:spPr>
          <a:xfrm>
            <a:off x="9203274"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5" name="Espace réservé du texte 60">
            <a:extLst>
              <a:ext uri="{FF2B5EF4-FFF2-40B4-BE49-F238E27FC236}">
                <a16:creationId xmlns:a16="http://schemas.microsoft.com/office/drawing/2014/main" id="{AA106C00-8D47-5B95-79C1-B510DBE659FA}"/>
              </a:ext>
            </a:extLst>
          </p:cNvPr>
          <p:cNvSpPr>
            <a:spLocks noGrp="1"/>
          </p:cNvSpPr>
          <p:nvPr>
            <p:ph type="body" sz="quarter" idx="16" hasCustomPrompt="1"/>
          </p:nvPr>
        </p:nvSpPr>
        <p:spPr>
          <a:xfrm>
            <a:off x="1452098" y="4457389"/>
            <a:ext cx="2360612" cy="294880"/>
          </a:xfrm>
          <a:prstGeom prst="rect">
            <a:avLst/>
          </a:prstGeom>
        </p:spPr>
        <p:txBody>
          <a:bodyPr/>
          <a:lstStyle>
            <a:lvl1pPr marL="0" indent="0">
              <a:buNone/>
              <a:defRPr sz="1800" b="1">
                <a:solidFill>
                  <a:srgbClr val="E50071"/>
                </a:solidFill>
                <a:latin typeface="Quicksand" pitchFamily="2" charset="0"/>
              </a:defRPr>
            </a:lvl1pPr>
          </a:lstStyle>
          <a:p>
            <a:pPr lvl="0"/>
            <a:r>
              <a:rPr lang="fr-FR"/>
              <a:t>Titre</a:t>
            </a:r>
          </a:p>
        </p:txBody>
      </p:sp>
      <p:sp>
        <p:nvSpPr>
          <p:cNvPr id="56" name="Espace réservé du texte 62">
            <a:extLst>
              <a:ext uri="{FF2B5EF4-FFF2-40B4-BE49-F238E27FC236}">
                <a16:creationId xmlns:a16="http://schemas.microsoft.com/office/drawing/2014/main" id="{36728054-08E2-CBEA-A186-86CC7CA8F150}"/>
              </a:ext>
            </a:extLst>
          </p:cNvPr>
          <p:cNvSpPr>
            <a:spLocks noGrp="1"/>
          </p:cNvSpPr>
          <p:nvPr>
            <p:ph type="body" sz="quarter" idx="17" hasCustomPrompt="1"/>
          </p:nvPr>
        </p:nvSpPr>
        <p:spPr>
          <a:xfrm>
            <a:off x="1452098" y="4752663"/>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7" name="Espace réservé du texte 60">
            <a:extLst>
              <a:ext uri="{FF2B5EF4-FFF2-40B4-BE49-F238E27FC236}">
                <a16:creationId xmlns:a16="http://schemas.microsoft.com/office/drawing/2014/main" id="{D31CE4AB-120B-55B1-8E84-521C1E8A1E52}"/>
              </a:ext>
            </a:extLst>
          </p:cNvPr>
          <p:cNvSpPr>
            <a:spLocks noGrp="1"/>
          </p:cNvSpPr>
          <p:nvPr>
            <p:ph type="body" sz="quarter" idx="18" hasCustomPrompt="1"/>
          </p:nvPr>
        </p:nvSpPr>
        <p:spPr>
          <a:xfrm>
            <a:off x="5333624" y="4457389"/>
            <a:ext cx="2360612" cy="294880"/>
          </a:xfrm>
          <a:prstGeom prst="rect">
            <a:avLst/>
          </a:prstGeom>
        </p:spPr>
        <p:txBody>
          <a:bodyPr/>
          <a:lstStyle>
            <a:lvl1pPr marL="0" indent="0">
              <a:buNone/>
              <a:defRPr sz="1800" b="1">
                <a:solidFill>
                  <a:srgbClr val="0060A8"/>
                </a:solidFill>
                <a:latin typeface="Quicksand" pitchFamily="2" charset="0"/>
              </a:defRPr>
            </a:lvl1pPr>
          </a:lstStyle>
          <a:p>
            <a:pPr lvl="0"/>
            <a:r>
              <a:rPr lang="fr-FR"/>
              <a:t>Titre</a:t>
            </a:r>
          </a:p>
        </p:txBody>
      </p:sp>
      <p:sp>
        <p:nvSpPr>
          <p:cNvPr id="58" name="Espace réservé du texte 62">
            <a:extLst>
              <a:ext uri="{FF2B5EF4-FFF2-40B4-BE49-F238E27FC236}">
                <a16:creationId xmlns:a16="http://schemas.microsoft.com/office/drawing/2014/main" id="{6D75C0E0-4AEB-E4C2-C317-05C0BA3017B8}"/>
              </a:ext>
            </a:extLst>
          </p:cNvPr>
          <p:cNvSpPr>
            <a:spLocks noGrp="1"/>
          </p:cNvSpPr>
          <p:nvPr>
            <p:ph type="body" sz="quarter" idx="19" hasCustomPrompt="1"/>
          </p:nvPr>
        </p:nvSpPr>
        <p:spPr>
          <a:xfrm>
            <a:off x="5333624" y="4752663"/>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9" name="Espace réservé du texte 60">
            <a:extLst>
              <a:ext uri="{FF2B5EF4-FFF2-40B4-BE49-F238E27FC236}">
                <a16:creationId xmlns:a16="http://schemas.microsoft.com/office/drawing/2014/main" id="{0705203A-B012-CD17-3990-E7B92DDBE4CD}"/>
              </a:ext>
            </a:extLst>
          </p:cNvPr>
          <p:cNvSpPr>
            <a:spLocks noGrp="1"/>
          </p:cNvSpPr>
          <p:nvPr>
            <p:ph type="body" sz="quarter" idx="20" hasCustomPrompt="1"/>
          </p:nvPr>
        </p:nvSpPr>
        <p:spPr>
          <a:xfrm>
            <a:off x="9203274" y="4457389"/>
            <a:ext cx="2360612" cy="294880"/>
          </a:xfrm>
          <a:prstGeom prst="rect">
            <a:avLst/>
          </a:prstGeom>
        </p:spPr>
        <p:txBody>
          <a:bodyPr/>
          <a:lstStyle>
            <a:lvl1pPr marL="0" indent="0">
              <a:buNone/>
              <a:defRPr sz="1800" b="1">
                <a:solidFill>
                  <a:srgbClr val="97C21D"/>
                </a:solidFill>
                <a:latin typeface="Quicksand" pitchFamily="2" charset="0"/>
              </a:defRPr>
            </a:lvl1pPr>
          </a:lstStyle>
          <a:p>
            <a:pPr lvl="0"/>
            <a:r>
              <a:rPr lang="fr-FR"/>
              <a:t>Titre</a:t>
            </a:r>
          </a:p>
        </p:txBody>
      </p:sp>
      <p:sp>
        <p:nvSpPr>
          <p:cNvPr id="60" name="Espace réservé du texte 62">
            <a:extLst>
              <a:ext uri="{FF2B5EF4-FFF2-40B4-BE49-F238E27FC236}">
                <a16:creationId xmlns:a16="http://schemas.microsoft.com/office/drawing/2014/main" id="{DB4052D6-97F1-F721-5C71-511706DA07E3}"/>
              </a:ext>
            </a:extLst>
          </p:cNvPr>
          <p:cNvSpPr>
            <a:spLocks noGrp="1"/>
          </p:cNvSpPr>
          <p:nvPr>
            <p:ph type="body" sz="quarter" idx="21" hasCustomPrompt="1"/>
          </p:nvPr>
        </p:nvSpPr>
        <p:spPr>
          <a:xfrm>
            <a:off x="9203274" y="4752663"/>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Tree>
    <p:extLst>
      <p:ext uri="{BB962C8B-B14F-4D97-AF65-F5344CB8AC3E}">
        <p14:creationId xmlns:p14="http://schemas.microsoft.com/office/powerpoint/2010/main" val="134585910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hapitre turquois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38BADB"/>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38BADB"/>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38BADB"/>
                </a:solidFill>
                <a:latin typeface="Quicksand" pitchFamily="2" charset="0"/>
              </a:rPr>
              <a:t>1</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38BADB"/>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1885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hapitre jaun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FAB500"/>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FAB500"/>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FAB500"/>
                </a:solidFill>
                <a:latin typeface="Quicksand" pitchFamily="2" charset="0"/>
              </a:rPr>
              <a:t>2</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FAB500"/>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ED6C4D"/>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FAB500"/>
                </a:gs>
                <a:gs pos="100000">
                  <a:srgbClr val="ED6C4D"/>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47323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hapitre orang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ED6C4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ED6C4D"/>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ED6C4D"/>
                </a:solidFill>
                <a:latin typeface="Quicksand" pitchFamily="2" charset="0"/>
              </a:rPr>
              <a:t>3</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ED6C4D"/>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chemeClr val="accent2">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ED6C4D"/>
                </a:gs>
                <a:gs pos="100000">
                  <a:srgbClr val="FAB500"/>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17928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hapitre fuscia">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E50071"/>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E50071"/>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E50071"/>
                </a:solidFill>
                <a:latin typeface="Quicksand" pitchFamily="2" charset="0"/>
              </a:rPr>
              <a:t>4</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E50071"/>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chemeClr val="accent5">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E50071"/>
                </a:gs>
                <a:gs pos="100000">
                  <a:srgbClr val="EF85B4"/>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74583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hapitre bleu">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0060A8"/>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0060A8"/>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0060A8"/>
                </a:solidFill>
                <a:latin typeface="Quicksand" pitchFamily="2" charset="0"/>
              </a:rPr>
              <a:t>5</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0060A8"/>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38BADB"/>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38BADB"/>
                </a:gs>
                <a:gs pos="100000">
                  <a:srgbClr val="0060A8"/>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94930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hapitre vert">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97C21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97C21D"/>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97C21D"/>
                </a:solidFill>
                <a:latin typeface="Quicksand" pitchFamily="2" charset="0"/>
              </a:rPr>
              <a:t>6</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97C21D"/>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chemeClr val="accent4">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97C21D"/>
                </a:gs>
                <a:gs pos="100000">
                  <a:srgbClr val="E0E15A"/>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35428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ous-chapitre turquois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38BADB"/>
          </a:solidFill>
          <a:ln w="254000" cap="flat">
            <a:solidFill>
              <a:srgbClr val="38BADB"/>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38BADB"/>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30211" y="373063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sp>
        <p:nvSpPr>
          <p:cNvPr id="2" name="Espace réservé du texte 2">
            <a:extLst>
              <a:ext uri="{FF2B5EF4-FFF2-40B4-BE49-F238E27FC236}">
                <a16:creationId xmlns:a16="http://schemas.microsoft.com/office/drawing/2014/main" id="{07B49615-37AF-F431-35B6-B47070F5DED7}"/>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1</a:t>
            </a:r>
          </a:p>
        </p:txBody>
      </p:sp>
      <p:cxnSp>
        <p:nvCxnSpPr>
          <p:cNvPr id="4" name="Straight Connector 8">
            <a:extLst>
              <a:ext uri="{FF2B5EF4-FFF2-40B4-BE49-F238E27FC236}">
                <a16:creationId xmlns:a16="http://schemas.microsoft.com/office/drawing/2014/main" id="{754630D0-79AD-4B44-3314-9FAC7D6DE237}"/>
              </a:ext>
            </a:extLst>
          </p:cNvPr>
          <p:cNvCxnSpPr>
            <a:cxnSpLocks/>
          </p:cNvCxnSpPr>
          <p:nvPr userDrawn="1"/>
        </p:nvCxnSpPr>
        <p:spPr>
          <a:xfrm>
            <a:off x="3619297" y="357379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60031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ous-chapitre jaun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FAB500"/>
          </a:solidFill>
          <a:ln w="254000" cap="flat">
            <a:solidFill>
              <a:srgbClr val="FAB500"/>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FAB500"/>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rgbClr val="ED6C4D"/>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FAB500"/>
                </a:gs>
                <a:gs pos="100000">
                  <a:srgbClr val="ED6C4D"/>
                </a:gs>
              </a:gsLst>
              <a:lin ang="2700000" scaled="0"/>
            </a:gradFill>
          </a:ln>
        </p:spPr>
        <p:style>
          <a:lnRef idx="1">
            <a:schemeClr val="accent1"/>
          </a:lnRef>
          <a:fillRef idx="0">
            <a:schemeClr val="accent1"/>
          </a:fillRef>
          <a:effectRef idx="0">
            <a:schemeClr val="accent1"/>
          </a:effectRef>
          <a:fontRef idx="minor">
            <a:schemeClr val="tx1"/>
          </a:fontRef>
        </p:style>
      </p:cxnSp>
      <p:sp>
        <p:nvSpPr>
          <p:cNvPr id="2" name="Espace réservé du texte 2">
            <a:extLst>
              <a:ext uri="{FF2B5EF4-FFF2-40B4-BE49-F238E27FC236}">
                <a16:creationId xmlns:a16="http://schemas.microsoft.com/office/drawing/2014/main" id="{2A0034A9-C5BC-683A-9AF2-BEC83A9B8425}"/>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2</a:t>
            </a:r>
          </a:p>
        </p:txBody>
      </p:sp>
    </p:spTree>
    <p:extLst>
      <p:ext uri="{BB962C8B-B14F-4D97-AF65-F5344CB8AC3E}">
        <p14:creationId xmlns:p14="http://schemas.microsoft.com/office/powerpoint/2010/main" val="12253620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ous-chapitre orang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ED6C4D"/>
          </a:solidFill>
          <a:ln w="254000" cap="flat">
            <a:solidFill>
              <a:srgbClr val="ED6C4D"/>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ED6C4D"/>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chemeClr val="accent2">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ED6C4D"/>
                </a:gs>
                <a:gs pos="100000">
                  <a:srgbClr val="FAB500"/>
                </a:gs>
              </a:gsLst>
              <a:lin ang="2700000" scaled="0"/>
            </a:gradFill>
          </a:ln>
        </p:spPr>
        <p:style>
          <a:lnRef idx="1">
            <a:schemeClr val="accent1"/>
          </a:lnRef>
          <a:fillRef idx="0">
            <a:schemeClr val="accent1"/>
          </a:fillRef>
          <a:effectRef idx="0">
            <a:schemeClr val="accent1"/>
          </a:effectRef>
          <a:fontRef idx="minor">
            <a:schemeClr val="tx1"/>
          </a:fontRef>
        </p:style>
      </p:cxnSp>
      <p:sp>
        <p:nvSpPr>
          <p:cNvPr id="2" name="Espace réservé du texte 2">
            <a:extLst>
              <a:ext uri="{FF2B5EF4-FFF2-40B4-BE49-F238E27FC236}">
                <a16:creationId xmlns:a16="http://schemas.microsoft.com/office/drawing/2014/main" id="{07B49615-37AF-F431-35B6-B47070F5DED7}"/>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3</a:t>
            </a:r>
          </a:p>
        </p:txBody>
      </p:sp>
    </p:spTree>
    <p:extLst>
      <p:ext uri="{BB962C8B-B14F-4D97-AF65-F5344CB8AC3E}">
        <p14:creationId xmlns:p14="http://schemas.microsoft.com/office/powerpoint/2010/main" val="19350109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ous-chapitre fuscia">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E50071"/>
          </a:solidFill>
          <a:ln w="254000" cap="flat">
            <a:solidFill>
              <a:srgbClr val="E50071"/>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E50071"/>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chemeClr val="accent5">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E50071"/>
                </a:gs>
                <a:gs pos="100000">
                  <a:srgbClr val="EF85B4"/>
                </a:gs>
              </a:gsLst>
              <a:lin ang="2700000" scaled="0"/>
            </a:gradFill>
          </a:ln>
        </p:spPr>
        <p:style>
          <a:lnRef idx="1">
            <a:schemeClr val="accent1"/>
          </a:lnRef>
          <a:fillRef idx="0">
            <a:schemeClr val="accent1"/>
          </a:fillRef>
          <a:effectRef idx="0">
            <a:schemeClr val="accent1"/>
          </a:effectRef>
          <a:fontRef idx="minor">
            <a:schemeClr val="tx1"/>
          </a:fontRef>
        </p:style>
      </p:cxnSp>
      <p:sp>
        <p:nvSpPr>
          <p:cNvPr id="2" name="Espace réservé du texte 2">
            <a:extLst>
              <a:ext uri="{FF2B5EF4-FFF2-40B4-BE49-F238E27FC236}">
                <a16:creationId xmlns:a16="http://schemas.microsoft.com/office/drawing/2014/main" id="{013CDE64-07DE-5D5D-C04D-31776088E705}"/>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4</a:t>
            </a:r>
          </a:p>
        </p:txBody>
      </p:sp>
    </p:spTree>
    <p:extLst>
      <p:ext uri="{BB962C8B-B14F-4D97-AF65-F5344CB8AC3E}">
        <p14:creationId xmlns:p14="http://schemas.microsoft.com/office/powerpoint/2010/main" val="6675876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ous-chapitre bleu">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0060A8"/>
          </a:solidFill>
          <a:ln w="254000" cap="flat">
            <a:solidFill>
              <a:srgbClr val="0060A8"/>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0060A8"/>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rgbClr val="38BADB"/>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38BADB"/>
                </a:gs>
                <a:gs pos="100000">
                  <a:srgbClr val="0060A8"/>
                </a:gs>
              </a:gsLst>
              <a:lin ang="2700000" scaled="0"/>
            </a:gradFill>
          </a:ln>
        </p:spPr>
        <p:style>
          <a:lnRef idx="1">
            <a:schemeClr val="accent1"/>
          </a:lnRef>
          <a:fillRef idx="0">
            <a:schemeClr val="accent1"/>
          </a:fillRef>
          <a:effectRef idx="0">
            <a:schemeClr val="accent1"/>
          </a:effectRef>
          <a:fontRef idx="minor">
            <a:schemeClr val="tx1"/>
          </a:fontRef>
        </p:style>
      </p:cxnSp>
      <p:sp>
        <p:nvSpPr>
          <p:cNvPr id="3" name="Espace réservé du texte 2">
            <a:extLst>
              <a:ext uri="{FF2B5EF4-FFF2-40B4-BE49-F238E27FC236}">
                <a16:creationId xmlns:a16="http://schemas.microsoft.com/office/drawing/2014/main" id="{A0618C9D-9E01-2517-2223-BC9C9384D693}"/>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5</a:t>
            </a:r>
          </a:p>
        </p:txBody>
      </p:sp>
    </p:spTree>
    <p:extLst>
      <p:ext uri="{BB962C8B-B14F-4D97-AF65-F5344CB8AC3E}">
        <p14:creationId xmlns:p14="http://schemas.microsoft.com/office/powerpoint/2010/main" val="17555919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ous-chapitre vert">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97C21D"/>
          </a:solidFill>
          <a:ln w="254000" cap="flat">
            <a:solidFill>
              <a:srgbClr val="97C21D"/>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97C21D"/>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04997" y="3730633"/>
            <a:ext cx="5582575" cy="506436"/>
          </a:xfrm>
          <a:prstGeom prst="rect">
            <a:avLst/>
          </a:prstGeom>
        </p:spPr>
        <p:txBody>
          <a:bodyPr/>
          <a:lstStyle>
            <a:lvl1pPr marL="0" indent="0">
              <a:buNone/>
              <a:defRPr sz="1800">
                <a:solidFill>
                  <a:schemeClr val="accent4">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619297" y="3573797"/>
            <a:ext cx="1390192" cy="0"/>
          </a:xfrm>
          <a:prstGeom prst="line">
            <a:avLst/>
          </a:prstGeom>
          <a:ln w="38100">
            <a:gradFill>
              <a:gsLst>
                <a:gs pos="0">
                  <a:srgbClr val="97C21D"/>
                </a:gs>
                <a:gs pos="100000">
                  <a:srgbClr val="E0E15A"/>
                </a:gs>
              </a:gsLst>
              <a:lin ang="2700000" scaled="0"/>
            </a:gradFill>
          </a:ln>
        </p:spPr>
        <p:style>
          <a:lnRef idx="1">
            <a:schemeClr val="accent1"/>
          </a:lnRef>
          <a:fillRef idx="0">
            <a:schemeClr val="accent1"/>
          </a:fillRef>
          <a:effectRef idx="0">
            <a:schemeClr val="accent1"/>
          </a:effectRef>
          <a:fontRef idx="minor">
            <a:schemeClr val="tx1"/>
          </a:fontRef>
        </p:style>
      </p:cxnSp>
      <p:sp>
        <p:nvSpPr>
          <p:cNvPr id="4" name="Espace réservé du texte 2">
            <a:extLst>
              <a:ext uri="{FF2B5EF4-FFF2-40B4-BE49-F238E27FC236}">
                <a16:creationId xmlns:a16="http://schemas.microsoft.com/office/drawing/2014/main" id="{DD8E207D-C711-1DBE-EF7E-5EE902C66161}"/>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6</a:t>
            </a:r>
          </a:p>
        </p:txBody>
      </p:sp>
    </p:spTree>
    <p:extLst>
      <p:ext uri="{BB962C8B-B14F-4D97-AF65-F5344CB8AC3E}">
        <p14:creationId xmlns:p14="http://schemas.microsoft.com/office/powerpoint/2010/main" val="2043305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urquoise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225024093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Jaune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121378261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Orange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56079572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Fuscia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285104850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Bleu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125192064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Vert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userDrawn="1"/>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16195254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urquoise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userDrawn="1"/>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BE3B7B45-36A8-8CBA-24C7-800DCD8F7EB2}"/>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17254736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Jaune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userDrawn="1"/>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17D204F1-D21F-1EE6-572C-69C564183A0D}"/>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419131673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Orange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userDrawn="1"/>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9752C80F-B5F1-1A7C-0F7B-B530CB2EA15A}"/>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32938598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Fuscia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userDrawn="1"/>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673B9926-BDEA-E3C5-392B-DB1F98DF46C0}"/>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04971463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Bleu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userDrawn="1"/>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2A218436-94B2-2E04-74C2-873258150A58}"/>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56505373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Vert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userDrawn="1"/>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355D68A6-1C3B-8850-7D29-CA0B0DEEF111}"/>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426036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urquoise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userDrawn="1"/>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66633" y="3754708"/>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rgbClr val="38B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5" name="Espace réservé du texte 11">
            <a:extLst>
              <a:ext uri="{FF2B5EF4-FFF2-40B4-BE49-F238E27FC236}">
                <a16:creationId xmlns:a16="http://schemas.microsoft.com/office/drawing/2014/main" id="{E65B1AA4-3A24-113C-B957-75D41AF7CA32}"/>
              </a:ext>
            </a:extLst>
          </p:cNvPr>
          <p:cNvSpPr>
            <a:spLocks noGrp="1"/>
          </p:cNvSpPr>
          <p:nvPr>
            <p:ph type="body" sz="quarter" idx="15" hasCustomPrompt="1"/>
          </p:nvPr>
        </p:nvSpPr>
        <p:spPr>
          <a:xfrm>
            <a:off x="1231030" y="4889182"/>
            <a:ext cx="2148840" cy="826878"/>
          </a:xfrm>
          <a:prstGeom prst="rect">
            <a:avLst/>
          </a:prstGeom>
        </p:spPr>
        <p:txBody>
          <a:bodyPr/>
          <a:lstStyle>
            <a:lvl1pPr marL="0" indent="0">
              <a:buNone/>
              <a:defRPr sz="1100" b="0" i="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7" name="Espace réservé du texte 11">
            <a:extLst>
              <a:ext uri="{FF2B5EF4-FFF2-40B4-BE49-F238E27FC236}">
                <a16:creationId xmlns:a16="http://schemas.microsoft.com/office/drawing/2014/main" id="{E16880C5-70C7-C2F1-CD43-AA67F46052E1}"/>
              </a:ext>
            </a:extLst>
          </p:cNvPr>
          <p:cNvSpPr>
            <a:spLocks noGrp="1"/>
          </p:cNvSpPr>
          <p:nvPr>
            <p:ph type="body" sz="quarter" idx="17" hasCustomPrompt="1"/>
          </p:nvPr>
        </p:nvSpPr>
        <p:spPr>
          <a:xfrm>
            <a:off x="4155205" y="4889182"/>
            <a:ext cx="2148840" cy="826878"/>
          </a:xfrm>
          <a:prstGeom prst="rect">
            <a:avLst/>
          </a:prstGeom>
        </p:spPr>
        <p:txBody>
          <a:bodyPr/>
          <a:lstStyle>
            <a:lvl1pPr marL="0" indent="0">
              <a:buNone/>
              <a:defRPr sz="1100" b="0" i="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userDrawn="1"/>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6541411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Jaune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userDrawn="1"/>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57396" y="3801426"/>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userDrawn="1"/>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9" name="Espace réservé du texte 11">
            <a:extLst>
              <a:ext uri="{FF2B5EF4-FFF2-40B4-BE49-F238E27FC236}">
                <a16:creationId xmlns:a16="http://schemas.microsoft.com/office/drawing/2014/main" id="{B39150E8-5548-D00F-5325-B73C0CF68979}"/>
              </a:ext>
            </a:extLst>
          </p:cNvPr>
          <p:cNvSpPr>
            <a:spLocks noGrp="1"/>
          </p:cNvSpPr>
          <p:nvPr>
            <p:ph type="body" sz="quarter" idx="19" hasCustomPrompt="1"/>
          </p:nvPr>
        </p:nvSpPr>
        <p:spPr>
          <a:xfrm>
            <a:off x="123103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
        <p:nvSpPr>
          <p:cNvPr id="10" name="Espace réservé du texte 11">
            <a:extLst>
              <a:ext uri="{FF2B5EF4-FFF2-40B4-BE49-F238E27FC236}">
                <a16:creationId xmlns:a16="http://schemas.microsoft.com/office/drawing/2014/main" id="{3286CB37-447B-BB67-3081-0E3C58E3F8F3}"/>
              </a:ext>
            </a:extLst>
          </p:cNvPr>
          <p:cNvSpPr>
            <a:spLocks noGrp="1"/>
          </p:cNvSpPr>
          <p:nvPr>
            <p:ph type="body" sz="quarter" idx="20" hasCustomPrompt="1"/>
          </p:nvPr>
        </p:nvSpPr>
        <p:spPr>
          <a:xfrm>
            <a:off x="412865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72981804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Orange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userDrawn="1"/>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66633" y="3754708"/>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userDrawn="1"/>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Espace réservé du texte 11">
            <a:extLst>
              <a:ext uri="{FF2B5EF4-FFF2-40B4-BE49-F238E27FC236}">
                <a16:creationId xmlns:a16="http://schemas.microsoft.com/office/drawing/2014/main" id="{94A09044-354F-BF34-6BAA-D025F64544FE}"/>
              </a:ext>
            </a:extLst>
          </p:cNvPr>
          <p:cNvSpPr>
            <a:spLocks noGrp="1"/>
          </p:cNvSpPr>
          <p:nvPr>
            <p:ph type="body" sz="quarter" idx="19" hasCustomPrompt="1"/>
          </p:nvPr>
        </p:nvSpPr>
        <p:spPr>
          <a:xfrm>
            <a:off x="123103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
        <p:nvSpPr>
          <p:cNvPr id="9" name="Espace réservé du texte 11">
            <a:extLst>
              <a:ext uri="{FF2B5EF4-FFF2-40B4-BE49-F238E27FC236}">
                <a16:creationId xmlns:a16="http://schemas.microsoft.com/office/drawing/2014/main" id="{DC28AD20-BD81-C144-5DDC-1F54ED9C2BBB}"/>
              </a:ext>
            </a:extLst>
          </p:cNvPr>
          <p:cNvSpPr>
            <a:spLocks noGrp="1"/>
          </p:cNvSpPr>
          <p:nvPr>
            <p:ph type="body" sz="quarter" idx="20" hasCustomPrompt="1"/>
          </p:nvPr>
        </p:nvSpPr>
        <p:spPr>
          <a:xfrm>
            <a:off x="412865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20817802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Fuscia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userDrawn="1"/>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66633" y="3754708"/>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userDrawn="1"/>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Espace réservé du texte 11">
            <a:extLst>
              <a:ext uri="{FF2B5EF4-FFF2-40B4-BE49-F238E27FC236}">
                <a16:creationId xmlns:a16="http://schemas.microsoft.com/office/drawing/2014/main" id="{75A9B1B6-74E2-8A9F-89E3-4C09FA08E8EF}"/>
              </a:ext>
            </a:extLst>
          </p:cNvPr>
          <p:cNvSpPr>
            <a:spLocks noGrp="1"/>
          </p:cNvSpPr>
          <p:nvPr>
            <p:ph type="body" sz="quarter" idx="19" hasCustomPrompt="1"/>
          </p:nvPr>
        </p:nvSpPr>
        <p:spPr>
          <a:xfrm>
            <a:off x="123103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
        <p:nvSpPr>
          <p:cNvPr id="9" name="Espace réservé du texte 11">
            <a:extLst>
              <a:ext uri="{FF2B5EF4-FFF2-40B4-BE49-F238E27FC236}">
                <a16:creationId xmlns:a16="http://schemas.microsoft.com/office/drawing/2014/main" id="{4A3A97B5-02CC-93CF-D6F7-080FB4F84F8B}"/>
              </a:ext>
            </a:extLst>
          </p:cNvPr>
          <p:cNvSpPr>
            <a:spLocks noGrp="1"/>
          </p:cNvSpPr>
          <p:nvPr>
            <p:ph type="body" sz="quarter" idx="20" hasCustomPrompt="1"/>
          </p:nvPr>
        </p:nvSpPr>
        <p:spPr>
          <a:xfrm>
            <a:off x="412865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369838868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Bleu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userDrawn="1"/>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66633" y="3754708"/>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userDrawn="1"/>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Espace réservé du texte 11">
            <a:extLst>
              <a:ext uri="{FF2B5EF4-FFF2-40B4-BE49-F238E27FC236}">
                <a16:creationId xmlns:a16="http://schemas.microsoft.com/office/drawing/2014/main" id="{30F1E817-DCAE-F9BA-3CD9-7680FF100129}"/>
              </a:ext>
            </a:extLst>
          </p:cNvPr>
          <p:cNvSpPr>
            <a:spLocks noGrp="1"/>
          </p:cNvSpPr>
          <p:nvPr>
            <p:ph type="body" sz="quarter" idx="19" hasCustomPrompt="1"/>
          </p:nvPr>
        </p:nvSpPr>
        <p:spPr>
          <a:xfrm>
            <a:off x="123103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
        <p:nvSpPr>
          <p:cNvPr id="9" name="Espace réservé du texte 11">
            <a:extLst>
              <a:ext uri="{FF2B5EF4-FFF2-40B4-BE49-F238E27FC236}">
                <a16:creationId xmlns:a16="http://schemas.microsoft.com/office/drawing/2014/main" id="{B7804729-96E3-9169-DE6B-68F8946135B9}"/>
              </a:ext>
            </a:extLst>
          </p:cNvPr>
          <p:cNvSpPr>
            <a:spLocks noGrp="1"/>
          </p:cNvSpPr>
          <p:nvPr>
            <p:ph type="body" sz="quarter" idx="20" hasCustomPrompt="1"/>
          </p:nvPr>
        </p:nvSpPr>
        <p:spPr>
          <a:xfrm>
            <a:off x="412865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74159045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Vert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userDrawn="1"/>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userDrawn="1"/>
        </p:nvGrpSpPr>
        <p:grpSpPr>
          <a:xfrm>
            <a:off x="966633" y="3754708"/>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userDrawn="1"/>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Espace réservé du texte 11">
            <a:extLst>
              <a:ext uri="{FF2B5EF4-FFF2-40B4-BE49-F238E27FC236}">
                <a16:creationId xmlns:a16="http://schemas.microsoft.com/office/drawing/2014/main" id="{D658DEAF-A5A5-0D93-9EF4-B808BFBA696C}"/>
              </a:ext>
            </a:extLst>
          </p:cNvPr>
          <p:cNvSpPr>
            <a:spLocks noGrp="1"/>
          </p:cNvSpPr>
          <p:nvPr>
            <p:ph type="body" sz="quarter" idx="19" hasCustomPrompt="1"/>
          </p:nvPr>
        </p:nvSpPr>
        <p:spPr>
          <a:xfrm>
            <a:off x="123103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
        <p:nvSpPr>
          <p:cNvPr id="9" name="Espace réservé du texte 11">
            <a:extLst>
              <a:ext uri="{FF2B5EF4-FFF2-40B4-BE49-F238E27FC236}">
                <a16:creationId xmlns:a16="http://schemas.microsoft.com/office/drawing/2014/main" id="{DA2D218B-B3A4-FFFE-27FB-1B9235DC80CA}"/>
              </a:ext>
            </a:extLst>
          </p:cNvPr>
          <p:cNvSpPr>
            <a:spLocks noGrp="1"/>
          </p:cNvSpPr>
          <p:nvPr>
            <p:ph type="body" sz="quarter" idx="20" hasCustomPrompt="1"/>
          </p:nvPr>
        </p:nvSpPr>
        <p:spPr>
          <a:xfrm>
            <a:off x="412865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33599160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urquoise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userDrawn="1"/>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userDrawn="1"/>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110320542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Jaune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userDrawn="1"/>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userDrawn="1"/>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46557205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Orange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userDrawn="1"/>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userDrawn="1"/>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311918748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Fuscia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userDrawn="1"/>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userDrawn="1"/>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75064592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leu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userDrawn="1"/>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userDrawn="1"/>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239422404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Vert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userDrawn="1"/>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userDrawn="1"/>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147997684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urquoise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318627414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Jaune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54719502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Orange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03468198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Fuscia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41721790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Bleu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414393138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Vert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userDrawn="1"/>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userDrawn="1"/>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76641052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Jaune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chemeClr val="bg2"/>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8" y="1187156"/>
            <a:ext cx="3673703" cy="477041"/>
          </a:xfrm>
          <a:prstGeom prst="rect">
            <a:avLst/>
          </a:prstGeom>
        </p:spPr>
        <p:txBody>
          <a:bodyPr/>
          <a:lstStyle>
            <a:lvl1pPr marL="0" indent="0" algn="ctr">
              <a:buNone/>
              <a:defRPr sz="2800" b="1">
                <a:solidFill>
                  <a:schemeClr val="bg2"/>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chemeClr val="bg2"/>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848" y="3819599"/>
            <a:ext cx="3674543" cy="565150"/>
          </a:xfrm>
          <a:prstGeom prst="rect">
            <a:avLst/>
          </a:prstGeom>
        </p:spPr>
        <p:txBody>
          <a:bodyPr/>
          <a:lstStyle>
            <a:lvl1pPr marL="0" indent="0" algn="ctr">
              <a:buNone/>
              <a:defRPr sz="2800" b="1">
                <a:solidFill>
                  <a:schemeClr val="bg2"/>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chemeClr val="bg2"/>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42167097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Jaune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chemeClr val="accent3"/>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9" y="1187156"/>
            <a:ext cx="3559946" cy="477041"/>
          </a:xfrm>
          <a:prstGeom prst="rect">
            <a:avLst/>
          </a:prstGeom>
        </p:spPr>
        <p:txBody>
          <a:bodyPr/>
          <a:lstStyle>
            <a:lvl1pPr marL="0" indent="0" algn="ctr">
              <a:buNone/>
              <a:defRPr sz="2800" b="1">
                <a:solidFill>
                  <a:srgbClr val="FAB500"/>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rgbClr val="FAB500"/>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938" y="3749260"/>
            <a:ext cx="3674543" cy="565150"/>
          </a:xfrm>
          <a:prstGeom prst="rect">
            <a:avLst/>
          </a:prstGeom>
        </p:spPr>
        <p:txBody>
          <a:bodyPr/>
          <a:lstStyle>
            <a:lvl1pPr marL="0" indent="0" algn="ctr">
              <a:buNone/>
              <a:defRPr sz="2800" b="1">
                <a:solidFill>
                  <a:srgbClr val="FAB500"/>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rgbClr val="FAB500"/>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15709906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Orange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chemeClr val="accent2"/>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9" y="1187156"/>
            <a:ext cx="3559946" cy="477041"/>
          </a:xfrm>
          <a:prstGeom prst="rect">
            <a:avLst/>
          </a:prstGeom>
        </p:spPr>
        <p:txBody>
          <a:bodyPr/>
          <a:lstStyle>
            <a:lvl1pPr marL="0" indent="0" algn="ctr">
              <a:buNone/>
              <a:defRPr sz="2800" b="1">
                <a:solidFill>
                  <a:schemeClr val="accent2"/>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chemeClr val="accent2"/>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938" y="3749260"/>
            <a:ext cx="3674543" cy="565150"/>
          </a:xfrm>
          <a:prstGeom prst="rect">
            <a:avLst/>
          </a:prstGeom>
        </p:spPr>
        <p:txBody>
          <a:bodyPr/>
          <a:lstStyle>
            <a:lvl1pPr marL="0" indent="0" algn="ctr">
              <a:buNone/>
              <a:defRPr sz="2800" b="1">
                <a:solidFill>
                  <a:schemeClr val="accent2"/>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chemeClr val="accent2"/>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21741527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Fuscia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chemeClr val="accent5"/>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9" y="1187156"/>
            <a:ext cx="3559946" cy="477041"/>
          </a:xfrm>
          <a:prstGeom prst="rect">
            <a:avLst/>
          </a:prstGeom>
        </p:spPr>
        <p:txBody>
          <a:bodyPr/>
          <a:lstStyle>
            <a:lvl1pPr marL="0" indent="0" algn="ctr">
              <a:buNone/>
              <a:defRPr sz="2800" b="1">
                <a:solidFill>
                  <a:srgbClr val="E50071"/>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rgbClr val="E50071"/>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938" y="3749260"/>
            <a:ext cx="3674543" cy="565150"/>
          </a:xfrm>
          <a:prstGeom prst="rect">
            <a:avLst/>
          </a:prstGeom>
        </p:spPr>
        <p:txBody>
          <a:bodyPr/>
          <a:lstStyle>
            <a:lvl1pPr marL="0" indent="0" algn="ctr">
              <a:buNone/>
              <a:defRPr sz="2800" b="1">
                <a:solidFill>
                  <a:srgbClr val="E50071"/>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rgbClr val="E50071"/>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142337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Bleu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chemeClr val="tx2"/>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9" y="1187156"/>
            <a:ext cx="3559946" cy="477041"/>
          </a:xfrm>
          <a:prstGeom prst="rect">
            <a:avLst/>
          </a:prstGeom>
        </p:spPr>
        <p:txBody>
          <a:bodyPr/>
          <a:lstStyle>
            <a:lvl1pPr marL="0" indent="0" algn="ctr">
              <a:buNone/>
              <a:defRPr sz="2800" b="1">
                <a:solidFill>
                  <a:schemeClr val="tx2"/>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chemeClr val="tx2"/>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938" y="3749260"/>
            <a:ext cx="3674543" cy="565150"/>
          </a:xfrm>
          <a:prstGeom prst="rect">
            <a:avLst/>
          </a:prstGeom>
        </p:spPr>
        <p:txBody>
          <a:bodyPr/>
          <a:lstStyle>
            <a:lvl1pPr marL="0" indent="0" algn="ctr">
              <a:buNone/>
              <a:defRPr sz="2800" b="1">
                <a:solidFill>
                  <a:schemeClr val="tx2"/>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chemeClr val="tx2"/>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32989875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Vert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userDrawn="1"/>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97C21D"/>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9" y="1187156"/>
            <a:ext cx="3559946" cy="477041"/>
          </a:xfrm>
          <a:prstGeom prst="rect">
            <a:avLst/>
          </a:prstGeom>
        </p:spPr>
        <p:txBody>
          <a:bodyPr/>
          <a:lstStyle>
            <a:lvl1pPr marL="0" indent="0" algn="ctr">
              <a:buNone/>
              <a:defRPr sz="2800" b="1">
                <a:solidFill>
                  <a:srgbClr val="97C21D"/>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rgbClr val="97C21D"/>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938" y="3749260"/>
            <a:ext cx="3674543" cy="565150"/>
          </a:xfrm>
          <a:prstGeom prst="rect">
            <a:avLst/>
          </a:prstGeom>
        </p:spPr>
        <p:txBody>
          <a:bodyPr/>
          <a:lstStyle>
            <a:lvl1pPr marL="0" indent="0" algn="ctr">
              <a:buNone/>
              <a:defRPr sz="2800" b="1">
                <a:solidFill>
                  <a:srgbClr val="97C21D"/>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rgbClr val="97C21D"/>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4492530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urquoise_6">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userDrawn="1"/>
        </p:nvSpPr>
        <p:spPr bwMode="auto">
          <a:xfrm>
            <a:off x="9345386" y="1405619"/>
            <a:ext cx="914400" cy="914400"/>
          </a:xfrm>
          <a:prstGeom prst="ellipse">
            <a:avLst/>
          </a:prstGeom>
          <a:solidFill>
            <a:schemeClr val="bg1"/>
          </a:solidFill>
          <a:ln w="28575">
            <a:solidFill>
              <a:schemeClr val="bg2"/>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userDrawn="1"/>
        </p:nvSpPr>
        <p:spPr bwMode="auto">
          <a:xfrm>
            <a:off x="8888186" y="2971800"/>
            <a:ext cx="914400" cy="914400"/>
          </a:xfrm>
          <a:prstGeom prst="ellipse">
            <a:avLst/>
          </a:prstGeom>
          <a:solidFill>
            <a:schemeClr val="bg1"/>
          </a:solidFill>
          <a:ln w="28575">
            <a:solidFill>
              <a:schemeClr val="bg2"/>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userDrawn="1"/>
        </p:nvSpPr>
        <p:spPr bwMode="auto">
          <a:xfrm>
            <a:off x="9345386" y="4537981"/>
            <a:ext cx="914400" cy="914400"/>
          </a:xfrm>
          <a:prstGeom prst="ellipse">
            <a:avLst/>
          </a:prstGeom>
          <a:solidFill>
            <a:schemeClr val="bg1"/>
          </a:solidFill>
          <a:ln w="28575">
            <a:solidFill>
              <a:schemeClr val="bg2"/>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83421013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Jaune_7">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userDrawn="1"/>
        </p:nvSpPr>
        <p:spPr bwMode="auto">
          <a:xfrm>
            <a:off x="9345386" y="1405619"/>
            <a:ext cx="914400" cy="914400"/>
          </a:xfrm>
          <a:prstGeom prst="ellipse">
            <a:avLst/>
          </a:prstGeom>
          <a:solidFill>
            <a:schemeClr val="bg1"/>
          </a:solidFill>
          <a:ln w="28575">
            <a:solidFill>
              <a:schemeClr val="accent3"/>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userDrawn="1"/>
        </p:nvSpPr>
        <p:spPr bwMode="auto">
          <a:xfrm>
            <a:off x="8888186" y="2971800"/>
            <a:ext cx="914400" cy="914400"/>
          </a:xfrm>
          <a:prstGeom prst="ellipse">
            <a:avLst/>
          </a:prstGeom>
          <a:solidFill>
            <a:schemeClr val="bg1"/>
          </a:solidFill>
          <a:ln w="28575">
            <a:solidFill>
              <a:schemeClr val="accent3"/>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userDrawn="1"/>
        </p:nvSpPr>
        <p:spPr bwMode="auto">
          <a:xfrm>
            <a:off x="9345386" y="4537981"/>
            <a:ext cx="914400" cy="914400"/>
          </a:xfrm>
          <a:prstGeom prst="ellipse">
            <a:avLst/>
          </a:prstGeom>
          <a:solidFill>
            <a:schemeClr val="bg1"/>
          </a:solidFill>
          <a:ln w="28575">
            <a:solidFill>
              <a:schemeClr val="accent3"/>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356407612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Orange_7">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userDrawn="1"/>
        </p:nvSpPr>
        <p:spPr bwMode="auto">
          <a:xfrm>
            <a:off x="9345386" y="1405619"/>
            <a:ext cx="914400" cy="914400"/>
          </a:xfrm>
          <a:prstGeom prst="ellipse">
            <a:avLst/>
          </a:prstGeom>
          <a:solidFill>
            <a:schemeClr val="bg1"/>
          </a:solidFill>
          <a:ln w="28575">
            <a:solidFill>
              <a:schemeClr val="accent2"/>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userDrawn="1"/>
        </p:nvSpPr>
        <p:spPr bwMode="auto">
          <a:xfrm>
            <a:off x="8888186" y="2971800"/>
            <a:ext cx="914400" cy="914400"/>
          </a:xfrm>
          <a:prstGeom prst="ellipse">
            <a:avLst/>
          </a:prstGeom>
          <a:solidFill>
            <a:schemeClr val="bg1"/>
          </a:solidFill>
          <a:ln w="28575">
            <a:solidFill>
              <a:schemeClr val="accent2"/>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userDrawn="1"/>
        </p:nvSpPr>
        <p:spPr bwMode="auto">
          <a:xfrm>
            <a:off x="9345386" y="4537981"/>
            <a:ext cx="914400" cy="914400"/>
          </a:xfrm>
          <a:prstGeom prst="ellipse">
            <a:avLst/>
          </a:prstGeom>
          <a:solidFill>
            <a:schemeClr val="bg1"/>
          </a:solidFill>
          <a:ln w="28575">
            <a:solidFill>
              <a:schemeClr val="accent2"/>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66301037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Fuscia_7">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userDrawn="1"/>
        </p:nvSpPr>
        <p:spPr bwMode="auto">
          <a:xfrm>
            <a:off x="9345386" y="1405619"/>
            <a:ext cx="914400" cy="914400"/>
          </a:xfrm>
          <a:prstGeom prst="ellipse">
            <a:avLst/>
          </a:prstGeom>
          <a:solidFill>
            <a:schemeClr val="bg1"/>
          </a:solidFill>
          <a:ln w="28575">
            <a:solidFill>
              <a:srgbClr val="E50071"/>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userDrawn="1"/>
        </p:nvSpPr>
        <p:spPr bwMode="auto">
          <a:xfrm>
            <a:off x="8888186" y="2971800"/>
            <a:ext cx="914400" cy="914400"/>
          </a:xfrm>
          <a:prstGeom prst="ellipse">
            <a:avLst/>
          </a:prstGeom>
          <a:solidFill>
            <a:schemeClr val="bg1"/>
          </a:solidFill>
          <a:ln w="28575">
            <a:solidFill>
              <a:srgbClr val="E50071"/>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userDrawn="1"/>
        </p:nvSpPr>
        <p:spPr bwMode="auto">
          <a:xfrm>
            <a:off x="9345386" y="4537981"/>
            <a:ext cx="914400" cy="914400"/>
          </a:xfrm>
          <a:prstGeom prst="ellipse">
            <a:avLst/>
          </a:prstGeom>
          <a:solidFill>
            <a:schemeClr val="bg1"/>
          </a:solidFill>
          <a:ln w="28575">
            <a:solidFill>
              <a:srgbClr val="E50071"/>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rgbClr val="E50071"/>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53333096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Bleu_7">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userDrawn="1"/>
        </p:nvSpPr>
        <p:spPr bwMode="auto">
          <a:xfrm>
            <a:off x="9345386" y="1405619"/>
            <a:ext cx="914400" cy="914400"/>
          </a:xfrm>
          <a:prstGeom prst="ellipse">
            <a:avLst/>
          </a:prstGeom>
          <a:solidFill>
            <a:schemeClr val="bg1"/>
          </a:solidFill>
          <a:ln w="28575">
            <a:solidFill>
              <a:schemeClr val="accent1"/>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userDrawn="1"/>
        </p:nvSpPr>
        <p:spPr bwMode="auto">
          <a:xfrm>
            <a:off x="8888186" y="2971800"/>
            <a:ext cx="914400" cy="914400"/>
          </a:xfrm>
          <a:prstGeom prst="ellipse">
            <a:avLst/>
          </a:prstGeom>
          <a:solidFill>
            <a:schemeClr val="bg1"/>
          </a:solidFill>
          <a:ln w="28575">
            <a:solidFill>
              <a:schemeClr val="accent1"/>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userDrawn="1"/>
        </p:nvSpPr>
        <p:spPr bwMode="auto">
          <a:xfrm>
            <a:off x="9345386" y="4537981"/>
            <a:ext cx="914400" cy="914400"/>
          </a:xfrm>
          <a:prstGeom prst="ellipse">
            <a:avLst/>
          </a:prstGeom>
          <a:solidFill>
            <a:schemeClr val="bg1"/>
          </a:solidFill>
          <a:ln w="28575">
            <a:solidFill>
              <a:schemeClr val="accent1"/>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chemeClr val="accent1"/>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42115566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Vert_7">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userDrawn="1"/>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userDrawn="1"/>
        </p:nvSpPr>
        <p:spPr bwMode="auto">
          <a:xfrm>
            <a:off x="9345386" y="1405619"/>
            <a:ext cx="914400" cy="914400"/>
          </a:xfrm>
          <a:prstGeom prst="ellipse">
            <a:avLst/>
          </a:prstGeom>
          <a:solidFill>
            <a:schemeClr val="bg1"/>
          </a:solidFill>
          <a:ln w="28575">
            <a:solidFill>
              <a:schemeClr val="accent4"/>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userDrawn="1"/>
        </p:nvSpPr>
        <p:spPr bwMode="auto">
          <a:xfrm>
            <a:off x="8888186" y="2971800"/>
            <a:ext cx="914400" cy="914400"/>
          </a:xfrm>
          <a:prstGeom prst="ellipse">
            <a:avLst/>
          </a:prstGeom>
          <a:solidFill>
            <a:schemeClr val="bg1"/>
          </a:solidFill>
          <a:ln w="28575">
            <a:solidFill>
              <a:schemeClr val="accent4"/>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userDrawn="1"/>
        </p:nvSpPr>
        <p:spPr bwMode="auto">
          <a:xfrm>
            <a:off x="9345386" y="4537981"/>
            <a:ext cx="914400" cy="914400"/>
          </a:xfrm>
          <a:prstGeom prst="ellipse">
            <a:avLst/>
          </a:prstGeom>
          <a:solidFill>
            <a:schemeClr val="bg1"/>
          </a:solidFill>
          <a:ln w="28575">
            <a:solidFill>
              <a:schemeClr val="accent4"/>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47853924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urquoise_7">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bg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bg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bg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bg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bg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bg2"/>
          </a:solidFill>
          <a:ln w="2896" cap="flat">
            <a:solidFill>
              <a:schemeClr val="bg2"/>
            </a:solid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bg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solidFill>
              <a:schemeClr val="bg2"/>
            </a:solid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bg2"/>
          </a:solidFill>
          <a:ln w="2896" cap="flat">
            <a:solidFill>
              <a:schemeClr val="bg2"/>
            </a:solid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bg2"/>
          </a:solidFill>
          <a:ln w="2896" cap="flat">
            <a:solidFill>
              <a:schemeClr val="bg2"/>
            </a:solid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chemeClr val="bg2"/>
          </a:solidFill>
          <a:ln w="2896" cap="flat">
            <a:solidFill>
              <a:schemeClr val="bg2"/>
            </a:solid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755886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Jaune_8">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3">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3">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3">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3">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3">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3"/>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3"/>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3"/>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3"/>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chemeClr val="accent3"/>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81200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Orange_8">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chemeClr val="accent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16771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Fuscia_8">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5">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5">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5">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5">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5">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5"/>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5"/>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5"/>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5"/>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chemeClr val="accent5"/>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484944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Bleu_8">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0060A8"/>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786880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Vert_8">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4">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4">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4">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4">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4">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4"/>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4"/>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4"/>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4"/>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chemeClr val="accent4"/>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1460609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urquoise_8">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B3CC172A-574B-1AED-F0E6-8E885D76F980}"/>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
        <p:nvSpPr>
          <p:cNvPr id="5" name="Espace réservé du texte 11">
            <a:extLst>
              <a:ext uri="{FF2B5EF4-FFF2-40B4-BE49-F238E27FC236}">
                <a16:creationId xmlns:a16="http://schemas.microsoft.com/office/drawing/2014/main" id="{9043434F-D0F8-C87F-A998-8FB6842F7D6B}"/>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453656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Jaune_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rgbClr val="FAB5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rgbClr val="FAB500"/>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A19D4B74-C476-02A9-E4BD-4D4FF2C28FB3}"/>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
        <p:nvSpPr>
          <p:cNvPr id="4" name="Espace réservé du texte 11">
            <a:extLst>
              <a:ext uri="{FF2B5EF4-FFF2-40B4-BE49-F238E27FC236}">
                <a16:creationId xmlns:a16="http://schemas.microsoft.com/office/drawing/2014/main" id="{3050F4C5-B981-7E94-6371-6A20D31E17D3}"/>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604140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Orange_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14EF5BAD-9D25-D77D-183E-AA32EED930F6}"/>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
        <p:nvSpPr>
          <p:cNvPr id="4" name="Espace réservé du texte 11">
            <a:extLst>
              <a:ext uri="{FF2B5EF4-FFF2-40B4-BE49-F238E27FC236}">
                <a16:creationId xmlns:a16="http://schemas.microsoft.com/office/drawing/2014/main" id="{0335689E-18DB-8923-06EA-7E6C3D1DFA17}"/>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4112712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Fuscia_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79AA05FA-D29E-66D0-E9C8-95DD03519FED}"/>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
        <p:nvSpPr>
          <p:cNvPr id="4" name="Espace réservé du texte 11">
            <a:extLst>
              <a:ext uri="{FF2B5EF4-FFF2-40B4-BE49-F238E27FC236}">
                <a16:creationId xmlns:a16="http://schemas.microsoft.com/office/drawing/2014/main" id="{E211BEFB-AA03-CBD8-AE5A-BFC3C3D801DA}"/>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132784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leu_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702C5DFE-2198-B5DE-7771-5B9FBDB3A484}"/>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
        <p:nvSpPr>
          <p:cNvPr id="4" name="Espace réservé du texte 11">
            <a:extLst>
              <a:ext uri="{FF2B5EF4-FFF2-40B4-BE49-F238E27FC236}">
                <a16:creationId xmlns:a16="http://schemas.microsoft.com/office/drawing/2014/main" id="{B5C47BDE-76C7-0A8E-932C-212E351F98F7}"/>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873721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Vert_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userDrawn="1"/>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userDrawn="1"/>
        </p:nvSpPr>
        <p:spPr>
          <a:xfrm>
            <a:off x="4507241" y="4056298"/>
            <a:ext cx="461962" cy="1745673"/>
          </a:xfrm>
          <a:prstGeom prst="roundRect">
            <a:avLst>
              <a:gd name="adj" fmla="val 635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F6AF9ACC-C82D-43B3-17DE-72876F65B8E3}"/>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
        <p:nvSpPr>
          <p:cNvPr id="4" name="Espace réservé du texte 11">
            <a:extLst>
              <a:ext uri="{FF2B5EF4-FFF2-40B4-BE49-F238E27FC236}">
                <a16:creationId xmlns:a16="http://schemas.microsoft.com/office/drawing/2014/main" id="{75D9BE3A-A6F7-95DA-569C-2A785745334A}"/>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19954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urquoise_9">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1171589" y="1042068"/>
            <a:ext cx="1035424" cy="1035424"/>
          </a:xfrm>
          <a:prstGeom prst="ellipse">
            <a:avLst/>
          </a:prstGeom>
          <a:noFill/>
          <a:ln w="28575">
            <a:solidFill>
              <a:srgbClr val="38BADB"/>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387163" y="3930407"/>
            <a:ext cx="1035424" cy="1035424"/>
          </a:xfrm>
          <a:prstGeom prst="ellipse">
            <a:avLst/>
          </a:prstGeom>
          <a:noFill/>
          <a:ln w="28575">
            <a:solidFill>
              <a:srgbClr val="38BADB"/>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3220726" y="3102222"/>
            <a:ext cx="1035424" cy="1035424"/>
          </a:xfrm>
          <a:prstGeom prst="ellipse">
            <a:avLst/>
          </a:prstGeom>
          <a:noFill/>
          <a:ln w="28575">
            <a:solidFill>
              <a:srgbClr val="38BADB"/>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rgbClr val="38BADB"/>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rgbClr val="38BADB"/>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rgbClr val="38BADB"/>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41725626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Jaune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1171589" y="1042068"/>
            <a:ext cx="1035424" cy="1035424"/>
          </a:xfrm>
          <a:prstGeom prst="ellipse">
            <a:avLst/>
          </a:prstGeom>
          <a:noFill/>
          <a:ln w="28575">
            <a:solidFill>
              <a:schemeClr val="accent3"/>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387163" y="3930407"/>
            <a:ext cx="1035424" cy="1035424"/>
          </a:xfrm>
          <a:prstGeom prst="ellipse">
            <a:avLst/>
          </a:prstGeom>
          <a:noFill/>
          <a:ln w="28575">
            <a:solidFill>
              <a:schemeClr val="accent3"/>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3220726" y="3102222"/>
            <a:ext cx="1035424" cy="1035424"/>
          </a:xfrm>
          <a:prstGeom prst="ellipse">
            <a:avLst/>
          </a:prstGeom>
          <a:noFill/>
          <a:ln w="28575">
            <a:solidFill>
              <a:schemeClr val="accent3"/>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chemeClr val="accent3"/>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chemeClr val="accent3"/>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chemeClr val="accent3"/>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123677516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Orange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1171589" y="1042068"/>
            <a:ext cx="1035424" cy="1035424"/>
          </a:xfrm>
          <a:prstGeom prst="ellipse">
            <a:avLst/>
          </a:prstGeom>
          <a:noFill/>
          <a:ln w="28575">
            <a:solidFill>
              <a:srgbClr val="ED6C4D"/>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387163" y="3930407"/>
            <a:ext cx="1035424" cy="1035424"/>
          </a:xfrm>
          <a:prstGeom prst="ellipse">
            <a:avLst/>
          </a:prstGeom>
          <a:noFill/>
          <a:ln w="28575">
            <a:solidFill>
              <a:srgbClr val="ED6C4D"/>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3220726" y="3102222"/>
            <a:ext cx="1035424" cy="1035424"/>
          </a:xfrm>
          <a:prstGeom prst="ellipse">
            <a:avLst/>
          </a:prstGeom>
          <a:noFill/>
          <a:ln w="28575">
            <a:solidFill>
              <a:srgbClr val="ED6C4D"/>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chemeClr val="accent2"/>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chemeClr val="accent2"/>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chemeClr val="accent2"/>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92592694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Fuscia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1171589" y="1042068"/>
            <a:ext cx="1035424" cy="1035424"/>
          </a:xfrm>
          <a:prstGeom prst="ellipse">
            <a:avLst/>
          </a:prstGeom>
          <a:noFill/>
          <a:ln w="28575">
            <a:solidFill>
              <a:schemeClr val="accent5"/>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387163" y="3930407"/>
            <a:ext cx="1035424" cy="1035424"/>
          </a:xfrm>
          <a:prstGeom prst="ellipse">
            <a:avLst/>
          </a:prstGeom>
          <a:noFill/>
          <a:ln w="28575">
            <a:solidFill>
              <a:schemeClr val="accent5"/>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3220726" y="3102222"/>
            <a:ext cx="1035424" cy="1035424"/>
          </a:xfrm>
          <a:prstGeom prst="ellipse">
            <a:avLst/>
          </a:prstGeom>
          <a:noFill/>
          <a:ln w="28575">
            <a:solidFill>
              <a:schemeClr val="accent5"/>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chemeClr val="accent5"/>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chemeClr val="accent5"/>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chemeClr val="accent5"/>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69970573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Bleu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1171589" y="1042068"/>
            <a:ext cx="1035424" cy="1035424"/>
          </a:xfrm>
          <a:prstGeom prst="ellipse">
            <a:avLst/>
          </a:prstGeom>
          <a:noFill/>
          <a:ln w="28575">
            <a:solidFill>
              <a:schemeClr val="tx2"/>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387163" y="3930407"/>
            <a:ext cx="1035424" cy="1035424"/>
          </a:xfrm>
          <a:prstGeom prst="ellipse">
            <a:avLst/>
          </a:prstGeom>
          <a:noFill/>
          <a:ln w="28575">
            <a:solidFill>
              <a:schemeClr val="tx2"/>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3220726" y="3102222"/>
            <a:ext cx="1035424" cy="1035424"/>
          </a:xfrm>
          <a:prstGeom prst="ellipse">
            <a:avLst/>
          </a:prstGeom>
          <a:noFill/>
          <a:ln w="28575">
            <a:solidFill>
              <a:schemeClr val="tx2"/>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chemeClr val="tx2"/>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chemeClr val="tx2"/>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chemeClr val="tx2"/>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62294648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Vert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userDrawn="1"/>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userDrawn="1"/>
        </p:nvSpPr>
        <p:spPr bwMode="auto">
          <a:xfrm>
            <a:off x="1171589" y="1042068"/>
            <a:ext cx="1035424" cy="1035424"/>
          </a:xfrm>
          <a:prstGeom prst="ellipse">
            <a:avLst/>
          </a:prstGeom>
          <a:noFill/>
          <a:ln w="28575">
            <a:solidFill>
              <a:schemeClr val="accent4"/>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userDrawn="1"/>
        </p:nvSpPr>
        <p:spPr bwMode="auto">
          <a:xfrm>
            <a:off x="387163" y="3930407"/>
            <a:ext cx="1035424" cy="1035424"/>
          </a:xfrm>
          <a:prstGeom prst="ellipse">
            <a:avLst/>
          </a:prstGeom>
          <a:noFill/>
          <a:ln w="28575">
            <a:solidFill>
              <a:schemeClr val="accent4"/>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userDrawn="1"/>
        </p:nvSpPr>
        <p:spPr bwMode="auto">
          <a:xfrm>
            <a:off x="3220726" y="3102222"/>
            <a:ext cx="1035424" cy="1035424"/>
          </a:xfrm>
          <a:prstGeom prst="ellipse">
            <a:avLst/>
          </a:prstGeom>
          <a:noFill/>
          <a:ln w="28575">
            <a:solidFill>
              <a:schemeClr val="accent4"/>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userDrawn="1"/>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chemeClr val="accent4"/>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chemeClr val="accent4"/>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chemeClr val="accent4"/>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48427038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urquoise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bg2"/>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bg2"/>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bg2"/>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chemeClr val="bg2"/>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chemeClr val="bg2"/>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chemeClr val="bg2"/>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14003877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Jaune_12">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3"/>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3"/>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3"/>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chemeClr val="accent3"/>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chemeClr val="accent3"/>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chemeClr val="accent3"/>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11063776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Orange_1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D6C4D"/>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D6C4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D6C4D"/>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rgbClr val="ED6C4D"/>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rgbClr val="ED6C4D"/>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rgbClr val="ED6C4D"/>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39711768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Fuscia_1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5"/>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5"/>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5"/>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chemeClr val="accent5"/>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chemeClr val="accent5"/>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chemeClr val="accent5"/>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13236300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Bleu_1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tx2"/>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tx2"/>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tx2"/>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chemeClr val="tx2"/>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chemeClr val="tx2"/>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chemeClr val="tx2"/>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32503838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Vert_1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userDrawn="1"/>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4"/>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userDrawn="1"/>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4"/>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userDrawn="1"/>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4"/>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chemeClr val="accent4"/>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chemeClr val="accent4"/>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chemeClr val="accent4"/>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13363427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urquoise_11">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4576156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Jaune_13">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15548957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Orange_12">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2104684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Fuscia_12">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519001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Bleu_12">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746302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Vert_12">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rgbClr val="97C21D"/>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2194377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urquoise_12">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126443148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Jaune_14">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208560430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Orange_13">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51910878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Fuscia_13">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91313822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Bleu_13">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chemeClr val="accent1"/>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272581306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Vert_13">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405129332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urquoise_13">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129403689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Jaune_15">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232035531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Orange_14">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2363993992"/>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Fuscia_14">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44310370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Bleu_14">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1019927754"/>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Vert_14">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1734179656"/>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11">
            <a:extLst>
              <a:ext uri="{FF2B5EF4-FFF2-40B4-BE49-F238E27FC236}">
                <a16:creationId xmlns:a16="http://schemas.microsoft.com/office/drawing/2014/main" id="{ACC43269-0AD1-7C13-E81D-47C2EBF1C281}"/>
              </a:ext>
            </a:extLst>
          </p:cNvPr>
          <p:cNvSpPr>
            <a:spLocks noGrp="1"/>
          </p:cNvSpPr>
          <p:nvPr>
            <p:ph type="body" sz="quarter" idx="14" hasCustomPrompt="1"/>
          </p:nvPr>
        </p:nvSpPr>
        <p:spPr>
          <a:xfrm>
            <a:off x="838199" y="2070340"/>
            <a:ext cx="10515600" cy="389913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a:t>
            </a:r>
            <a:r>
              <a:rPr lang="fr-FR" b="0" i="0" err="1">
                <a:solidFill>
                  <a:srgbClr val="000000"/>
                </a:solidFill>
                <a:effectLst/>
                <a:latin typeface="Open Sans" panose="020B0606030504020204" pitchFamily="34" charset="0"/>
              </a:rPr>
              <a:t>dolor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consectetur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a:t>
            </a:r>
            <a:r>
              <a:rPr lang="fr-FR" b="0" i="0" err="1">
                <a:solidFill>
                  <a:srgbClr val="000000"/>
                </a:solidFill>
                <a:effectLst/>
                <a:latin typeface="Open Sans" panose="020B0606030504020204" pitchFamily="34" charset="0"/>
              </a:rPr>
              <a:t>dolore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nisi</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a:t>
            </a:r>
            <a:r>
              <a:rPr lang="fr-FR" b="0" i="0" err="1">
                <a:solidFill>
                  <a:srgbClr val="000000"/>
                </a:solidFill>
                <a:effectLst/>
                <a:latin typeface="Open Sans" panose="020B0606030504020204" pitchFamily="34" charset="0"/>
              </a:rPr>
              <a:t>ea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a:t>
            </a:r>
            <a:r>
              <a:rPr lang="fr-FR" b="0" i="0" err="1">
                <a:solidFill>
                  <a:srgbClr val="000000"/>
                </a:solidFill>
                <a:effectLst/>
                <a:latin typeface="Open Sans" panose="020B0606030504020204" pitchFamily="34" charset="0"/>
              </a:rPr>
              <a:t>dolor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consectetur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a:t>
            </a:r>
            <a:r>
              <a:rPr lang="fr-FR" b="0" i="0" err="1">
                <a:solidFill>
                  <a:srgbClr val="000000"/>
                </a:solidFill>
                <a:effectLst/>
                <a:latin typeface="Open Sans" panose="020B0606030504020204" pitchFamily="34" charset="0"/>
              </a:rPr>
              <a:t>dolore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
        <p:nvSpPr>
          <p:cNvPr id="4" name="Espace réservé du texte 8">
            <a:extLst>
              <a:ext uri="{FF2B5EF4-FFF2-40B4-BE49-F238E27FC236}">
                <a16:creationId xmlns:a16="http://schemas.microsoft.com/office/drawing/2014/main" id="{80995070-A6BC-2B1F-D03B-A3AC2DF4876A}"/>
              </a:ext>
            </a:extLst>
          </p:cNvPr>
          <p:cNvSpPr>
            <a:spLocks noGrp="1"/>
          </p:cNvSpPr>
          <p:nvPr>
            <p:ph type="body" sz="quarter" idx="11" hasCustomPrompt="1"/>
          </p:nvPr>
        </p:nvSpPr>
        <p:spPr>
          <a:xfrm>
            <a:off x="838200" y="1250830"/>
            <a:ext cx="10515599" cy="617939"/>
          </a:xfrm>
          <a:prstGeom prst="rect">
            <a:avLst/>
          </a:prstGeom>
        </p:spPr>
        <p:txBody>
          <a:bodyPr/>
          <a:lstStyle>
            <a:lvl1pPr marL="0" indent="0">
              <a:buNone/>
              <a:defRPr sz="2000" b="1">
                <a:solidFill>
                  <a:schemeClr val="tx1"/>
                </a:solidFill>
                <a:latin typeface="Quicksand" pitchFamily="2" charset="0"/>
              </a:defRPr>
            </a:lvl1pPr>
          </a:lstStyle>
          <a:p>
            <a:pPr lvl="0"/>
            <a:r>
              <a:rPr lang="fr-FR"/>
              <a:t>Titre de niveau #1</a:t>
            </a:r>
          </a:p>
        </p:txBody>
      </p:sp>
    </p:spTree>
    <p:extLst>
      <p:ext uri="{BB962C8B-B14F-4D97-AF65-F5344CB8AC3E}">
        <p14:creationId xmlns:p14="http://schemas.microsoft.com/office/powerpoint/2010/main" val="168654479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_t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21223232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160420975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66D99AF2-3FC8-FE85-05FA-F017EDAFA60D}"/>
              </a:ext>
            </a:extLst>
          </p:cNvPr>
          <p:cNvSpPr>
            <a:spLocks/>
          </p:cNvSpPr>
          <p:nvPr userDrawn="1"/>
        </p:nvSpPr>
        <p:spPr bwMode="auto">
          <a:xfrm rot="6754542">
            <a:off x="6025616" y="365757"/>
            <a:ext cx="7123414" cy="6939023"/>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38BADB"/>
            </a:solidFill>
            <a:miter lim="800000"/>
            <a:headEnd type="none" w="med" len="med"/>
            <a:tailEnd type="none" w="med" len="med"/>
          </a:ln>
        </p:spPr>
        <p:txBody>
          <a:bodyPr lIns="0" tIns="0" rIns="0" bIns="0"/>
          <a:lstStyle/>
          <a:p>
            <a:endParaRPr lang="en-US"/>
          </a:p>
        </p:txBody>
      </p:sp>
      <p:pic>
        <p:nvPicPr>
          <p:cNvPr id="5" name="Image 4">
            <a:extLst>
              <a:ext uri="{FF2B5EF4-FFF2-40B4-BE49-F238E27FC236}">
                <a16:creationId xmlns:a16="http://schemas.microsoft.com/office/drawing/2014/main" id="{E0EAD149-F17D-BA3B-76CF-3063919D28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9691" y="5981700"/>
            <a:ext cx="1575138" cy="495300"/>
          </a:xfrm>
          <a:prstGeom prst="rect">
            <a:avLst/>
          </a:prstGeom>
        </p:spPr>
      </p:pic>
      <p:sp>
        <p:nvSpPr>
          <p:cNvPr id="6" name="Titre 1">
            <a:extLst>
              <a:ext uri="{FF2B5EF4-FFF2-40B4-BE49-F238E27FC236}">
                <a16:creationId xmlns:a16="http://schemas.microsoft.com/office/drawing/2014/main" id="{5781203C-7E43-AFB1-D194-F51ADD9D7419}"/>
              </a:ext>
            </a:extLst>
          </p:cNvPr>
          <p:cNvSpPr>
            <a:spLocks noGrp="1"/>
          </p:cNvSpPr>
          <p:nvPr>
            <p:ph type="title" hasCustomPrompt="1"/>
          </p:nvPr>
        </p:nvSpPr>
        <p:spPr>
          <a:xfrm>
            <a:off x="409691" y="1583525"/>
            <a:ext cx="5582575" cy="1210508"/>
          </a:xfrm>
          <a:prstGeom prst="rect">
            <a:avLst/>
          </a:prstGeom>
        </p:spPr>
        <p:txBody>
          <a:bodyPr/>
          <a:lstStyle>
            <a:lvl1pPr>
              <a:defRPr sz="4000" b="1" i="0">
                <a:solidFill>
                  <a:srgbClr val="38BADB"/>
                </a:solidFill>
                <a:latin typeface="Quicksand" pitchFamily="2" charset="0"/>
                <a:ea typeface="Open Sans" charset="0"/>
                <a:cs typeface="Open Sans" charset="0"/>
              </a:defRPr>
            </a:lvl1pPr>
          </a:lstStyle>
          <a:p>
            <a:r>
              <a:rPr lang="fr-FR"/>
              <a:t>Merci pour</a:t>
            </a:r>
            <a:br>
              <a:rPr lang="fr-FR"/>
            </a:br>
            <a:r>
              <a:rPr lang="fr-FR"/>
              <a:t>votre attention</a:t>
            </a:r>
          </a:p>
        </p:txBody>
      </p:sp>
      <p:sp>
        <p:nvSpPr>
          <p:cNvPr id="7" name="Espace réservé du texte 25">
            <a:extLst>
              <a:ext uri="{FF2B5EF4-FFF2-40B4-BE49-F238E27FC236}">
                <a16:creationId xmlns:a16="http://schemas.microsoft.com/office/drawing/2014/main" id="{514BC62A-622B-C476-909E-01E8E2EA9337}"/>
              </a:ext>
            </a:extLst>
          </p:cNvPr>
          <p:cNvSpPr>
            <a:spLocks noGrp="1"/>
          </p:cNvSpPr>
          <p:nvPr>
            <p:ph type="body" sz="quarter" idx="13" hasCustomPrompt="1"/>
          </p:nvPr>
        </p:nvSpPr>
        <p:spPr>
          <a:xfrm>
            <a:off x="409691" y="3079650"/>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Avez-vous des questions ?</a:t>
            </a:r>
          </a:p>
        </p:txBody>
      </p:sp>
      <p:cxnSp>
        <p:nvCxnSpPr>
          <p:cNvPr id="8" name="Straight Connector 8">
            <a:extLst>
              <a:ext uri="{FF2B5EF4-FFF2-40B4-BE49-F238E27FC236}">
                <a16:creationId xmlns:a16="http://schemas.microsoft.com/office/drawing/2014/main" id="{DF2CFE3A-A219-7B4F-8DA7-5EDFC702E69D}"/>
              </a:ext>
            </a:extLst>
          </p:cNvPr>
          <p:cNvCxnSpPr>
            <a:cxnSpLocks/>
          </p:cNvCxnSpPr>
          <p:nvPr userDrawn="1"/>
        </p:nvCxnSpPr>
        <p:spPr>
          <a:xfrm>
            <a:off x="498591" y="2922814"/>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
        <p:nvSpPr>
          <p:cNvPr id="13" name="AutoShape 1">
            <a:extLst>
              <a:ext uri="{FF2B5EF4-FFF2-40B4-BE49-F238E27FC236}">
                <a16:creationId xmlns:a16="http://schemas.microsoft.com/office/drawing/2014/main" id="{6B100DF9-B44E-AAB2-FDEC-EBDC06832A6A}"/>
              </a:ext>
            </a:extLst>
          </p:cNvPr>
          <p:cNvSpPr>
            <a:spLocks/>
          </p:cNvSpPr>
          <p:nvPr userDrawn="1"/>
        </p:nvSpPr>
        <p:spPr bwMode="auto">
          <a:xfrm>
            <a:off x="6390180" y="465514"/>
            <a:ext cx="6406989" cy="6241143"/>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blipFill dpi="0" rotWithShape="1">
            <a:blip r:embed="rId3">
              <a:extLst>
                <a:ext uri="{28A0092B-C50C-407E-A947-70E740481C1C}">
                  <a14:useLocalDpi xmlns:a14="http://schemas.microsoft.com/office/drawing/2010/main" val="0"/>
                </a:ext>
              </a:extLst>
            </a:blip>
            <a:srcRect/>
            <a:stretch>
              <a:fillRect l="-95044" r="-6096"/>
            </a:stretch>
          </a:blipFill>
          <a:ln w="381000" cap="flat">
            <a:noFill/>
            <a:miter lim="800000"/>
            <a:headEnd type="none" w="med" len="med"/>
            <a:tailEnd type="none" w="med" len="med"/>
          </a:ln>
        </p:spPr>
        <p:txBody>
          <a:bodyPr lIns="0" tIns="0" rIns="0" bIns="0"/>
          <a:lstStyle/>
          <a:p>
            <a:endParaRPr lang="en-US"/>
          </a:p>
        </p:txBody>
      </p:sp>
    </p:spTree>
    <p:extLst>
      <p:ext uri="{BB962C8B-B14F-4D97-AF65-F5344CB8AC3E}">
        <p14:creationId xmlns:p14="http://schemas.microsoft.com/office/powerpoint/2010/main" val="3231651506"/>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userDrawn="1">
  <p:cSld name="1_Partie 1 bullet point">
    <p:spTree>
      <p:nvGrpSpPr>
        <p:cNvPr id="1" name=""/>
        <p:cNvGrpSpPr/>
        <p:nvPr/>
      </p:nvGrpSpPr>
      <p:grpSpPr>
        <a:xfrm>
          <a:off x="0" y="0"/>
          <a:ext cx="0" cy="0"/>
          <a:chOff x="0" y="0"/>
          <a:chExt cx="0" cy="0"/>
        </a:xfrm>
      </p:grpSpPr>
      <p:sp>
        <p:nvSpPr>
          <p:cNvPr id="9" name="Titre 1"/>
          <p:cNvSpPr>
            <a:spLocks noGrp="1"/>
          </p:cNvSpPr>
          <p:nvPr>
            <p:ph type="title" hasCustomPrompt="1"/>
          </p:nvPr>
        </p:nvSpPr>
        <p:spPr>
          <a:xfrm>
            <a:off x="720796" y="365130"/>
            <a:ext cx="8750208" cy="498087"/>
          </a:xfrm>
          <a:prstGeom prst="rect">
            <a:avLst/>
          </a:prstGeom>
        </p:spPr>
        <p:txBody>
          <a:bodyPr/>
          <a:lstStyle>
            <a:lvl1pPr>
              <a:defRPr sz="2500" b="1" i="0">
                <a:solidFill>
                  <a:srgbClr val="52646D"/>
                </a:solidFill>
                <a:latin typeface="Open Sans" charset="0"/>
                <a:ea typeface="Open Sans" charset="0"/>
                <a:cs typeface="Open Sans" charset="0"/>
              </a:defRPr>
            </a:lvl1pPr>
          </a:lstStyle>
          <a:p>
            <a:r>
              <a:rPr lang="fr-FR"/>
              <a:t>Cliquez ici pour modifier le titre</a:t>
            </a:r>
          </a:p>
        </p:txBody>
      </p:sp>
      <p:cxnSp>
        <p:nvCxnSpPr>
          <p:cNvPr id="10" name="Connecteur droit 9"/>
          <p:cNvCxnSpPr/>
          <p:nvPr userDrawn="1"/>
        </p:nvCxnSpPr>
        <p:spPr>
          <a:xfrm>
            <a:off x="782436" y="973328"/>
            <a:ext cx="2581653" cy="0"/>
          </a:xfrm>
          <a:prstGeom prst="line">
            <a:avLst/>
          </a:prstGeom>
          <a:ln w="9525">
            <a:solidFill>
              <a:srgbClr val="42B9DB"/>
            </a:solidFill>
          </a:ln>
        </p:spPr>
        <p:style>
          <a:lnRef idx="1">
            <a:schemeClr val="accent1"/>
          </a:lnRef>
          <a:fillRef idx="0">
            <a:schemeClr val="accent1"/>
          </a:fillRef>
          <a:effectRef idx="0">
            <a:schemeClr val="accent1"/>
          </a:effectRef>
          <a:fontRef idx="minor">
            <a:schemeClr val="tx1"/>
          </a:fontRef>
        </p:style>
      </p:cxnSp>
      <p:sp>
        <p:nvSpPr>
          <p:cNvPr id="36" name="Espace réservé du texte 23"/>
          <p:cNvSpPr>
            <a:spLocks noGrp="1"/>
          </p:cNvSpPr>
          <p:nvPr>
            <p:ph type="body" sz="quarter" idx="52"/>
          </p:nvPr>
        </p:nvSpPr>
        <p:spPr>
          <a:xfrm>
            <a:off x="720799" y="1393172"/>
            <a:ext cx="10917255" cy="4772505"/>
          </a:xfrm>
          <a:prstGeom prst="rect">
            <a:avLst/>
          </a:prstGeom>
        </p:spPr>
        <p:txBody>
          <a:bodyPr/>
          <a:lstStyle>
            <a:lvl1pPr algn="l">
              <a:buClr>
                <a:srgbClr val="0EB7D5"/>
              </a:buClr>
              <a:buSzPct val="200000"/>
              <a:defRPr sz="1000" b="0" i="0">
                <a:solidFill>
                  <a:srgbClr val="52646D"/>
                </a:solidFill>
                <a:latin typeface="Open Sans" charset="0"/>
                <a:ea typeface="Open Sans" charset="0"/>
                <a:cs typeface="Open Sans" charset="0"/>
              </a:defRPr>
            </a:lvl1pPr>
            <a:lvl2pPr>
              <a:defRPr sz="1000" b="0" i="0">
                <a:solidFill>
                  <a:srgbClr val="52646D"/>
                </a:solidFill>
                <a:latin typeface="Open Sans" charset="0"/>
                <a:ea typeface="Open Sans" charset="0"/>
                <a:cs typeface="Open Sans" charset="0"/>
              </a:defRPr>
            </a:lvl2pPr>
            <a:lvl3pPr>
              <a:defRPr sz="1000" b="0" i="0">
                <a:solidFill>
                  <a:srgbClr val="52646D"/>
                </a:solidFill>
                <a:latin typeface="Open Sans" charset="0"/>
                <a:ea typeface="Open Sans" charset="0"/>
                <a:cs typeface="Open Sans" charset="0"/>
              </a:defRPr>
            </a:lvl3pPr>
            <a:lvl4pPr>
              <a:defRPr sz="1000" b="0" i="0">
                <a:solidFill>
                  <a:srgbClr val="52646D"/>
                </a:solidFill>
                <a:latin typeface="Open Sans" charset="0"/>
                <a:ea typeface="Open Sans" charset="0"/>
                <a:cs typeface="Open Sans" charset="0"/>
              </a:defRPr>
            </a:lvl4pPr>
            <a:lvl5pPr>
              <a:defRPr sz="1000" b="0" i="0">
                <a:solidFill>
                  <a:srgbClr val="52646D"/>
                </a:solidFill>
                <a:latin typeface="Open Sans" charset="0"/>
                <a:ea typeface="Open Sans" charset="0"/>
                <a:cs typeface="Open Sans" charset="0"/>
              </a:defRPr>
            </a:lvl5pPr>
          </a:lstStyle>
          <a:p>
            <a:pPr lvl="0"/>
            <a:r>
              <a:rPr lang="fr-FR"/>
              <a:t>Cliquez pour modifier les styles du texte du masque</a:t>
            </a:r>
          </a:p>
        </p:txBody>
      </p:sp>
      <p:pic>
        <p:nvPicPr>
          <p:cNvPr id="13" name="Image 12">
            <a:extLst>
              <a:ext uri="{FF2B5EF4-FFF2-40B4-BE49-F238E27FC236}">
                <a16:creationId xmlns:a16="http://schemas.microsoft.com/office/drawing/2014/main" id="{560771F4-612E-4E45-B469-E77D064EFA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7813" y="6226386"/>
            <a:ext cx="1263226" cy="631614"/>
          </a:xfrm>
          <a:prstGeom prst="rect">
            <a:avLst/>
          </a:prstGeom>
        </p:spPr>
      </p:pic>
    </p:spTree>
    <p:extLst>
      <p:ext uri="{BB962C8B-B14F-4D97-AF65-F5344CB8AC3E}">
        <p14:creationId xmlns:p14="http://schemas.microsoft.com/office/powerpoint/2010/main" val="149244708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5D7378-5719-4FE0-279E-0BC54489876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E584A336-8148-865D-93D2-C39833BAA7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A7BD31F-82E8-D1DE-3484-6856703FECE0}"/>
              </a:ext>
            </a:extLst>
          </p:cNvPr>
          <p:cNvSpPr>
            <a:spLocks noGrp="1"/>
          </p:cNvSpPr>
          <p:nvPr>
            <p:ph type="dt" sz="half" idx="10"/>
          </p:nvPr>
        </p:nvSpPr>
        <p:spPr/>
        <p:txBody>
          <a:bodyPr/>
          <a:lstStyle/>
          <a:p>
            <a:fld id="{9EBB8D77-F8A9-43CC-BF65-11278F77D5B1}" type="datetimeFigureOut">
              <a:rPr lang="fr-FR" smtClean="0"/>
              <a:t>13/01/2026</a:t>
            </a:fld>
            <a:endParaRPr lang="fr-FR"/>
          </a:p>
        </p:txBody>
      </p:sp>
      <p:sp>
        <p:nvSpPr>
          <p:cNvPr id="5" name="Espace réservé du pied de page 4">
            <a:extLst>
              <a:ext uri="{FF2B5EF4-FFF2-40B4-BE49-F238E27FC236}">
                <a16:creationId xmlns:a16="http://schemas.microsoft.com/office/drawing/2014/main" id="{7335BB7A-A7A0-DA79-B26A-768C3BFFDDA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C57DF04-FB47-AC3D-CE88-190BF8B943BF}"/>
              </a:ext>
            </a:extLst>
          </p:cNvPr>
          <p:cNvSpPr>
            <a:spLocks noGrp="1"/>
          </p:cNvSpPr>
          <p:nvPr>
            <p:ph type="sldNum" sz="quarter" idx="12"/>
          </p:nvPr>
        </p:nvSpPr>
        <p:spPr/>
        <p:txBody>
          <a:bodyPr/>
          <a:lstStyle/>
          <a:p>
            <a:fld id="{05C0F437-D147-42F2-847D-324CA8370C84}" type="slidenum">
              <a:rPr lang="fr-FR" smtClean="0"/>
              <a:t>‹N°›</a:t>
            </a:fld>
            <a:endParaRPr lang="fr-FR"/>
          </a:p>
        </p:txBody>
      </p:sp>
    </p:spTree>
    <p:extLst>
      <p:ext uri="{BB962C8B-B14F-4D97-AF65-F5344CB8AC3E}">
        <p14:creationId xmlns:p14="http://schemas.microsoft.com/office/powerpoint/2010/main" val="357086915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24_Disposition personnalisé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406860536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_Sous-chapitre turquoise">
    <p:bg>
      <p:bgRef idx="1001">
        <a:schemeClr val="bg1"/>
      </p:bgRef>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38BADB"/>
          </a:solidFill>
          <a:ln w="254000" cap="flat">
            <a:solidFill>
              <a:srgbClr val="38BADB"/>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userDrawn="1">
            <p:ph type="body" sz="quarter" idx="10" hasCustomPrompt="1"/>
          </p:nvPr>
        </p:nvSpPr>
        <p:spPr>
          <a:xfrm>
            <a:off x="3504997" y="2670845"/>
            <a:ext cx="7886700" cy="746117"/>
          </a:xfrm>
          <a:prstGeom prst="rect">
            <a:avLst/>
          </a:prstGeom>
        </p:spPr>
        <p:txBody>
          <a:bodyPr/>
          <a:lstStyle>
            <a:lvl1pPr marL="0" indent="0">
              <a:buNone/>
              <a:defRPr sz="4000" b="1">
                <a:solidFill>
                  <a:srgbClr val="38BADB"/>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userDrawn="1">
            <p:ph type="body" sz="quarter" idx="13" hasCustomPrompt="1"/>
          </p:nvPr>
        </p:nvSpPr>
        <p:spPr>
          <a:xfrm>
            <a:off x="3530211" y="373063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sp>
        <p:nvSpPr>
          <p:cNvPr id="2" name="Espace réservé du texte 2">
            <a:extLst>
              <a:ext uri="{FF2B5EF4-FFF2-40B4-BE49-F238E27FC236}">
                <a16:creationId xmlns:a16="http://schemas.microsoft.com/office/drawing/2014/main" id="{07B49615-37AF-F431-35B6-B47070F5DED7}"/>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1</a:t>
            </a:r>
          </a:p>
        </p:txBody>
      </p:sp>
      <p:cxnSp>
        <p:nvCxnSpPr>
          <p:cNvPr id="4" name="Straight Connector 8">
            <a:extLst>
              <a:ext uri="{FF2B5EF4-FFF2-40B4-BE49-F238E27FC236}">
                <a16:creationId xmlns:a16="http://schemas.microsoft.com/office/drawing/2014/main" id="{754630D0-79AD-4B44-3314-9FAC7D6DE237}"/>
              </a:ext>
            </a:extLst>
          </p:cNvPr>
          <p:cNvCxnSpPr>
            <a:cxnSpLocks/>
          </p:cNvCxnSpPr>
          <p:nvPr userDrawn="1"/>
        </p:nvCxnSpPr>
        <p:spPr>
          <a:xfrm>
            <a:off x="3619297" y="357379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802940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userDrawn="1">
  <p:cSld name="2_Partie 1 bullet point">
    <p:bg>
      <p:bgRef idx="1001">
        <a:schemeClr val="bg1"/>
      </p:bgRef>
    </p:bg>
    <p:spTree>
      <p:nvGrpSpPr>
        <p:cNvPr id="1" name=""/>
        <p:cNvGrpSpPr/>
        <p:nvPr/>
      </p:nvGrpSpPr>
      <p:grpSpPr>
        <a:xfrm>
          <a:off x="0" y="0"/>
          <a:ext cx="0" cy="0"/>
          <a:chOff x="0" y="0"/>
          <a:chExt cx="0" cy="0"/>
        </a:xfrm>
      </p:grpSpPr>
      <p:sp>
        <p:nvSpPr>
          <p:cNvPr id="9" name="Titre 1"/>
          <p:cNvSpPr>
            <a:spLocks noGrp="1"/>
          </p:cNvSpPr>
          <p:nvPr>
            <p:ph type="title" hasCustomPrompt="1"/>
          </p:nvPr>
        </p:nvSpPr>
        <p:spPr>
          <a:xfrm>
            <a:off x="720796" y="365130"/>
            <a:ext cx="8750208" cy="498087"/>
          </a:xfrm>
          <a:prstGeom prst="rect">
            <a:avLst/>
          </a:prstGeom>
        </p:spPr>
        <p:txBody>
          <a:bodyPr/>
          <a:lstStyle>
            <a:lvl1pPr>
              <a:defRPr sz="2500" b="1" i="0">
                <a:solidFill>
                  <a:srgbClr val="52646D"/>
                </a:solidFill>
                <a:latin typeface="Open Sans" charset="0"/>
                <a:ea typeface="Open Sans" charset="0"/>
                <a:cs typeface="Open Sans" charset="0"/>
              </a:defRPr>
            </a:lvl1pPr>
          </a:lstStyle>
          <a:p>
            <a:r>
              <a:rPr lang="fr-FR"/>
              <a:t>Cliquez ici pour modifier le titre</a:t>
            </a:r>
          </a:p>
        </p:txBody>
      </p:sp>
      <p:cxnSp>
        <p:nvCxnSpPr>
          <p:cNvPr id="10" name="Connecteur droit 9"/>
          <p:cNvCxnSpPr/>
          <p:nvPr userDrawn="1"/>
        </p:nvCxnSpPr>
        <p:spPr>
          <a:xfrm>
            <a:off x="782436" y="973328"/>
            <a:ext cx="2581653" cy="0"/>
          </a:xfrm>
          <a:prstGeom prst="line">
            <a:avLst/>
          </a:prstGeom>
          <a:ln w="9525">
            <a:solidFill>
              <a:srgbClr val="42B9DB"/>
            </a:solidFill>
          </a:ln>
        </p:spPr>
        <p:style>
          <a:lnRef idx="1">
            <a:schemeClr val="accent1"/>
          </a:lnRef>
          <a:fillRef idx="0">
            <a:schemeClr val="accent1"/>
          </a:fillRef>
          <a:effectRef idx="0">
            <a:schemeClr val="accent1"/>
          </a:effectRef>
          <a:fontRef idx="minor">
            <a:schemeClr val="tx1"/>
          </a:fontRef>
        </p:style>
      </p:cxnSp>
      <p:sp>
        <p:nvSpPr>
          <p:cNvPr id="36" name="Espace réservé du texte 23"/>
          <p:cNvSpPr>
            <a:spLocks noGrp="1"/>
          </p:cNvSpPr>
          <p:nvPr>
            <p:ph type="body" sz="quarter" idx="52"/>
          </p:nvPr>
        </p:nvSpPr>
        <p:spPr>
          <a:xfrm>
            <a:off x="720799" y="1393172"/>
            <a:ext cx="10917255" cy="4772505"/>
          </a:xfrm>
          <a:prstGeom prst="rect">
            <a:avLst/>
          </a:prstGeom>
        </p:spPr>
        <p:txBody>
          <a:bodyPr/>
          <a:lstStyle>
            <a:lvl1pPr algn="l">
              <a:buClr>
                <a:srgbClr val="0EB7D5"/>
              </a:buClr>
              <a:buSzPct val="200000"/>
              <a:defRPr sz="1000" b="0" i="0">
                <a:solidFill>
                  <a:srgbClr val="52646D"/>
                </a:solidFill>
                <a:latin typeface="Open Sans" charset="0"/>
                <a:ea typeface="Open Sans" charset="0"/>
                <a:cs typeface="Open Sans" charset="0"/>
              </a:defRPr>
            </a:lvl1pPr>
            <a:lvl2pPr>
              <a:defRPr sz="1000" b="0" i="0">
                <a:solidFill>
                  <a:srgbClr val="52646D"/>
                </a:solidFill>
                <a:latin typeface="Open Sans" charset="0"/>
                <a:ea typeface="Open Sans" charset="0"/>
                <a:cs typeface="Open Sans" charset="0"/>
              </a:defRPr>
            </a:lvl2pPr>
            <a:lvl3pPr>
              <a:defRPr sz="1000" b="0" i="0">
                <a:solidFill>
                  <a:srgbClr val="52646D"/>
                </a:solidFill>
                <a:latin typeface="Open Sans" charset="0"/>
                <a:ea typeface="Open Sans" charset="0"/>
                <a:cs typeface="Open Sans" charset="0"/>
              </a:defRPr>
            </a:lvl3pPr>
            <a:lvl4pPr>
              <a:defRPr sz="1000" b="0" i="0">
                <a:solidFill>
                  <a:srgbClr val="52646D"/>
                </a:solidFill>
                <a:latin typeface="Open Sans" charset="0"/>
                <a:ea typeface="Open Sans" charset="0"/>
                <a:cs typeface="Open Sans" charset="0"/>
              </a:defRPr>
            </a:lvl4pPr>
            <a:lvl5pPr>
              <a:defRPr sz="1000" b="0" i="0">
                <a:solidFill>
                  <a:srgbClr val="52646D"/>
                </a:solidFill>
                <a:latin typeface="Open Sans" charset="0"/>
                <a:ea typeface="Open Sans" charset="0"/>
                <a:cs typeface="Open Sans" charset="0"/>
              </a:defRPr>
            </a:lvl5pPr>
          </a:lstStyle>
          <a:p>
            <a:pPr lvl="0"/>
            <a:r>
              <a:rPr lang="fr-FR"/>
              <a:t>Cliquez pour modifier les styles du texte du masque</a:t>
            </a:r>
          </a:p>
        </p:txBody>
      </p:sp>
      <p:pic>
        <p:nvPicPr>
          <p:cNvPr id="13" name="Image 12">
            <a:extLst>
              <a:ext uri="{FF2B5EF4-FFF2-40B4-BE49-F238E27FC236}">
                <a16:creationId xmlns:a16="http://schemas.microsoft.com/office/drawing/2014/main" id="{560771F4-612E-4E45-B469-E77D064EFA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7813" y="6226386"/>
            <a:ext cx="1263226" cy="631614"/>
          </a:xfrm>
          <a:prstGeom prst="rect">
            <a:avLst/>
          </a:prstGeom>
        </p:spPr>
      </p:pic>
    </p:spTree>
    <p:extLst>
      <p:ext uri="{BB962C8B-B14F-4D97-AF65-F5344CB8AC3E}">
        <p14:creationId xmlns:p14="http://schemas.microsoft.com/office/powerpoint/2010/main" val="958011330"/>
      </p:ext>
    </p:extLst>
  </p:cSld>
  <p:clrMapOvr>
    <a:overrideClrMapping bg1="lt1" tx1="dk1" bg2="lt2" tx2="dk2" accent1="accent1" accent2="accent2" accent3="accent3" accent4="accent4" accent5="accent5" accent6="accent6" hlink="hlink" folHlink="folHlink"/>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28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5257800"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5257800" cy="310671"/>
          </a:xfrm>
          <a:prstGeom prst="rect">
            <a:avLst/>
          </a:prstGeom>
        </p:spPr>
        <p:txBody>
          <a:bodyPr/>
          <a:lstStyle>
            <a:lvl1pPr marL="0" indent="0">
              <a:buNone/>
              <a:defRPr sz="1400" b="1">
                <a:solidFill>
                  <a:srgbClr val="0060A8"/>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10515600" cy="3631720"/>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262380951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userDrawn="1">
  <p:cSld name="1_eco_03">
    <p:spTree>
      <p:nvGrpSpPr>
        <p:cNvPr id="1" name=""/>
        <p:cNvGrpSpPr/>
        <p:nvPr/>
      </p:nvGrpSpPr>
      <p:grpSpPr>
        <a:xfrm>
          <a:off x="0" y="0"/>
          <a:ext cx="0" cy="0"/>
          <a:chOff x="0" y="0"/>
          <a:chExt cx="0" cy="0"/>
        </a:xfrm>
      </p:grpSpPr>
      <p:sp>
        <p:nvSpPr>
          <p:cNvPr id="5" name="Title 2"/>
          <p:cNvSpPr>
            <a:spLocks noGrp="1"/>
          </p:cNvSpPr>
          <p:nvPr>
            <p:ph type="title" hasCustomPrompt="1"/>
          </p:nvPr>
        </p:nvSpPr>
        <p:spPr>
          <a:xfrm>
            <a:off x="508002" y="333170"/>
            <a:ext cx="11157817" cy="660511"/>
          </a:xfrm>
          <a:prstGeom prst="rect">
            <a:avLst/>
          </a:prstGeom>
        </p:spPr>
        <p:txBody>
          <a:bodyPr lIns="0" tIns="0" rIns="0" bIns="0" anchor="ctr"/>
          <a:lstStyle>
            <a:lvl1pPr algn="l">
              <a:defRPr sz="2400" b="1">
                <a:solidFill>
                  <a:srgbClr val="38BADB"/>
                </a:solidFill>
                <a:latin typeface="Quicksand" pitchFamily="2" charset="0"/>
              </a:defRPr>
            </a:lvl1pPr>
          </a:lstStyle>
          <a:p>
            <a:r>
              <a:rPr lang="en-US" err="1"/>
              <a:t>Cliquez</a:t>
            </a:r>
            <a:r>
              <a:rPr lang="en-US"/>
              <a:t> pour </a:t>
            </a:r>
            <a:r>
              <a:rPr lang="en-US" err="1"/>
              <a:t>éditer</a:t>
            </a:r>
            <a:r>
              <a:rPr lang="en-US"/>
              <a:t> le </a:t>
            </a:r>
            <a:r>
              <a:rPr lang="en-US" err="1"/>
              <a:t>titre</a:t>
            </a:r>
            <a:endParaRPr lang="en-US"/>
          </a:p>
        </p:txBody>
      </p:sp>
      <p:pic>
        <p:nvPicPr>
          <p:cNvPr id="2" name="Image 1">
            <a:extLst>
              <a:ext uri="{FF2B5EF4-FFF2-40B4-BE49-F238E27FC236}">
                <a16:creationId xmlns:a16="http://schemas.microsoft.com/office/drawing/2014/main" id="{F0611106-87DA-83F0-9406-4982D80087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245310172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16_Blank">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userDrawn="1"/>
        </p:nvSpPr>
        <p:spPr>
          <a:xfrm>
            <a:off x="5179107" y="1337922"/>
            <a:ext cx="7012893"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userDrawn="1"/>
        </p:nvSpPr>
        <p:spPr>
          <a:xfrm>
            <a:off x="5179107" y="2240521"/>
            <a:ext cx="7012893"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userDrawn="1"/>
        </p:nvSpPr>
        <p:spPr>
          <a:xfrm>
            <a:off x="5179107" y="3143120"/>
            <a:ext cx="7012893"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userDrawn="1"/>
        </p:nvSpPr>
        <p:spPr>
          <a:xfrm>
            <a:off x="5179107" y="4045720"/>
            <a:ext cx="7012893"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userDrawn="1"/>
        </p:nvSpPr>
        <p:spPr>
          <a:xfrm>
            <a:off x="5179107" y="4948319"/>
            <a:ext cx="7012893"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userDrawn="1"/>
        </p:nvSpPr>
        <p:spPr>
          <a:xfrm>
            <a:off x="4763855"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userDrawn="1"/>
        </p:nvSpPr>
        <p:spPr>
          <a:xfrm>
            <a:off x="4845063"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userDrawn="1"/>
        </p:nvSpPr>
        <p:spPr>
          <a:xfrm rot="18900000">
            <a:off x="4763849"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userDrawn="1"/>
        </p:nvSpPr>
        <p:spPr>
          <a:xfrm rot="18900000">
            <a:off x="4845052"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userDrawn="1"/>
        </p:nvSpPr>
        <p:spPr>
          <a:xfrm>
            <a:off x="4763860"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userDrawn="1"/>
        </p:nvSpPr>
        <p:spPr>
          <a:xfrm>
            <a:off x="4845063"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userDrawn="1"/>
        </p:nvSpPr>
        <p:spPr>
          <a:xfrm rot="18900000">
            <a:off x="4763835"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userDrawn="1"/>
        </p:nvSpPr>
        <p:spPr>
          <a:xfrm rot="18900000">
            <a:off x="4845038"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userDrawn="1"/>
        </p:nvSpPr>
        <p:spPr>
          <a:xfrm>
            <a:off x="4763860"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userDrawn="1"/>
        </p:nvSpPr>
        <p:spPr>
          <a:xfrm rot="16700593">
            <a:off x="4844981"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4990099"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4990099"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4990099"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4990099"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4990099"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5720064"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7205648"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5720064"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7205648"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5720064"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7205648"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5720064"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7205648"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5720064"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7205648"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5" y="977689"/>
            <a:ext cx="351436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5" y="2240521"/>
            <a:ext cx="3514366" cy="310671"/>
          </a:xfrm>
          <a:prstGeom prst="rect">
            <a:avLst/>
          </a:prstGeom>
        </p:spPr>
        <p:txBody>
          <a:bodyPr/>
          <a:lstStyle>
            <a:lvl1pPr marL="0" indent="0">
              <a:buNone/>
              <a:defRPr sz="2000" b="1">
                <a:solidFill>
                  <a:srgbClr val="0060A8"/>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5" y="2682167"/>
            <a:ext cx="3514366"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279320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4_Chapitre turquois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38BADB"/>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38BADB"/>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38BADB"/>
                </a:solidFill>
                <a:latin typeface="Quicksand" pitchFamily="2" charset="0"/>
              </a:rPr>
              <a:t>3</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38BADB"/>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81768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3_Chapitre turquois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38BADB"/>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38BADB"/>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38BADB"/>
                </a:solidFill>
                <a:latin typeface="Quicksand" pitchFamily="2" charset="0"/>
              </a:rPr>
              <a:t>4</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38BADB"/>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8095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2_Chapitre turquois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38BADB"/>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38BADB"/>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38BADB"/>
                </a:solidFill>
                <a:latin typeface="Quicksand" pitchFamily="2" charset="0"/>
              </a:rPr>
              <a:t>2</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38BADB"/>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43846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_Chapitre orang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ED6C4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ED6C4D"/>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ED6C4D"/>
                </a:solidFill>
                <a:latin typeface="Quicksand" pitchFamily="2" charset="0"/>
              </a:rPr>
              <a:t>5</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ED6C4D"/>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chemeClr val="accent2">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ED6C4D"/>
                </a:gs>
                <a:gs pos="100000">
                  <a:srgbClr val="FAB500"/>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09264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2_Chapitre orang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ED6C4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ED6C4D"/>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ED6C4D"/>
                </a:solidFill>
                <a:latin typeface="Quicksand" pitchFamily="2" charset="0"/>
              </a:rPr>
              <a:t>6</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ED6C4D"/>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chemeClr val="accent2">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ED6C4D"/>
                </a:gs>
                <a:gs pos="100000">
                  <a:srgbClr val="FAB500"/>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6209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3_Chapitre bleu">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0060A8"/>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0060A8"/>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0060A8"/>
                </a:solidFill>
                <a:latin typeface="Quicksand" pitchFamily="2" charset="0"/>
              </a:rPr>
              <a:t>4</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0060A8"/>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38BADB"/>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38BADB"/>
                </a:gs>
                <a:gs pos="100000">
                  <a:srgbClr val="0060A8"/>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68938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2_Chapitre bleu">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0060A8"/>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0060A8"/>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0060A8"/>
                </a:solidFill>
                <a:latin typeface="Quicksand" pitchFamily="2" charset="0"/>
              </a:rPr>
              <a:t>1</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0060A8"/>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38BADB"/>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38BADB"/>
                </a:gs>
                <a:gs pos="100000">
                  <a:srgbClr val="0060A8"/>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10551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2_Chapitre vert">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userDrawn="1"/>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userDrawn="1"/>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97C21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userDrawn="1"/>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97C21D"/>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userDrawn="1"/>
        </p:nvSpPr>
        <p:spPr>
          <a:xfrm>
            <a:off x="-25493" y="939211"/>
            <a:ext cx="2619375" cy="1323439"/>
          </a:xfrm>
          <a:prstGeom prst="rect">
            <a:avLst/>
          </a:prstGeom>
          <a:noFill/>
        </p:spPr>
        <p:txBody>
          <a:bodyPr wrap="square" rtlCol="0">
            <a:spAutoFit/>
          </a:bodyPr>
          <a:lstStyle/>
          <a:p>
            <a:pPr algn="ctr"/>
            <a:r>
              <a:rPr lang="fr-FR" sz="8000" b="1">
                <a:solidFill>
                  <a:srgbClr val="97C21D"/>
                </a:solidFill>
                <a:latin typeface="Quicksand" pitchFamily="2" charset="0"/>
              </a:rPr>
              <a:t>8</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97C21D"/>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chemeClr val="accent4">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userDrawn="1"/>
        </p:nvCxnSpPr>
        <p:spPr>
          <a:xfrm>
            <a:off x="3504997" y="3573797"/>
            <a:ext cx="1390192" cy="0"/>
          </a:xfrm>
          <a:prstGeom prst="line">
            <a:avLst/>
          </a:prstGeom>
          <a:ln w="38100">
            <a:gradFill>
              <a:gsLst>
                <a:gs pos="0">
                  <a:srgbClr val="97C21D"/>
                </a:gs>
                <a:gs pos="100000">
                  <a:srgbClr val="E0E15A"/>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80171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2_Bleu_2">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E6B55F0-5D52-1C92-C456-42420AA6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userDrawn="1"/>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901906415"/>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cSld name="26_Disposition personnalisé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1101262"/>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3_01 graphique">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E50071"/>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5290191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userDrawn="1">
  <p:cSld name="3_Partie 1 bullet point">
    <p:bg>
      <p:bgPr>
        <a:solidFill>
          <a:schemeClr val="bg1">
            <a:lumMod val="95000"/>
            <a:alpha val="70000"/>
          </a:schemeClr>
        </a:solidFill>
        <a:effectLst/>
      </p:bgPr>
    </p:bg>
    <p:spTree>
      <p:nvGrpSpPr>
        <p:cNvPr id="1" name=""/>
        <p:cNvGrpSpPr/>
        <p:nvPr/>
      </p:nvGrpSpPr>
      <p:grpSpPr>
        <a:xfrm>
          <a:off x="0" y="0"/>
          <a:ext cx="0" cy="0"/>
          <a:chOff x="0" y="0"/>
          <a:chExt cx="0" cy="0"/>
        </a:xfrm>
      </p:grpSpPr>
      <p:sp>
        <p:nvSpPr>
          <p:cNvPr id="8" name="Ellipse 7"/>
          <p:cNvSpPr/>
          <p:nvPr userDrawn="1"/>
        </p:nvSpPr>
        <p:spPr>
          <a:xfrm>
            <a:off x="-486550" y="3010829"/>
            <a:ext cx="779811" cy="584858"/>
          </a:xfrm>
          <a:prstGeom prst="ellipse">
            <a:avLst/>
          </a:prstGeom>
          <a:noFill/>
          <a:ln w="73025">
            <a:gradFill flip="none" rotWithShape="1">
              <a:gsLst>
                <a:gs pos="0">
                  <a:srgbClr val="00ACCA"/>
                </a:gs>
                <a:gs pos="100000">
                  <a:srgbClr val="0261A7"/>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re 1"/>
          <p:cNvSpPr>
            <a:spLocks noGrp="1"/>
          </p:cNvSpPr>
          <p:nvPr>
            <p:ph type="title" hasCustomPrompt="1"/>
          </p:nvPr>
        </p:nvSpPr>
        <p:spPr>
          <a:xfrm>
            <a:off x="720796" y="365130"/>
            <a:ext cx="8750208" cy="498087"/>
          </a:xfrm>
          <a:prstGeom prst="rect">
            <a:avLst/>
          </a:prstGeom>
        </p:spPr>
        <p:txBody>
          <a:bodyPr/>
          <a:lstStyle>
            <a:lvl1pPr>
              <a:defRPr sz="2500" b="1" i="0">
                <a:solidFill>
                  <a:srgbClr val="52646D"/>
                </a:solidFill>
                <a:latin typeface="Open Sans" charset="0"/>
                <a:ea typeface="Open Sans" charset="0"/>
                <a:cs typeface="Open Sans" charset="0"/>
              </a:defRPr>
            </a:lvl1pPr>
          </a:lstStyle>
          <a:p>
            <a:r>
              <a:rPr lang="fr-FR"/>
              <a:t>Cliquez ici pour modifier le titre</a:t>
            </a:r>
          </a:p>
        </p:txBody>
      </p:sp>
      <p:cxnSp>
        <p:nvCxnSpPr>
          <p:cNvPr id="10" name="Connecteur droit 9"/>
          <p:cNvCxnSpPr/>
          <p:nvPr userDrawn="1"/>
        </p:nvCxnSpPr>
        <p:spPr>
          <a:xfrm>
            <a:off x="782436" y="973328"/>
            <a:ext cx="2581653" cy="0"/>
          </a:xfrm>
          <a:prstGeom prst="line">
            <a:avLst/>
          </a:prstGeom>
          <a:ln w="9525">
            <a:solidFill>
              <a:srgbClr val="42B9DB"/>
            </a:solidFill>
          </a:ln>
        </p:spPr>
        <p:style>
          <a:lnRef idx="1">
            <a:schemeClr val="accent1"/>
          </a:lnRef>
          <a:fillRef idx="0">
            <a:schemeClr val="accent1"/>
          </a:fillRef>
          <a:effectRef idx="0">
            <a:schemeClr val="accent1"/>
          </a:effectRef>
          <a:fontRef idx="minor">
            <a:schemeClr val="tx1"/>
          </a:fontRef>
        </p:style>
      </p:cxnSp>
      <p:sp>
        <p:nvSpPr>
          <p:cNvPr id="36" name="Espace réservé du texte 23"/>
          <p:cNvSpPr>
            <a:spLocks noGrp="1"/>
          </p:cNvSpPr>
          <p:nvPr>
            <p:ph type="body" sz="quarter" idx="52"/>
          </p:nvPr>
        </p:nvSpPr>
        <p:spPr>
          <a:xfrm>
            <a:off x="720799" y="1393172"/>
            <a:ext cx="10917255" cy="4772505"/>
          </a:xfrm>
          <a:prstGeom prst="rect">
            <a:avLst/>
          </a:prstGeom>
        </p:spPr>
        <p:txBody>
          <a:bodyPr/>
          <a:lstStyle>
            <a:lvl1pPr algn="l">
              <a:buClr>
                <a:srgbClr val="0EB7D5"/>
              </a:buClr>
              <a:buSzPct val="200000"/>
              <a:defRPr sz="1000" b="0" i="0">
                <a:solidFill>
                  <a:srgbClr val="52646D"/>
                </a:solidFill>
                <a:latin typeface="Open Sans" charset="0"/>
                <a:ea typeface="Open Sans" charset="0"/>
                <a:cs typeface="Open Sans" charset="0"/>
              </a:defRPr>
            </a:lvl1pPr>
            <a:lvl2pPr>
              <a:defRPr sz="1000" b="0" i="0">
                <a:solidFill>
                  <a:srgbClr val="52646D"/>
                </a:solidFill>
                <a:latin typeface="Open Sans" charset="0"/>
                <a:ea typeface="Open Sans" charset="0"/>
                <a:cs typeface="Open Sans" charset="0"/>
              </a:defRPr>
            </a:lvl2pPr>
            <a:lvl3pPr>
              <a:defRPr sz="1000" b="0" i="0">
                <a:solidFill>
                  <a:srgbClr val="52646D"/>
                </a:solidFill>
                <a:latin typeface="Open Sans" charset="0"/>
                <a:ea typeface="Open Sans" charset="0"/>
                <a:cs typeface="Open Sans" charset="0"/>
              </a:defRPr>
            </a:lvl3pPr>
            <a:lvl4pPr>
              <a:defRPr sz="1000" b="0" i="0">
                <a:solidFill>
                  <a:srgbClr val="52646D"/>
                </a:solidFill>
                <a:latin typeface="Open Sans" charset="0"/>
                <a:ea typeface="Open Sans" charset="0"/>
                <a:cs typeface="Open Sans" charset="0"/>
              </a:defRPr>
            </a:lvl4pPr>
            <a:lvl5pPr>
              <a:defRPr sz="1000" b="0" i="0">
                <a:solidFill>
                  <a:srgbClr val="52646D"/>
                </a:solidFill>
                <a:latin typeface="Open Sans" charset="0"/>
                <a:ea typeface="Open Sans" charset="0"/>
                <a:cs typeface="Open Sans" charset="0"/>
              </a:defRPr>
            </a:lvl5pPr>
          </a:lstStyle>
          <a:p>
            <a:pPr lvl="0"/>
            <a:r>
              <a:rPr lang="fr-FR"/>
              <a:t>Cliquez pour modifier les styles du texte du masque</a:t>
            </a:r>
          </a:p>
        </p:txBody>
      </p:sp>
      <p:sp>
        <p:nvSpPr>
          <p:cNvPr id="21" name="Espace réservé du texte 25"/>
          <p:cNvSpPr>
            <a:spLocks noGrp="1"/>
          </p:cNvSpPr>
          <p:nvPr>
            <p:ph type="body" sz="quarter" idx="14" hasCustomPrompt="1"/>
          </p:nvPr>
        </p:nvSpPr>
        <p:spPr>
          <a:xfrm>
            <a:off x="720799" y="6436515"/>
            <a:ext cx="1500863" cy="349919"/>
          </a:xfrm>
          <a:prstGeom prst="rect">
            <a:avLst/>
          </a:prstGeom>
        </p:spPr>
        <p:txBody>
          <a:bodyPr anchor="ctr"/>
          <a:lstStyle>
            <a:lvl1pPr marL="0" indent="0">
              <a:buNone/>
              <a:defRPr sz="800">
                <a:solidFill>
                  <a:srgbClr val="52646D"/>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15/01/2018</a:t>
            </a:r>
          </a:p>
        </p:txBody>
      </p:sp>
      <p:sp>
        <p:nvSpPr>
          <p:cNvPr id="22" name="Slide Number Placeholder 5"/>
          <p:cNvSpPr>
            <a:spLocks noGrp="1"/>
          </p:cNvSpPr>
          <p:nvPr>
            <p:ph type="sldNum" sz="quarter" idx="4"/>
          </p:nvPr>
        </p:nvSpPr>
        <p:spPr>
          <a:xfrm>
            <a:off x="8610600" y="6356356"/>
            <a:ext cx="2743200" cy="365125"/>
          </a:xfrm>
          <a:prstGeom prst="rect">
            <a:avLst/>
          </a:prstGeom>
        </p:spPr>
        <p:txBody>
          <a:bodyPr vert="horz" lIns="91440" tIns="45720" rIns="91440" bIns="45720" rtlCol="0" anchor="ctr"/>
          <a:lstStyle>
            <a:lvl1pPr algn="r">
              <a:defRPr sz="900" b="0" i="0">
                <a:solidFill>
                  <a:srgbClr val="52646D"/>
                </a:solidFill>
                <a:latin typeface="Open Sans Courant" charset="0"/>
              </a:defRPr>
            </a:lvl1pPr>
          </a:lstStyle>
          <a:p>
            <a:fld id="{8B1CA56D-A052-704B-8707-EE1CF3196E6F}" type="slidenum">
              <a:rPr lang="fr-FR" smtClean="0"/>
              <a:pPr/>
              <a:t>‹N°›</a:t>
            </a:fld>
            <a:endParaRPr lang="fr-FR"/>
          </a:p>
        </p:txBody>
      </p:sp>
      <p:pic>
        <p:nvPicPr>
          <p:cNvPr id="13" name="Image 12">
            <a:extLst>
              <a:ext uri="{FF2B5EF4-FFF2-40B4-BE49-F238E27FC236}">
                <a16:creationId xmlns:a16="http://schemas.microsoft.com/office/drawing/2014/main" id="{560771F4-612E-4E45-B469-E77D064EFA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47813" y="6226386"/>
            <a:ext cx="1263226" cy="631614"/>
          </a:xfrm>
          <a:prstGeom prst="rect">
            <a:avLst/>
          </a:prstGeom>
        </p:spPr>
      </p:pic>
    </p:spTree>
    <p:extLst>
      <p:ext uri="{BB962C8B-B14F-4D97-AF65-F5344CB8AC3E}">
        <p14:creationId xmlns:p14="http://schemas.microsoft.com/office/powerpoint/2010/main" val="180267796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11751C0E-4049-465C-AE11-3604BE027E6B}" type="datetimeFigureOut">
              <a:rPr lang="fr-FR" smtClean="0"/>
              <a:t>13/01/2026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D28D0A2-BF53-4AB6-A0DE-AB6DFE782C98}" type="slidenum">
              <a:rPr lang="fr-FR" smtClean="0"/>
              <a:t>‹N°›</a:t>
            </a:fld>
            <a:endParaRPr lang="fr-FR"/>
          </a:p>
        </p:txBody>
      </p:sp>
    </p:spTree>
    <p:extLst>
      <p:ext uri="{BB962C8B-B14F-4D97-AF65-F5344CB8AC3E}">
        <p14:creationId xmlns:p14="http://schemas.microsoft.com/office/powerpoint/2010/main" val="172472782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Couvertur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84BB2EE2-C2F9-6215-7A03-F1C2E1AB1F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35862" y="5981700"/>
            <a:ext cx="1575138" cy="495300"/>
          </a:xfrm>
          <a:prstGeom prst="rect">
            <a:avLst/>
          </a:prstGeom>
        </p:spPr>
      </p:pic>
      <p:sp>
        <p:nvSpPr>
          <p:cNvPr id="22" name="Titre 1">
            <a:extLst>
              <a:ext uri="{FF2B5EF4-FFF2-40B4-BE49-F238E27FC236}">
                <a16:creationId xmlns:a16="http://schemas.microsoft.com/office/drawing/2014/main" id="{8779B7CD-B870-9CDB-D046-99E8F9DC76D4}"/>
              </a:ext>
            </a:extLst>
          </p:cNvPr>
          <p:cNvSpPr>
            <a:spLocks noGrp="1"/>
          </p:cNvSpPr>
          <p:nvPr>
            <p:ph type="title" hasCustomPrompt="1"/>
          </p:nvPr>
        </p:nvSpPr>
        <p:spPr>
          <a:xfrm>
            <a:off x="6097767" y="2846268"/>
            <a:ext cx="5582575" cy="1210508"/>
          </a:xfrm>
          <a:prstGeom prst="rect">
            <a:avLst/>
          </a:prstGeom>
        </p:spPr>
        <p:txBody>
          <a:bodyPr/>
          <a:lstStyle>
            <a:lvl1pPr>
              <a:defRPr sz="4000" b="1" i="0">
                <a:solidFill>
                  <a:srgbClr val="38BADB"/>
                </a:solidFill>
                <a:latin typeface="Quicksand" pitchFamily="2" charset="0"/>
                <a:ea typeface="Open Sans" charset="0"/>
                <a:cs typeface="Open Sans" charset="0"/>
              </a:defRPr>
            </a:lvl1pPr>
          </a:lstStyle>
          <a:p>
            <a:r>
              <a:rPr lang="fr-FR"/>
              <a:t>Modifiez le titre</a:t>
            </a:r>
          </a:p>
        </p:txBody>
      </p:sp>
      <p:sp>
        <p:nvSpPr>
          <p:cNvPr id="23" name="Espace réservé du texte 25">
            <a:extLst>
              <a:ext uri="{FF2B5EF4-FFF2-40B4-BE49-F238E27FC236}">
                <a16:creationId xmlns:a16="http://schemas.microsoft.com/office/drawing/2014/main" id="{F7C03BD7-9E1C-EC9C-584A-644D3B2D7FB1}"/>
              </a:ext>
            </a:extLst>
          </p:cNvPr>
          <p:cNvSpPr>
            <a:spLocks noGrp="1"/>
          </p:cNvSpPr>
          <p:nvPr>
            <p:ph type="body" sz="quarter" idx="13" hasCustomPrompt="1"/>
          </p:nvPr>
        </p:nvSpPr>
        <p:spPr>
          <a:xfrm>
            <a:off x="6097767" y="434239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pic>
        <p:nvPicPr>
          <p:cNvPr id="26" name="Image 25">
            <a:extLst>
              <a:ext uri="{FF2B5EF4-FFF2-40B4-BE49-F238E27FC236}">
                <a16:creationId xmlns:a16="http://schemas.microsoft.com/office/drawing/2014/main" id="{7D9FB074-A643-5876-6391-0D7145CEB673}"/>
              </a:ext>
            </a:extLst>
          </p:cNvPr>
          <p:cNvPicPr>
            <a:picLocks noChangeAspect="1"/>
          </p:cNvPicPr>
          <p:nvPr/>
        </p:nvPicPr>
        <p:blipFill rotWithShape="1">
          <a:blip r:embed="rId3">
            <a:extLst>
              <a:ext uri="{28A0092B-C50C-407E-A947-70E740481C1C}">
                <a14:useLocalDpi xmlns:a14="http://schemas.microsoft.com/office/drawing/2010/main" val="0"/>
              </a:ext>
            </a:extLst>
          </a:blip>
          <a:srcRect l="29087" b="71716"/>
          <a:stretch/>
        </p:blipFill>
        <p:spPr>
          <a:xfrm rot="10800000">
            <a:off x="6791624" y="0"/>
            <a:ext cx="5400375" cy="1713396"/>
          </a:xfrm>
          <a:prstGeom prst="rect">
            <a:avLst/>
          </a:prstGeom>
          <a:effectLst>
            <a:outerShdw blurRad="50800" dist="38100" dir="5400000" algn="t" rotWithShape="0">
              <a:prstClr val="black">
                <a:alpha val="40000"/>
              </a:prstClr>
            </a:outerShdw>
          </a:effectLst>
        </p:spPr>
      </p:pic>
      <p:pic>
        <p:nvPicPr>
          <p:cNvPr id="27" name="Graphique 26">
            <a:extLst>
              <a:ext uri="{FF2B5EF4-FFF2-40B4-BE49-F238E27FC236}">
                <a16:creationId xmlns:a16="http://schemas.microsoft.com/office/drawing/2014/main" id="{C7178FA2-1BE3-5E63-E2F7-FB6F5266EA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55508" y="-1370593"/>
            <a:ext cx="7963016" cy="7772400"/>
          </a:xfrm>
          <a:prstGeom prst="rect">
            <a:avLst/>
          </a:prstGeom>
        </p:spPr>
      </p:pic>
      <p:pic>
        <p:nvPicPr>
          <p:cNvPr id="29" name="Image 28">
            <a:extLst>
              <a:ext uri="{FF2B5EF4-FFF2-40B4-BE49-F238E27FC236}">
                <a16:creationId xmlns:a16="http://schemas.microsoft.com/office/drawing/2014/main" id="{535FAF3A-F076-9A56-BB4F-997F75ECDB5B}"/>
              </a:ext>
            </a:extLst>
          </p:cNvPr>
          <p:cNvPicPr>
            <a:picLocks noChangeAspect="1"/>
          </p:cNvPicPr>
          <p:nvPr/>
        </p:nvPicPr>
        <p:blipFill rotWithShape="1">
          <a:blip r:embed="rId6">
            <a:extLst>
              <a:ext uri="{28A0092B-C50C-407E-A947-70E740481C1C}">
                <a14:useLocalDpi xmlns:a14="http://schemas.microsoft.com/office/drawing/2010/main" val="0"/>
              </a:ext>
            </a:extLst>
          </a:blip>
          <a:srcRect l="26014" t="7502"/>
          <a:stretch/>
        </p:blipFill>
        <p:spPr>
          <a:xfrm>
            <a:off x="0" y="0"/>
            <a:ext cx="5309601" cy="6477000"/>
          </a:xfrm>
          <a:prstGeom prst="rect">
            <a:avLst/>
          </a:prstGeom>
          <a:effectLst>
            <a:outerShdw blurRad="50800" dist="38100" dir="5400000" algn="t" rotWithShape="0">
              <a:prstClr val="black">
                <a:alpha val="40000"/>
              </a:prstClr>
            </a:outerShdw>
          </a:effectLst>
        </p:spPr>
      </p:pic>
      <p:cxnSp>
        <p:nvCxnSpPr>
          <p:cNvPr id="30" name="Straight Connector 8">
            <a:extLst>
              <a:ext uri="{FF2B5EF4-FFF2-40B4-BE49-F238E27FC236}">
                <a16:creationId xmlns:a16="http://schemas.microsoft.com/office/drawing/2014/main" id="{1347A9A8-4AC7-2892-8F8A-8D84478D289E}"/>
              </a:ext>
            </a:extLst>
          </p:cNvPr>
          <p:cNvCxnSpPr>
            <a:cxnSpLocks/>
          </p:cNvCxnSpPr>
          <p:nvPr/>
        </p:nvCxnSpPr>
        <p:spPr>
          <a:xfrm>
            <a:off x="6186667" y="418555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3315100"/>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Sommaire 3 parties">
    <p:spTree>
      <p:nvGrpSpPr>
        <p:cNvPr id="1" name=""/>
        <p:cNvGrpSpPr/>
        <p:nvPr/>
      </p:nvGrpSpPr>
      <p:grpSpPr>
        <a:xfrm>
          <a:off x="0" y="0"/>
          <a:ext cx="0" cy="0"/>
          <a:chOff x="0" y="0"/>
          <a:chExt cx="0" cy="0"/>
        </a:xfrm>
      </p:grpSpPr>
      <p:sp>
        <p:nvSpPr>
          <p:cNvPr id="3" name="Titre 4">
            <a:extLst>
              <a:ext uri="{FF2B5EF4-FFF2-40B4-BE49-F238E27FC236}">
                <a16:creationId xmlns:a16="http://schemas.microsoft.com/office/drawing/2014/main" id="{86EE7AC0-31F7-B5BB-D626-2F3ABC479915}"/>
              </a:ext>
            </a:extLst>
          </p:cNvPr>
          <p:cNvSpPr txBox="1">
            <a:spLocks/>
          </p:cNvSpPr>
          <p:nvPr/>
        </p:nvSpPr>
        <p:spPr>
          <a:xfrm>
            <a:off x="0" y="465138"/>
            <a:ext cx="12192000" cy="660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a:solidFill>
                  <a:schemeClr val="tx1">
                    <a:lumMod val="75000"/>
                    <a:lumOff val="25000"/>
                  </a:schemeClr>
                </a:solidFill>
                <a:latin typeface="Quicksand" pitchFamily="2" charset="0"/>
                <a:ea typeface="+mn-ea"/>
                <a:cs typeface="Aharoni" panose="02010803020104030203" pitchFamily="2" charset="-79"/>
              </a:rPr>
              <a:t>Sommaire</a:t>
            </a:r>
          </a:p>
        </p:txBody>
      </p:sp>
      <p:pic>
        <p:nvPicPr>
          <p:cNvPr id="2" name="Graphique 1">
            <a:extLst>
              <a:ext uri="{FF2B5EF4-FFF2-40B4-BE49-F238E27FC236}">
                <a16:creationId xmlns:a16="http://schemas.microsoft.com/office/drawing/2014/main" id="{675032AD-75E8-6775-1AF1-DBC62E142E2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92475" y="2469379"/>
            <a:ext cx="3476625" cy="2095500"/>
          </a:xfrm>
          <a:prstGeom prst="rect">
            <a:avLst/>
          </a:prstGeom>
          <a:effectLst>
            <a:outerShdw blurRad="50800" dist="38100" dir="2700000" algn="tl" rotWithShape="0">
              <a:prstClr val="black">
                <a:alpha val="40000"/>
              </a:prstClr>
            </a:outerShdw>
          </a:effectLst>
        </p:spPr>
      </p:pic>
      <p:sp>
        <p:nvSpPr>
          <p:cNvPr id="8" name="AutoShape 1">
            <a:extLst>
              <a:ext uri="{FF2B5EF4-FFF2-40B4-BE49-F238E27FC236}">
                <a16:creationId xmlns:a16="http://schemas.microsoft.com/office/drawing/2014/main" id="{EC59D2E9-4440-1F8B-EDB2-754CD318454D}"/>
              </a:ext>
            </a:extLst>
          </p:cNvPr>
          <p:cNvSpPr>
            <a:spLocks/>
          </p:cNvSpPr>
          <p:nvPr/>
        </p:nvSpPr>
        <p:spPr bwMode="auto">
          <a:xfrm rot="10003905">
            <a:off x="376291" y="2229785"/>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38BADB"/>
            </a:solidFill>
            <a:miter lim="800000"/>
            <a:headEnd type="none" w="med" len="med"/>
            <a:tailEnd type="none" w="med" len="med"/>
          </a:ln>
        </p:spPr>
        <p:txBody>
          <a:bodyPr lIns="0" tIns="0" rIns="0" bIns="0"/>
          <a:lstStyle/>
          <a:p>
            <a:endParaRPr lang="en-US"/>
          </a:p>
        </p:txBody>
      </p:sp>
      <p:sp>
        <p:nvSpPr>
          <p:cNvPr id="9" name="ZoneTexte 8">
            <a:extLst>
              <a:ext uri="{FF2B5EF4-FFF2-40B4-BE49-F238E27FC236}">
                <a16:creationId xmlns:a16="http://schemas.microsoft.com/office/drawing/2014/main" id="{1F291576-3CFB-C296-22D9-0BFB17BC82F2}"/>
              </a:ext>
            </a:extLst>
          </p:cNvPr>
          <p:cNvSpPr txBox="1"/>
          <p:nvPr/>
        </p:nvSpPr>
        <p:spPr>
          <a:xfrm>
            <a:off x="548993" y="2418132"/>
            <a:ext cx="788985" cy="584775"/>
          </a:xfrm>
          <a:prstGeom prst="rect">
            <a:avLst/>
          </a:prstGeom>
          <a:noFill/>
        </p:spPr>
        <p:txBody>
          <a:bodyPr wrap="square" rtlCol="0">
            <a:spAutoFit/>
          </a:bodyPr>
          <a:lstStyle/>
          <a:p>
            <a:pPr algn="ctr"/>
            <a:r>
              <a:rPr lang="fr-FR" sz="3200" b="1">
                <a:solidFill>
                  <a:srgbClr val="38BADB"/>
                </a:solidFill>
                <a:latin typeface="Quicksand" pitchFamily="2" charset="0"/>
              </a:rPr>
              <a:t>01</a:t>
            </a:r>
          </a:p>
        </p:txBody>
      </p:sp>
      <p:pic>
        <p:nvPicPr>
          <p:cNvPr id="14" name="Graphique 13">
            <a:extLst>
              <a:ext uri="{FF2B5EF4-FFF2-40B4-BE49-F238E27FC236}">
                <a16:creationId xmlns:a16="http://schemas.microsoft.com/office/drawing/2014/main" id="{F5905976-741F-0817-E39E-CAB592B6A39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40168" y="2469379"/>
            <a:ext cx="3476625" cy="2095500"/>
          </a:xfrm>
          <a:prstGeom prst="rect">
            <a:avLst/>
          </a:prstGeom>
          <a:effectLst>
            <a:outerShdw blurRad="50800" dist="38100" dir="2700000" algn="tl" rotWithShape="0">
              <a:prstClr val="black">
                <a:alpha val="40000"/>
              </a:prstClr>
            </a:outerShdw>
          </a:effectLst>
        </p:spPr>
      </p:pic>
      <p:sp>
        <p:nvSpPr>
          <p:cNvPr id="15" name="AutoShape 1">
            <a:extLst>
              <a:ext uri="{FF2B5EF4-FFF2-40B4-BE49-F238E27FC236}">
                <a16:creationId xmlns:a16="http://schemas.microsoft.com/office/drawing/2014/main" id="{DAD25506-0750-F556-8026-40E45705F779}"/>
              </a:ext>
            </a:extLst>
          </p:cNvPr>
          <p:cNvSpPr>
            <a:spLocks/>
          </p:cNvSpPr>
          <p:nvPr/>
        </p:nvSpPr>
        <p:spPr bwMode="auto">
          <a:xfrm rot="10003735">
            <a:off x="8151329" y="2240730"/>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20" name="AutoShape 1">
            <a:extLst>
              <a:ext uri="{FF2B5EF4-FFF2-40B4-BE49-F238E27FC236}">
                <a16:creationId xmlns:a16="http://schemas.microsoft.com/office/drawing/2014/main" id="{919A01FA-B567-79AC-866D-16E4E22C1AEB}"/>
              </a:ext>
            </a:extLst>
          </p:cNvPr>
          <p:cNvSpPr>
            <a:spLocks/>
          </p:cNvSpPr>
          <p:nvPr/>
        </p:nvSpPr>
        <p:spPr bwMode="auto">
          <a:xfrm rot="10003905">
            <a:off x="8175742" y="2229784"/>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D6C4D"/>
            </a:solidFill>
            <a:miter lim="800000"/>
            <a:headEnd type="none" w="med" len="med"/>
            <a:tailEnd type="none" w="med" len="med"/>
          </a:ln>
        </p:spPr>
        <p:txBody>
          <a:bodyPr lIns="0" tIns="0" rIns="0" bIns="0"/>
          <a:lstStyle/>
          <a:p>
            <a:endParaRPr lang="en-US"/>
          </a:p>
        </p:txBody>
      </p:sp>
      <p:sp>
        <p:nvSpPr>
          <p:cNvPr id="21" name="ZoneTexte 20">
            <a:extLst>
              <a:ext uri="{FF2B5EF4-FFF2-40B4-BE49-F238E27FC236}">
                <a16:creationId xmlns:a16="http://schemas.microsoft.com/office/drawing/2014/main" id="{6310BD8B-3985-E52D-CC6E-07DE271C4E33}"/>
              </a:ext>
            </a:extLst>
          </p:cNvPr>
          <p:cNvSpPr txBox="1"/>
          <p:nvPr/>
        </p:nvSpPr>
        <p:spPr>
          <a:xfrm>
            <a:off x="8296686" y="2418132"/>
            <a:ext cx="788985" cy="584775"/>
          </a:xfrm>
          <a:prstGeom prst="rect">
            <a:avLst/>
          </a:prstGeom>
          <a:noFill/>
        </p:spPr>
        <p:txBody>
          <a:bodyPr wrap="square" rtlCol="0">
            <a:spAutoFit/>
          </a:bodyPr>
          <a:lstStyle/>
          <a:p>
            <a:pPr algn="ctr"/>
            <a:r>
              <a:rPr lang="fr-FR" sz="3200" b="1">
                <a:solidFill>
                  <a:srgbClr val="ED6C4D"/>
                </a:solidFill>
                <a:latin typeface="Quicksand" pitchFamily="2" charset="0"/>
              </a:rPr>
              <a:t>03</a:t>
            </a:r>
          </a:p>
        </p:txBody>
      </p:sp>
      <p:pic>
        <p:nvPicPr>
          <p:cNvPr id="26" name="Graphique 25">
            <a:extLst>
              <a:ext uri="{FF2B5EF4-FFF2-40B4-BE49-F238E27FC236}">
                <a16:creationId xmlns:a16="http://schemas.microsoft.com/office/drawing/2014/main" id="{D56BA1AD-8AF8-A1B6-B1E0-F65D4D2863C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70518" y="2469379"/>
            <a:ext cx="3476625" cy="2095500"/>
          </a:xfrm>
          <a:prstGeom prst="rect">
            <a:avLst/>
          </a:prstGeom>
          <a:effectLst>
            <a:outerShdw blurRad="50800" dist="38100" dir="2700000" algn="tl" rotWithShape="0">
              <a:prstClr val="black">
                <a:alpha val="40000"/>
              </a:prstClr>
            </a:outerShdw>
          </a:effectLst>
        </p:spPr>
      </p:pic>
      <p:sp>
        <p:nvSpPr>
          <p:cNvPr id="27" name="AutoShape 1">
            <a:extLst>
              <a:ext uri="{FF2B5EF4-FFF2-40B4-BE49-F238E27FC236}">
                <a16:creationId xmlns:a16="http://schemas.microsoft.com/office/drawing/2014/main" id="{09EA8785-C68A-D89B-0B13-F518214468A2}"/>
              </a:ext>
            </a:extLst>
          </p:cNvPr>
          <p:cNvSpPr>
            <a:spLocks/>
          </p:cNvSpPr>
          <p:nvPr/>
        </p:nvSpPr>
        <p:spPr bwMode="auto">
          <a:xfrm rot="10003735">
            <a:off x="4281679" y="2240730"/>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32" name="AutoShape 1">
            <a:extLst>
              <a:ext uri="{FF2B5EF4-FFF2-40B4-BE49-F238E27FC236}">
                <a16:creationId xmlns:a16="http://schemas.microsoft.com/office/drawing/2014/main" id="{5394BEEF-5EF4-358E-2A33-4CD425E9F9C5}"/>
              </a:ext>
            </a:extLst>
          </p:cNvPr>
          <p:cNvSpPr>
            <a:spLocks/>
          </p:cNvSpPr>
          <p:nvPr/>
        </p:nvSpPr>
        <p:spPr bwMode="auto">
          <a:xfrm rot="10003905">
            <a:off x="4306092" y="2229784"/>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FAB500"/>
            </a:solidFill>
            <a:miter lim="800000"/>
            <a:headEnd type="none" w="med" len="med"/>
            <a:tailEnd type="none" w="med" len="med"/>
          </a:ln>
        </p:spPr>
        <p:txBody>
          <a:bodyPr lIns="0" tIns="0" rIns="0" bIns="0"/>
          <a:lstStyle/>
          <a:p>
            <a:endParaRPr lang="en-US"/>
          </a:p>
        </p:txBody>
      </p:sp>
      <p:sp>
        <p:nvSpPr>
          <p:cNvPr id="33" name="ZoneTexte 32">
            <a:extLst>
              <a:ext uri="{FF2B5EF4-FFF2-40B4-BE49-F238E27FC236}">
                <a16:creationId xmlns:a16="http://schemas.microsoft.com/office/drawing/2014/main" id="{07FE980D-8809-555F-901F-DED783274566}"/>
              </a:ext>
            </a:extLst>
          </p:cNvPr>
          <p:cNvSpPr txBox="1"/>
          <p:nvPr/>
        </p:nvSpPr>
        <p:spPr>
          <a:xfrm>
            <a:off x="4427036" y="2418132"/>
            <a:ext cx="788985" cy="584775"/>
          </a:xfrm>
          <a:prstGeom prst="rect">
            <a:avLst/>
          </a:prstGeom>
          <a:noFill/>
        </p:spPr>
        <p:txBody>
          <a:bodyPr wrap="square" rtlCol="0">
            <a:spAutoFit/>
          </a:bodyPr>
          <a:lstStyle/>
          <a:p>
            <a:pPr algn="ctr"/>
            <a:r>
              <a:rPr lang="fr-FR" sz="3200" b="1">
                <a:solidFill>
                  <a:srgbClr val="FAB500"/>
                </a:solidFill>
                <a:latin typeface="Quicksand" pitchFamily="2" charset="0"/>
              </a:rPr>
              <a:t>02</a:t>
            </a:r>
          </a:p>
        </p:txBody>
      </p:sp>
      <p:sp>
        <p:nvSpPr>
          <p:cNvPr id="49" name="Espace réservé du texte 60">
            <a:extLst>
              <a:ext uri="{FF2B5EF4-FFF2-40B4-BE49-F238E27FC236}">
                <a16:creationId xmlns:a16="http://schemas.microsoft.com/office/drawing/2014/main" id="{C88C7E28-E2AB-2AA5-6031-372BFCE06515}"/>
              </a:ext>
            </a:extLst>
          </p:cNvPr>
          <p:cNvSpPr>
            <a:spLocks noGrp="1"/>
          </p:cNvSpPr>
          <p:nvPr>
            <p:ph type="body" sz="quarter" idx="10" hasCustomPrompt="1"/>
          </p:nvPr>
        </p:nvSpPr>
        <p:spPr>
          <a:xfrm>
            <a:off x="1477977" y="2910412"/>
            <a:ext cx="2360612" cy="294880"/>
          </a:xfrm>
          <a:prstGeom prst="rect">
            <a:avLst/>
          </a:prstGeom>
        </p:spPr>
        <p:txBody>
          <a:bodyPr/>
          <a:lstStyle>
            <a:lvl1pPr marL="0" indent="0">
              <a:buNone/>
              <a:defRPr sz="1800" b="1">
                <a:solidFill>
                  <a:srgbClr val="38BADB"/>
                </a:solidFill>
                <a:latin typeface="Quicksand" pitchFamily="2" charset="0"/>
              </a:defRPr>
            </a:lvl1pPr>
          </a:lstStyle>
          <a:p>
            <a:pPr lvl="0"/>
            <a:r>
              <a:rPr lang="fr-FR"/>
              <a:t>Titre</a:t>
            </a:r>
          </a:p>
        </p:txBody>
      </p:sp>
      <p:sp>
        <p:nvSpPr>
          <p:cNvPr id="50" name="Espace réservé du texte 62">
            <a:extLst>
              <a:ext uri="{FF2B5EF4-FFF2-40B4-BE49-F238E27FC236}">
                <a16:creationId xmlns:a16="http://schemas.microsoft.com/office/drawing/2014/main" id="{E8144799-E7E6-2E4A-4CFA-4E8DDD16ED2C}"/>
              </a:ext>
            </a:extLst>
          </p:cNvPr>
          <p:cNvSpPr>
            <a:spLocks noGrp="1"/>
          </p:cNvSpPr>
          <p:nvPr>
            <p:ph type="body" sz="quarter" idx="11" hasCustomPrompt="1"/>
          </p:nvPr>
        </p:nvSpPr>
        <p:spPr>
          <a:xfrm>
            <a:off x="1477977" y="3205686"/>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1" name="Espace réservé du texte 60">
            <a:extLst>
              <a:ext uri="{FF2B5EF4-FFF2-40B4-BE49-F238E27FC236}">
                <a16:creationId xmlns:a16="http://schemas.microsoft.com/office/drawing/2014/main" id="{83B35A86-1DED-9260-5A79-D060C1D10417}"/>
              </a:ext>
            </a:extLst>
          </p:cNvPr>
          <p:cNvSpPr>
            <a:spLocks noGrp="1"/>
          </p:cNvSpPr>
          <p:nvPr>
            <p:ph type="body" sz="quarter" idx="12" hasCustomPrompt="1"/>
          </p:nvPr>
        </p:nvSpPr>
        <p:spPr>
          <a:xfrm>
            <a:off x="5359503" y="2910412"/>
            <a:ext cx="2360612" cy="294880"/>
          </a:xfrm>
          <a:prstGeom prst="rect">
            <a:avLst/>
          </a:prstGeom>
        </p:spPr>
        <p:txBody>
          <a:bodyPr/>
          <a:lstStyle>
            <a:lvl1pPr marL="0" indent="0">
              <a:buNone/>
              <a:defRPr sz="1800" b="1">
                <a:solidFill>
                  <a:srgbClr val="FAB500"/>
                </a:solidFill>
                <a:latin typeface="Quicksand" pitchFamily="2" charset="0"/>
              </a:defRPr>
            </a:lvl1pPr>
          </a:lstStyle>
          <a:p>
            <a:pPr lvl="0"/>
            <a:r>
              <a:rPr lang="fr-FR"/>
              <a:t>Titre</a:t>
            </a:r>
          </a:p>
        </p:txBody>
      </p:sp>
      <p:sp>
        <p:nvSpPr>
          <p:cNvPr id="52" name="Espace réservé du texte 62">
            <a:extLst>
              <a:ext uri="{FF2B5EF4-FFF2-40B4-BE49-F238E27FC236}">
                <a16:creationId xmlns:a16="http://schemas.microsoft.com/office/drawing/2014/main" id="{AE555D70-AD2F-376F-F521-17A863BFEE4A}"/>
              </a:ext>
            </a:extLst>
          </p:cNvPr>
          <p:cNvSpPr>
            <a:spLocks noGrp="1"/>
          </p:cNvSpPr>
          <p:nvPr>
            <p:ph type="body" sz="quarter" idx="13" hasCustomPrompt="1"/>
          </p:nvPr>
        </p:nvSpPr>
        <p:spPr>
          <a:xfrm>
            <a:off x="5359503" y="3205686"/>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3" name="Espace réservé du texte 60">
            <a:extLst>
              <a:ext uri="{FF2B5EF4-FFF2-40B4-BE49-F238E27FC236}">
                <a16:creationId xmlns:a16="http://schemas.microsoft.com/office/drawing/2014/main" id="{F42291BF-35A9-33F6-15B8-4119A34EA558}"/>
              </a:ext>
            </a:extLst>
          </p:cNvPr>
          <p:cNvSpPr>
            <a:spLocks noGrp="1"/>
          </p:cNvSpPr>
          <p:nvPr>
            <p:ph type="body" sz="quarter" idx="14" hasCustomPrompt="1"/>
          </p:nvPr>
        </p:nvSpPr>
        <p:spPr>
          <a:xfrm>
            <a:off x="9229153" y="2910412"/>
            <a:ext cx="2360612" cy="294880"/>
          </a:xfrm>
          <a:prstGeom prst="rect">
            <a:avLst/>
          </a:prstGeom>
        </p:spPr>
        <p:txBody>
          <a:bodyPr/>
          <a:lstStyle>
            <a:lvl1pPr marL="0" indent="0">
              <a:buNone/>
              <a:defRPr sz="1800" b="1">
                <a:solidFill>
                  <a:srgbClr val="ED6C4D"/>
                </a:solidFill>
                <a:latin typeface="Quicksand" pitchFamily="2" charset="0"/>
              </a:defRPr>
            </a:lvl1pPr>
          </a:lstStyle>
          <a:p>
            <a:pPr lvl="0"/>
            <a:r>
              <a:rPr lang="fr-FR"/>
              <a:t>Titre</a:t>
            </a:r>
          </a:p>
        </p:txBody>
      </p:sp>
      <p:sp>
        <p:nvSpPr>
          <p:cNvPr id="54" name="Espace réservé du texte 62">
            <a:extLst>
              <a:ext uri="{FF2B5EF4-FFF2-40B4-BE49-F238E27FC236}">
                <a16:creationId xmlns:a16="http://schemas.microsoft.com/office/drawing/2014/main" id="{2FA21DD9-64BD-356C-496C-28A4D114E7C3}"/>
              </a:ext>
            </a:extLst>
          </p:cNvPr>
          <p:cNvSpPr>
            <a:spLocks noGrp="1"/>
          </p:cNvSpPr>
          <p:nvPr>
            <p:ph type="body" sz="quarter" idx="15" hasCustomPrompt="1"/>
          </p:nvPr>
        </p:nvSpPr>
        <p:spPr>
          <a:xfrm>
            <a:off x="9229153" y="3205686"/>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Tree>
    <p:extLst>
      <p:ext uri="{BB962C8B-B14F-4D97-AF65-F5344CB8AC3E}">
        <p14:creationId xmlns:p14="http://schemas.microsoft.com/office/powerpoint/2010/main" val="324521509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Sommaire 4 parties">
    <p:spTree>
      <p:nvGrpSpPr>
        <p:cNvPr id="1" name=""/>
        <p:cNvGrpSpPr/>
        <p:nvPr/>
      </p:nvGrpSpPr>
      <p:grpSpPr>
        <a:xfrm>
          <a:off x="0" y="0"/>
          <a:ext cx="0" cy="0"/>
          <a:chOff x="0" y="0"/>
          <a:chExt cx="0" cy="0"/>
        </a:xfrm>
      </p:grpSpPr>
      <p:sp>
        <p:nvSpPr>
          <p:cNvPr id="3" name="Titre 4">
            <a:extLst>
              <a:ext uri="{FF2B5EF4-FFF2-40B4-BE49-F238E27FC236}">
                <a16:creationId xmlns:a16="http://schemas.microsoft.com/office/drawing/2014/main" id="{86EE7AC0-31F7-B5BB-D626-2F3ABC479915}"/>
              </a:ext>
            </a:extLst>
          </p:cNvPr>
          <p:cNvSpPr txBox="1">
            <a:spLocks/>
          </p:cNvSpPr>
          <p:nvPr/>
        </p:nvSpPr>
        <p:spPr>
          <a:xfrm>
            <a:off x="0" y="465138"/>
            <a:ext cx="12192000" cy="660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a:solidFill>
                  <a:schemeClr val="tx1">
                    <a:lumMod val="75000"/>
                    <a:lumOff val="25000"/>
                  </a:schemeClr>
                </a:solidFill>
                <a:latin typeface="Quicksand" pitchFamily="2" charset="0"/>
                <a:ea typeface="+mn-ea"/>
                <a:cs typeface="Aharoni" panose="02010803020104030203" pitchFamily="2" charset="-79"/>
              </a:rPr>
              <a:t>Sommaire</a:t>
            </a:r>
          </a:p>
        </p:txBody>
      </p:sp>
      <p:pic>
        <p:nvPicPr>
          <p:cNvPr id="2" name="Graphique 1">
            <a:extLst>
              <a:ext uri="{FF2B5EF4-FFF2-40B4-BE49-F238E27FC236}">
                <a16:creationId xmlns:a16="http://schemas.microsoft.com/office/drawing/2014/main" id="{675032AD-75E8-6775-1AF1-DBC62E142E2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27976" y="1469621"/>
            <a:ext cx="3476625" cy="2095500"/>
          </a:xfrm>
          <a:prstGeom prst="rect">
            <a:avLst/>
          </a:prstGeom>
          <a:effectLst>
            <a:outerShdw blurRad="50800" dist="38100" dir="2700000" algn="tl" rotWithShape="0">
              <a:prstClr val="black">
                <a:alpha val="40000"/>
              </a:prstClr>
            </a:outerShdw>
          </a:effectLst>
        </p:spPr>
      </p:pic>
      <p:sp>
        <p:nvSpPr>
          <p:cNvPr id="8" name="AutoShape 1">
            <a:extLst>
              <a:ext uri="{FF2B5EF4-FFF2-40B4-BE49-F238E27FC236}">
                <a16:creationId xmlns:a16="http://schemas.microsoft.com/office/drawing/2014/main" id="{EC59D2E9-4440-1F8B-EDB2-754CD318454D}"/>
              </a:ext>
            </a:extLst>
          </p:cNvPr>
          <p:cNvSpPr>
            <a:spLocks/>
          </p:cNvSpPr>
          <p:nvPr/>
        </p:nvSpPr>
        <p:spPr bwMode="auto">
          <a:xfrm rot="10003905">
            <a:off x="1963550" y="12300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38BADB"/>
            </a:solidFill>
            <a:miter lim="800000"/>
            <a:headEnd type="none" w="med" len="med"/>
            <a:tailEnd type="none" w="med" len="med"/>
          </a:ln>
        </p:spPr>
        <p:txBody>
          <a:bodyPr lIns="0" tIns="0" rIns="0" bIns="0"/>
          <a:lstStyle/>
          <a:p>
            <a:endParaRPr lang="en-US"/>
          </a:p>
        </p:txBody>
      </p:sp>
      <p:sp>
        <p:nvSpPr>
          <p:cNvPr id="9" name="ZoneTexte 8">
            <a:extLst>
              <a:ext uri="{FF2B5EF4-FFF2-40B4-BE49-F238E27FC236}">
                <a16:creationId xmlns:a16="http://schemas.microsoft.com/office/drawing/2014/main" id="{1F291576-3CFB-C296-22D9-0BFB17BC82F2}"/>
              </a:ext>
            </a:extLst>
          </p:cNvPr>
          <p:cNvSpPr txBox="1"/>
          <p:nvPr/>
        </p:nvSpPr>
        <p:spPr>
          <a:xfrm>
            <a:off x="2084494" y="1418374"/>
            <a:ext cx="788985" cy="584775"/>
          </a:xfrm>
          <a:prstGeom prst="rect">
            <a:avLst/>
          </a:prstGeom>
          <a:noFill/>
        </p:spPr>
        <p:txBody>
          <a:bodyPr wrap="square" rtlCol="0">
            <a:spAutoFit/>
          </a:bodyPr>
          <a:lstStyle/>
          <a:p>
            <a:pPr algn="ctr"/>
            <a:r>
              <a:rPr lang="fr-FR" sz="3200" b="1">
                <a:solidFill>
                  <a:srgbClr val="38BADB"/>
                </a:solidFill>
                <a:latin typeface="Quicksand" pitchFamily="2" charset="0"/>
              </a:rPr>
              <a:t>01</a:t>
            </a:r>
          </a:p>
        </p:txBody>
      </p:sp>
      <p:pic>
        <p:nvPicPr>
          <p:cNvPr id="14" name="Graphique 13">
            <a:extLst>
              <a:ext uri="{FF2B5EF4-FFF2-40B4-BE49-F238E27FC236}">
                <a16:creationId xmlns:a16="http://schemas.microsoft.com/office/drawing/2014/main" id="{F5905976-741F-0817-E39E-CAB592B6A39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27976" y="4247737"/>
            <a:ext cx="3476625" cy="2095500"/>
          </a:xfrm>
          <a:prstGeom prst="rect">
            <a:avLst/>
          </a:prstGeom>
          <a:effectLst>
            <a:outerShdw blurRad="50800" dist="38100" dir="2700000" algn="tl" rotWithShape="0">
              <a:prstClr val="black">
                <a:alpha val="40000"/>
              </a:prstClr>
            </a:outerShdw>
          </a:effectLst>
        </p:spPr>
      </p:pic>
      <p:sp>
        <p:nvSpPr>
          <p:cNvPr id="15" name="AutoShape 1">
            <a:extLst>
              <a:ext uri="{FF2B5EF4-FFF2-40B4-BE49-F238E27FC236}">
                <a16:creationId xmlns:a16="http://schemas.microsoft.com/office/drawing/2014/main" id="{DAD25506-0750-F556-8026-40E45705F779}"/>
              </a:ext>
            </a:extLst>
          </p:cNvPr>
          <p:cNvSpPr>
            <a:spLocks/>
          </p:cNvSpPr>
          <p:nvPr/>
        </p:nvSpPr>
        <p:spPr bwMode="auto">
          <a:xfrm rot="10003735">
            <a:off x="1939137" y="4019088"/>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20" name="AutoShape 1">
            <a:extLst>
              <a:ext uri="{FF2B5EF4-FFF2-40B4-BE49-F238E27FC236}">
                <a16:creationId xmlns:a16="http://schemas.microsoft.com/office/drawing/2014/main" id="{919A01FA-B567-79AC-866D-16E4E22C1AEB}"/>
              </a:ext>
            </a:extLst>
          </p:cNvPr>
          <p:cNvSpPr>
            <a:spLocks/>
          </p:cNvSpPr>
          <p:nvPr/>
        </p:nvSpPr>
        <p:spPr bwMode="auto">
          <a:xfrm rot="10003905">
            <a:off x="1963550" y="4008142"/>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D6C4D"/>
            </a:solidFill>
            <a:miter lim="800000"/>
            <a:headEnd type="none" w="med" len="med"/>
            <a:tailEnd type="none" w="med" len="med"/>
          </a:ln>
        </p:spPr>
        <p:txBody>
          <a:bodyPr lIns="0" tIns="0" rIns="0" bIns="0"/>
          <a:lstStyle/>
          <a:p>
            <a:endParaRPr lang="en-US"/>
          </a:p>
        </p:txBody>
      </p:sp>
      <p:sp>
        <p:nvSpPr>
          <p:cNvPr id="21" name="ZoneTexte 20">
            <a:extLst>
              <a:ext uri="{FF2B5EF4-FFF2-40B4-BE49-F238E27FC236}">
                <a16:creationId xmlns:a16="http://schemas.microsoft.com/office/drawing/2014/main" id="{6310BD8B-3985-E52D-CC6E-07DE271C4E33}"/>
              </a:ext>
            </a:extLst>
          </p:cNvPr>
          <p:cNvSpPr txBox="1"/>
          <p:nvPr/>
        </p:nvSpPr>
        <p:spPr>
          <a:xfrm>
            <a:off x="2084494" y="4196490"/>
            <a:ext cx="788985" cy="584775"/>
          </a:xfrm>
          <a:prstGeom prst="rect">
            <a:avLst/>
          </a:prstGeom>
          <a:noFill/>
        </p:spPr>
        <p:txBody>
          <a:bodyPr wrap="square" rtlCol="0">
            <a:spAutoFit/>
          </a:bodyPr>
          <a:lstStyle/>
          <a:p>
            <a:pPr algn="ctr"/>
            <a:r>
              <a:rPr lang="fr-FR" sz="3200" b="1">
                <a:solidFill>
                  <a:srgbClr val="ED6C4D"/>
                </a:solidFill>
                <a:latin typeface="Quicksand" pitchFamily="2" charset="0"/>
              </a:rPr>
              <a:t>03</a:t>
            </a:r>
          </a:p>
        </p:txBody>
      </p:sp>
      <p:pic>
        <p:nvPicPr>
          <p:cNvPr id="26" name="Graphique 25">
            <a:extLst>
              <a:ext uri="{FF2B5EF4-FFF2-40B4-BE49-F238E27FC236}">
                <a16:creationId xmlns:a16="http://schemas.microsoft.com/office/drawing/2014/main" id="{D56BA1AD-8AF8-A1B6-B1E0-F65D4D2863C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796131" y="1469621"/>
            <a:ext cx="3476625" cy="2095500"/>
          </a:xfrm>
          <a:prstGeom prst="rect">
            <a:avLst/>
          </a:prstGeom>
          <a:effectLst>
            <a:outerShdw blurRad="50800" dist="38100" dir="2700000" algn="tl" rotWithShape="0">
              <a:prstClr val="black">
                <a:alpha val="40000"/>
              </a:prstClr>
            </a:outerShdw>
          </a:effectLst>
        </p:spPr>
      </p:pic>
      <p:sp>
        <p:nvSpPr>
          <p:cNvPr id="27" name="AutoShape 1">
            <a:extLst>
              <a:ext uri="{FF2B5EF4-FFF2-40B4-BE49-F238E27FC236}">
                <a16:creationId xmlns:a16="http://schemas.microsoft.com/office/drawing/2014/main" id="{09EA8785-C68A-D89B-0B13-F518214468A2}"/>
              </a:ext>
            </a:extLst>
          </p:cNvPr>
          <p:cNvSpPr>
            <a:spLocks/>
          </p:cNvSpPr>
          <p:nvPr/>
        </p:nvSpPr>
        <p:spPr bwMode="auto">
          <a:xfrm rot="10003735">
            <a:off x="6507292" y="12409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32" name="AutoShape 1">
            <a:extLst>
              <a:ext uri="{FF2B5EF4-FFF2-40B4-BE49-F238E27FC236}">
                <a16:creationId xmlns:a16="http://schemas.microsoft.com/office/drawing/2014/main" id="{5394BEEF-5EF4-358E-2A33-4CD425E9F9C5}"/>
              </a:ext>
            </a:extLst>
          </p:cNvPr>
          <p:cNvSpPr>
            <a:spLocks/>
          </p:cNvSpPr>
          <p:nvPr/>
        </p:nvSpPr>
        <p:spPr bwMode="auto">
          <a:xfrm rot="10003905">
            <a:off x="6531705" y="12300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FAB500"/>
            </a:solidFill>
            <a:miter lim="800000"/>
            <a:headEnd type="none" w="med" len="med"/>
            <a:tailEnd type="none" w="med" len="med"/>
          </a:ln>
        </p:spPr>
        <p:txBody>
          <a:bodyPr lIns="0" tIns="0" rIns="0" bIns="0"/>
          <a:lstStyle/>
          <a:p>
            <a:endParaRPr lang="en-US"/>
          </a:p>
        </p:txBody>
      </p:sp>
      <p:sp>
        <p:nvSpPr>
          <p:cNvPr id="33" name="ZoneTexte 32">
            <a:extLst>
              <a:ext uri="{FF2B5EF4-FFF2-40B4-BE49-F238E27FC236}">
                <a16:creationId xmlns:a16="http://schemas.microsoft.com/office/drawing/2014/main" id="{07FE980D-8809-555F-901F-DED783274566}"/>
              </a:ext>
            </a:extLst>
          </p:cNvPr>
          <p:cNvSpPr txBox="1"/>
          <p:nvPr/>
        </p:nvSpPr>
        <p:spPr>
          <a:xfrm>
            <a:off x="6652649" y="1418374"/>
            <a:ext cx="788985" cy="584775"/>
          </a:xfrm>
          <a:prstGeom prst="rect">
            <a:avLst/>
          </a:prstGeom>
          <a:noFill/>
        </p:spPr>
        <p:txBody>
          <a:bodyPr wrap="square" rtlCol="0">
            <a:spAutoFit/>
          </a:bodyPr>
          <a:lstStyle/>
          <a:p>
            <a:pPr algn="ctr"/>
            <a:r>
              <a:rPr lang="fr-FR" sz="3200" b="1">
                <a:solidFill>
                  <a:srgbClr val="FAB500"/>
                </a:solidFill>
                <a:latin typeface="Quicksand" pitchFamily="2" charset="0"/>
              </a:rPr>
              <a:t>02</a:t>
            </a:r>
          </a:p>
        </p:txBody>
      </p:sp>
      <p:pic>
        <p:nvPicPr>
          <p:cNvPr id="38" name="Graphique 37">
            <a:extLst>
              <a:ext uri="{FF2B5EF4-FFF2-40B4-BE49-F238E27FC236}">
                <a16:creationId xmlns:a16="http://schemas.microsoft.com/office/drawing/2014/main" id="{A36FDCE0-9523-BC03-A2EE-8C76D1FD840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829764" y="4247737"/>
            <a:ext cx="3476625" cy="2095500"/>
          </a:xfrm>
          <a:prstGeom prst="rect">
            <a:avLst/>
          </a:prstGeom>
          <a:effectLst>
            <a:outerShdw blurRad="50800" dist="38100" dir="2700000" algn="tl" rotWithShape="0">
              <a:prstClr val="black">
                <a:alpha val="40000"/>
              </a:prstClr>
            </a:outerShdw>
          </a:effectLst>
        </p:spPr>
      </p:pic>
      <p:sp>
        <p:nvSpPr>
          <p:cNvPr id="39" name="AutoShape 1">
            <a:extLst>
              <a:ext uri="{FF2B5EF4-FFF2-40B4-BE49-F238E27FC236}">
                <a16:creationId xmlns:a16="http://schemas.microsoft.com/office/drawing/2014/main" id="{85DFE4D3-7A0F-566C-09BF-0D9B350A6DC9}"/>
              </a:ext>
            </a:extLst>
          </p:cNvPr>
          <p:cNvSpPr>
            <a:spLocks/>
          </p:cNvSpPr>
          <p:nvPr/>
        </p:nvSpPr>
        <p:spPr bwMode="auto">
          <a:xfrm rot="10003905">
            <a:off x="6565338" y="4008142"/>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50071"/>
            </a:solidFill>
            <a:miter lim="800000"/>
            <a:headEnd type="none" w="med" len="med"/>
            <a:tailEnd type="none" w="med" len="med"/>
          </a:ln>
        </p:spPr>
        <p:txBody>
          <a:bodyPr lIns="0" tIns="0" rIns="0" bIns="0"/>
          <a:lstStyle/>
          <a:p>
            <a:endParaRPr lang="en-US"/>
          </a:p>
        </p:txBody>
      </p:sp>
      <p:sp>
        <p:nvSpPr>
          <p:cNvPr id="40" name="ZoneTexte 39">
            <a:extLst>
              <a:ext uri="{FF2B5EF4-FFF2-40B4-BE49-F238E27FC236}">
                <a16:creationId xmlns:a16="http://schemas.microsoft.com/office/drawing/2014/main" id="{C048E808-A5BD-36A6-B90D-6AA5E8C46E2D}"/>
              </a:ext>
            </a:extLst>
          </p:cNvPr>
          <p:cNvSpPr txBox="1"/>
          <p:nvPr/>
        </p:nvSpPr>
        <p:spPr>
          <a:xfrm>
            <a:off x="6686282" y="4196490"/>
            <a:ext cx="788985" cy="584775"/>
          </a:xfrm>
          <a:prstGeom prst="rect">
            <a:avLst/>
          </a:prstGeom>
          <a:noFill/>
        </p:spPr>
        <p:txBody>
          <a:bodyPr wrap="square" rtlCol="0">
            <a:spAutoFit/>
          </a:bodyPr>
          <a:lstStyle/>
          <a:p>
            <a:pPr algn="ctr"/>
            <a:r>
              <a:rPr lang="fr-FR" sz="3200" b="1">
                <a:solidFill>
                  <a:srgbClr val="E50071"/>
                </a:solidFill>
                <a:latin typeface="Quicksand" pitchFamily="2" charset="0"/>
              </a:rPr>
              <a:t>04</a:t>
            </a:r>
          </a:p>
        </p:txBody>
      </p:sp>
      <p:sp>
        <p:nvSpPr>
          <p:cNvPr id="49" name="Espace réservé du texte 60">
            <a:extLst>
              <a:ext uri="{FF2B5EF4-FFF2-40B4-BE49-F238E27FC236}">
                <a16:creationId xmlns:a16="http://schemas.microsoft.com/office/drawing/2014/main" id="{C88C7E28-E2AB-2AA5-6031-372BFCE06515}"/>
              </a:ext>
            </a:extLst>
          </p:cNvPr>
          <p:cNvSpPr>
            <a:spLocks noGrp="1"/>
          </p:cNvSpPr>
          <p:nvPr>
            <p:ph type="body" sz="quarter" idx="10" hasCustomPrompt="1"/>
          </p:nvPr>
        </p:nvSpPr>
        <p:spPr>
          <a:xfrm>
            <a:off x="3013478" y="1910654"/>
            <a:ext cx="2360612" cy="294880"/>
          </a:xfrm>
          <a:prstGeom prst="rect">
            <a:avLst/>
          </a:prstGeom>
        </p:spPr>
        <p:txBody>
          <a:bodyPr/>
          <a:lstStyle>
            <a:lvl1pPr marL="0" indent="0">
              <a:buNone/>
              <a:defRPr sz="1800" b="1">
                <a:solidFill>
                  <a:srgbClr val="38BADB"/>
                </a:solidFill>
                <a:latin typeface="Quicksand" pitchFamily="2" charset="0"/>
              </a:defRPr>
            </a:lvl1pPr>
          </a:lstStyle>
          <a:p>
            <a:pPr lvl="0"/>
            <a:r>
              <a:rPr lang="fr-FR"/>
              <a:t>Titre</a:t>
            </a:r>
          </a:p>
        </p:txBody>
      </p:sp>
      <p:sp>
        <p:nvSpPr>
          <p:cNvPr id="50" name="Espace réservé du texte 62">
            <a:extLst>
              <a:ext uri="{FF2B5EF4-FFF2-40B4-BE49-F238E27FC236}">
                <a16:creationId xmlns:a16="http://schemas.microsoft.com/office/drawing/2014/main" id="{E8144799-E7E6-2E4A-4CFA-4E8DDD16ED2C}"/>
              </a:ext>
            </a:extLst>
          </p:cNvPr>
          <p:cNvSpPr>
            <a:spLocks noGrp="1"/>
          </p:cNvSpPr>
          <p:nvPr>
            <p:ph type="body" sz="quarter" idx="11" hasCustomPrompt="1"/>
          </p:nvPr>
        </p:nvSpPr>
        <p:spPr>
          <a:xfrm>
            <a:off x="3013478" y="22059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1" name="Espace réservé du texte 60">
            <a:extLst>
              <a:ext uri="{FF2B5EF4-FFF2-40B4-BE49-F238E27FC236}">
                <a16:creationId xmlns:a16="http://schemas.microsoft.com/office/drawing/2014/main" id="{83B35A86-1DED-9260-5A79-D060C1D10417}"/>
              </a:ext>
            </a:extLst>
          </p:cNvPr>
          <p:cNvSpPr>
            <a:spLocks noGrp="1"/>
          </p:cNvSpPr>
          <p:nvPr>
            <p:ph type="body" sz="quarter" idx="12" hasCustomPrompt="1"/>
          </p:nvPr>
        </p:nvSpPr>
        <p:spPr>
          <a:xfrm>
            <a:off x="7585116" y="1910654"/>
            <a:ext cx="2360612" cy="294880"/>
          </a:xfrm>
          <a:prstGeom prst="rect">
            <a:avLst/>
          </a:prstGeom>
        </p:spPr>
        <p:txBody>
          <a:bodyPr/>
          <a:lstStyle>
            <a:lvl1pPr marL="0" indent="0">
              <a:buNone/>
              <a:defRPr sz="1800" b="1">
                <a:solidFill>
                  <a:srgbClr val="FAB500"/>
                </a:solidFill>
                <a:latin typeface="Quicksand" pitchFamily="2" charset="0"/>
              </a:defRPr>
            </a:lvl1pPr>
          </a:lstStyle>
          <a:p>
            <a:pPr lvl="0"/>
            <a:r>
              <a:rPr lang="fr-FR"/>
              <a:t>Titre</a:t>
            </a:r>
          </a:p>
        </p:txBody>
      </p:sp>
      <p:sp>
        <p:nvSpPr>
          <p:cNvPr id="52" name="Espace réservé du texte 62">
            <a:extLst>
              <a:ext uri="{FF2B5EF4-FFF2-40B4-BE49-F238E27FC236}">
                <a16:creationId xmlns:a16="http://schemas.microsoft.com/office/drawing/2014/main" id="{AE555D70-AD2F-376F-F521-17A863BFEE4A}"/>
              </a:ext>
            </a:extLst>
          </p:cNvPr>
          <p:cNvSpPr>
            <a:spLocks noGrp="1"/>
          </p:cNvSpPr>
          <p:nvPr>
            <p:ph type="body" sz="quarter" idx="13" hasCustomPrompt="1"/>
          </p:nvPr>
        </p:nvSpPr>
        <p:spPr>
          <a:xfrm>
            <a:off x="7585116" y="22059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3" name="Espace réservé du texte 60">
            <a:extLst>
              <a:ext uri="{FF2B5EF4-FFF2-40B4-BE49-F238E27FC236}">
                <a16:creationId xmlns:a16="http://schemas.microsoft.com/office/drawing/2014/main" id="{F42291BF-35A9-33F6-15B8-4119A34EA558}"/>
              </a:ext>
            </a:extLst>
          </p:cNvPr>
          <p:cNvSpPr>
            <a:spLocks noGrp="1"/>
          </p:cNvSpPr>
          <p:nvPr>
            <p:ph type="body" sz="quarter" idx="14" hasCustomPrompt="1"/>
          </p:nvPr>
        </p:nvSpPr>
        <p:spPr>
          <a:xfrm>
            <a:off x="3016961" y="4688770"/>
            <a:ext cx="2360612" cy="294880"/>
          </a:xfrm>
          <a:prstGeom prst="rect">
            <a:avLst/>
          </a:prstGeom>
        </p:spPr>
        <p:txBody>
          <a:bodyPr/>
          <a:lstStyle>
            <a:lvl1pPr marL="0" indent="0">
              <a:buNone/>
              <a:defRPr sz="1800" b="1">
                <a:solidFill>
                  <a:srgbClr val="ED6C4D"/>
                </a:solidFill>
                <a:latin typeface="Quicksand" pitchFamily="2" charset="0"/>
              </a:defRPr>
            </a:lvl1pPr>
          </a:lstStyle>
          <a:p>
            <a:pPr lvl="0"/>
            <a:r>
              <a:rPr lang="fr-FR"/>
              <a:t>Titre</a:t>
            </a:r>
          </a:p>
        </p:txBody>
      </p:sp>
      <p:sp>
        <p:nvSpPr>
          <p:cNvPr id="54" name="Espace réservé du texte 62">
            <a:extLst>
              <a:ext uri="{FF2B5EF4-FFF2-40B4-BE49-F238E27FC236}">
                <a16:creationId xmlns:a16="http://schemas.microsoft.com/office/drawing/2014/main" id="{2FA21DD9-64BD-356C-496C-28A4D114E7C3}"/>
              </a:ext>
            </a:extLst>
          </p:cNvPr>
          <p:cNvSpPr>
            <a:spLocks noGrp="1"/>
          </p:cNvSpPr>
          <p:nvPr>
            <p:ph type="body" sz="quarter" idx="15" hasCustomPrompt="1"/>
          </p:nvPr>
        </p:nvSpPr>
        <p:spPr>
          <a:xfrm>
            <a:off x="3016961" y="4984044"/>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5" name="Espace réservé du texte 60">
            <a:extLst>
              <a:ext uri="{FF2B5EF4-FFF2-40B4-BE49-F238E27FC236}">
                <a16:creationId xmlns:a16="http://schemas.microsoft.com/office/drawing/2014/main" id="{AA106C00-8D47-5B95-79C1-B510DBE659FA}"/>
              </a:ext>
            </a:extLst>
          </p:cNvPr>
          <p:cNvSpPr>
            <a:spLocks noGrp="1"/>
          </p:cNvSpPr>
          <p:nvPr>
            <p:ph type="body" sz="quarter" idx="16" hasCustomPrompt="1"/>
          </p:nvPr>
        </p:nvSpPr>
        <p:spPr>
          <a:xfrm>
            <a:off x="7615266" y="4672975"/>
            <a:ext cx="2360612" cy="294880"/>
          </a:xfrm>
          <a:prstGeom prst="rect">
            <a:avLst/>
          </a:prstGeom>
        </p:spPr>
        <p:txBody>
          <a:bodyPr/>
          <a:lstStyle>
            <a:lvl1pPr marL="0" indent="0">
              <a:buNone/>
              <a:defRPr sz="1800" b="1">
                <a:solidFill>
                  <a:srgbClr val="E50071"/>
                </a:solidFill>
                <a:latin typeface="Quicksand" pitchFamily="2" charset="0"/>
              </a:defRPr>
            </a:lvl1pPr>
          </a:lstStyle>
          <a:p>
            <a:pPr lvl="0"/>
            <a:r>
              <a:rPr lang="fr-FR"/>
              <a:t>Titre</a:t>
            </a:r>
          </a:p>
        </p:txBody>
      </p:sp>
      <p:sp>
        <p:nvSpPr>
          <p:cNvPr id="56" name="Espace réservé du texte 62">
            <a:extLst>
              <a:ext uri="{FF2B5EF4-FFF2-40B4-BE49-F238E27FC236}">
                <a16:creationId xmlns:a16="http://schemas.microsoft.com/office/drawing/2014/main" id="{36728054-08E2-CBEA-A186-86CC7CA8F150}"/>
              </a:ext>
            </a:extLst>
          </p:cNvPr>
          <p:cNvSpPr>
            <a:spLocks noGrp="1"/>
          </p:cNvSpPr>
          <p:nvPr>
            <p:ph type="body" sz="quarter" idx="17" hasCustomPrompt="1"/>
          </p:nvPr>
        </p:nvSpPr>
        <p:spPr>
          <a:xfrm>
            <a:off x="7615266" y="4968249"/>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Tree>
    <p:extLst>
      <p:ext uri="{BB962C8B-B14F-4D97-AF65-F5344CB8AC3E}">
        <p14:creationId xmlns:p14="http://schemas.microsoft.com/office/powerpoint/2010/main" val="3947027249"/>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Sommaire 5 parties">
    <p:spTree>
      <p:nvGrpSpPr>
        <p:cNvPr id="1" name=""/>
        <p:cNvGrpSpPr/>
        <p:nvPr/>
      </p:nvGrpSpPr>
      <p:grpSpPr>
        <a:xfrm>
          <a:off x="0" y="0"/>
          <a:ext cx="0" cy="0"/>
          <a:chOff x="0" y="0"/>
          <a:chExt cx="0" cy="0"/>
        </a:xfrm>
      </p:grpSpPr>
      <p:sp>
        <p:nvSpPr>
          <p:cNvPr id="3" name="Titre 4">
            <a:extLst>
              <a:ext uri="{FF2B5EF4-FFF2-40B4-BE49-F238E27FC236}">
                <a16:creationId xmlns:a16="http://schemas.microsoft.com/office/drawing/2014/main" id="{86EE7AC0-31F7-B5BB-D626-2F3ABC479915}"/>
              </a:ext>
            </a:extLst>
          </p:cNvPr>
          <p:cNvSpPr txBox="1">
            <a:spLocks/>
          </p:cNvSpPr>
          <p:nvPr/>
        </p:nvSpPr>
        <p:spPr>
          <a:xfrm>
            <a:off x="0" y="465138"/>
            <a:ext cx="12192000" cy="660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a:solidFill>
                  <a:schemeClr val="tx1">
                    <a:lumMod val="75000"/>
                    <a:lumOff val="25000"/>
                  </a:schemeClr>
                </a:solidFill>
                <a:latin typeface="Quicksand" pitchFamily="2" charset="0"/>
                <a:ea typeface="+mn-ea"/>
                <a:cs typeface="Aharoni" panose="02010803020104030203" pitchFamily="2" charset="-79"/>
              </a:rPr>
              <a:t>Sommaire</a:t>
            </a:r>
          </a:p>
        </p:txBody>
      </p:sp>
      <p:pic>
        <p:nvPicPr>
          <p:cNvPr id="2" name="Graphique 1">
            <a:extLst>
              <a:ext uri="{FF2B5EF4-FFF2-40B4-BE49-F238E27FC236}">
                <a16:creationId xmlns:a16="http://schemas.microsoft.com/office/drawing/2014/main" id="{675032AD-75E8-6775-1AF1-DBC62E142E2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66596" y="1503221"/>
            <a:ext cx="3476625" cy="2095500"/>
          </a:xfrm>
          <a:prstGeom prst="rect">
            <a:avLst/>
          </a:prstGeom>
          <a:effectLst>
            <a:outerShdw blurRad="50800" dist="38100" dir="2700000" algn="tl" rotWithShape="0">
              <a:prstClr val="black">
                <a:alpha val="40000"/>
              </a:prstClr>
            </a:outerShdw>
          </a:effectLst>
        </p:spPr>
      </p:pic>
      <p:sp>
        <p:nvSpPr>
          <p:cNvPr id="8" name="AutoShape 1">
            <a:extLst>
              <a:ext uri="{FF2B5EF4-FFF2-40B4-BE49-F238E27FC236}">
                <a16:creationId xmlns:a16="http://schemas.microsoft.com/office/drawing/2014/main" id="{EC59D2E9-4440-1F8B-EDB2-754CD318454D}"/>
              </a:ext>
            </a:extLst>
          </p:cNvPr>
          <p:cNvSpPr>
            <a:spLocks/>
          </p:cNvSpPr>
          <p:nvPr/>
        </p:nvSpPr>
        <p:spPr bwMode="auto">
          <a:xfrm rot="10003905">
            <a:off x="402170"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38BADB"/>
            </a:solidFill>
            <a:miter lim="800000"/>
            <a:headEnd type="none" w="med" len="med"/>
            <a:tailEnd type="none" w="med" len="med"/>
          </a:ln>
        </p:spPr>
        <p:txBody>
          <a:bodyPr lIns="0" tIns="0" rIns="0" bIns="0"/>
          <a:lstStyle/>
          <a:p>
            <a:endParaRPr lang="en-US"/>
          </a:p>
        </p:txBody>
      </p:sp>
      <p:sp>
        <p:nvSpPr>
          <p:cNvPr id="9" name="ZoneTexte 8">
            <a:extLst>
              <a:ext uri="{FF2B5EF4-FFF2-40B4-BE49-F238E27FC236}">
                <a16:creationId xmlns:a16="http://schemas.microsoft.com/office/drawing/2014/main" id="{1F291576-3CFB-C296-22D9-0BFB17BC82F2}"/>
              </a:ext>
            </a:extLst>
          </p:cNvPr>
          <p:cNvSpPr txBox="1"/>
          <p:nvPr/>
        </p:nvSpPr>
        <p:spPr>
          <a:xfrm>
            <a:off x="523114" y="1451974"/>
            <a:ext cx="788985" cy="584775"/>
          </a:xfrm>
          <a:prstGeom prst="rect">
            <a:avLst/>
          </a:prstGeom>
          <a:noFill/>
        </p:spPr>
        <p:txBody>
          <a:bodyPr wrap="square" rtlCol="0">
            <a:spAutoFit/>
          </a:bodyPr>
          <a:lstStyle/>
          <a:p>
            <a:pPr algn="ctr"/>
            <a:r>
              <a:rPr lang="fr-FR" sz="3200" b="1">
                <a:solidFill>
                  <a:srgbClr val="38BADB"/>
                </a:solidFill>
                <a:latin typeface="Quicksand" pitchFamily="2" charset="0"/>
              </a:rPr>
              <a:t>01</a:t>
            </a:r>
          </a:p>
        </p:txBody>
      </p:sp>
      <p:pic>
        <p:nvPicPr>
          <p:cNvPr id="14" name="Graphique 13">
            <a:extLst>
              <a:ext uri="{FF2B5EF4-FFF2-40B4-BE49-F238E27FC236}">
                <a16:creationId xmlns:a16="http://schemas.microsoft.com/office/drawing/2014/main" id="{F5905976-741F-0817-E39E-CAB592B6A39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14289" y="1503221"/>
            <a:ext cx="3476625" cy="2095500"/>
          </a:xfrm>
          <a:prstGeom prst="rect">
            <a:avLst/>
          </a:prstGeom>
          <a:effectLst>
            <a:outerShdw blurRad="50800" dist="38100" dir="2700000" algn="tl" rotWithShape="0">
              <a:prstClr val="black">
                <a:alpha val="40000"/>
              </a:prstClr>
            </a:outerShdw>
          </a:effectLst>
        </p:spPr>
      </p:pic>
      <p:sp>
        <p:nvSpPr>
          <p:cNvPr id="15" name="AutoShape 1">
            <a:extLst>
              <a:ext uri="{FF2B5EF4-FFF2-40B4-BE49-F238E27FC236}">
                <a16:creationId xmlns:a16="http://schemas.microsoft.com/office/drawing/2014/main" id="{DAD25506-0750-F556-8026-40E45705F779}"/>
              </a:ext>
            </a:extLst>
          </p:cNvPr>
          <p:cNvSpPr>
            <a:spLocks/>
          </p:cNvSpPr>
          <p:nvPr/>
        </p:nvSpPr>
        <p:spPr bwMode="auto">
          <a:xfrm rot="10003735">
            <a:off x="8125450"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20" name="AutoShape 1">
            <a:extLst>
              <a:ext uri="{FF2B5EF4-FFF2-40B4-BE49-F238E27FC236}">
                <a16:creationId xmlns:a16="http://schemas.microsoft.com/office/drawing/2014/main" id="{919A01FA-B567-79AC-866D-16E4E22C1AEB}"/>
              </a:ext>
            </a:extLst>
          </p:cNvPr>
          <p:cNvSpPr>
            <a:spLocks/>
          </p:cNvSpPr>
          <p:nvPr/>
        </p:nvSpPr>
        <p:spPr bwMode="auto">
          <a:xfrm rot="10003905">
            <a:off x="8149863"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D6C4D"/>
            </a:solidFill>
            <a:miter lim="800000"/>
            <a:headEnd type="none" w="med" len="med"/>
            <a:tailEnd type="none" w="med" len="med"/>
          </a:ln>
        </p:spPr>
        <p:txBody>
          <a:bodyPr lIns="0" tIns="0" rIns="0" bIns="0"/>
          <a:lstStyle/>
          <a:p>
            <a:endParaRPr lang="en-US"/>
          </a:p>
        </p:txBody>
      </p:sp>
      <p:sp>
        <p:nvSpPr>
          <p:cNvPr id="21" name="ZoneTexte 20">
            <a:extLst>
              <a:ext uri="{FF2B5EF4-FFF2-40B4-BE49-F238E27FC236}">
                <a16:creationId xmlns:a16="http://schemas.microsoft.com/office/drawing/2014/main" id="{6310BD8B-3985-E52D-CC6E-07DE271C4E33}"/>
              </a:ext>
            </a:extLst>
          </p:cNvPr>
          <p:cNvSpPr txBox="1"/>
          <p:nvPr/>
        </p:nvSpPr>
        <p:spPr>
          <a:xfrm>
            <a:off x="8270807" y="1451974"/>
            <a:ext cx="788985" cy="584775"/>
          </a:xfrm>
          <a:prstGeom prst="rect">
            <a:avLst/>
          </a:prstGeom>
          <a:noFill/>
        </p:spPr>
        <p:txBody>
          <a:bodyPr wrap="square" rtlCol="0">
            <a:spAutoFit/>
          </a:bodyPr>
          <a:lstStyle/>
          <a:p>
            <a:pPr algn="ctr"/>
            <a:r>
              <a:rPr lang="fr-FR" sz="3200" b="1">
                <a:solidFill>
                  <a:srgbClr val="ED6C4D"/>
                </a:solidFill>
                <a:latin typeface="Quicksand" pitchFamily="2" charset="0"/>
              </a:rPr>
              <a:t>03</a:t>
            </a:r>
          </a:p>
        </p:txBody>
      </p:sp>
      <p:pic>
        <p:nvPicPr>
          <p:cNvPr id="26" name="Graphique 25">
            <a:extLst>
              <a:ext uri="{FF2B5EF4-FFF2-40B4-BE49-F238E27FC236}">
                <a16:creationId xmlns:a16="http://schemas.microsoft.com/office/drawing/2014/main" id="{D56BA1AD-8AF8-A1B6-B1E0-F65D4D2863C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44639" y="1503221"/>
            <a:ext cx="3476625" cy="2095500"/>
          </a:xfrm>
          <a:prstGeom prst="rect">
            <a:avLst/>
          </a:prstGeom>
          <a:effectLst>
            <a:outerShdw blurRad="50800" dist="38100" dir="2700000" algn="tl" rotWithShape="0">
              <a:prstClr val="black">
                <a:alpha val="40000"/>
              </a:prstClr>
            </a:outerShdw>
          </a:effectLst>
        </p:spPr>
      </p:pic>
      <p:sp>
        <p:nvSpPr>
          <p:cNvPr id="27" name="AutoShape 1">
            <a:extLst>
              <a:ext uri="{FF2B5EF4-FFF2-40B4-BE49-F238E27FC236}">
                <a16:creationId xmlns:a16="http://schemas.microsoft.com/office/drawing/2014/main" id="{09EA8785-C68A-D89B-0B13-F518214468A2}"/>
              </a:ext>
            </a:extLst>
          </p:cNvPr>
          <p:cNvSpPr>
            <a:spLocks/>
          </p:cNvSpPr>
          <p:nvPr/>
        </p:nvSpPr>
        <p:spPr bwMode="auto">
          <a:xfrm rot="10003735">
            <a:off x="4255800"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32" name="AutoShape 1">
            <a:extLst>
              <a:ext uri="{FF2B5EF4-FFF2-40B4-BE49-F238E27FC236}">
                <a16:creationId xmlns:a16="http://schemas.microsoft.com/office/drawing/2014/main" id="{5394BEEF-5EF4-358E-2A33-4CD425E9F9C5}"/>
              </a:ext>
            </a:extLst>
          </p:cNvPr>
          <p:cNvSpPr>
            <a:spLocks/>
          </p:cNvSpPr>
          <p:nvPr/>
        </p:nvSpPr>
        <p:spPr bwMode="auto">
          <a:xfrm rot="10003905">
            <a:off x="4280213"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FAB500"/>
            </a:solidFill>
            <a:miter lim="800000"/>
            <a:headEnd type="none" w="med" len="med"/>
            <a:tailEnd type="none" w="med" len="med"/>
          </a:ln>
        </p:spPr>
        <p:txBody>
          <a:bodyPr lIns="0" tIns="0" rIns="0" bIns="0"/>
          <a:lstStyle/>
          <a:p>
            <a:endParaRPr lang="en-US"/>
          </a:p>
        </p:txBody>
      </p:sp>
      <p:sp>
        <p:nvSpPr>
          <p:cNvPr id="33" name="ZoneTexte 32">
            <a:extLst>
              <a:ext uri="{FF2B5EF4-FFF2-40B4-BE49-F238E27FC236}">
                <a16:creationId xmlns:a16="http://schemas.microsoft.com/office/drawing/2014/main" id="{07FE980D-8809-555F-901F-DED783274566}"/>
              </a:ext>
            </a:extLst>
          </p:cNvPr>
          <p:cNvSpPr txBox="1"/>
          <p:nvPr/>
        </p:nvSpPr>
        <p:spPr>
          <a:xfrm>
            <a:off x="4401157" y="1451974"/>
            <a:ext cx="788985" cy="584775"/>
          </a:xfrm>
          <a:prstGeom prst="rect">
            <a:avLst/>
          </a:prstGeom>
          <a:noFill/>
        </p:spPr>
        <p:txBody>
          <a:bodyPr wrap="square" rtlCol="0">
            <a:spAutoFit/>
          </a:bodyPr>
          <a:lstStyle/>
          <a:p>
            <a:pPr algn="ctr"/>
            <a:r>
              <a:rPr lang="fr-FR" sz="3200" b="1">
                <a:solidFill>
                  <a:srgbClr val="FAB500"/>
                </a:solidFill>
                <a:latin typeface="Quicksand" pitchFamily="2" charset="0"/>
              </a:rPr>
              <a:t>02</a:t>
            </a:r>
          </a:p>
        </p:txBody>
      </p:sp>
      <p:pic>
        <p:nvPicPr>
          <p:cNvPr id="38" name="Graphique 37">
            <a:extLst>
              <a:ext uri="{FF2B5EF4-FFF2-40B4-BE49-F238E27FC236}">
                <a16:creationId xmlns:a16="http://schemas.microsoft.com/office/drawing/2014/main" id="{A36FDCE0-9523-BC03-A2EE-8C76D1FD840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66596" y="4032151"/>
            <a:ext cx="3476625" cy="2095500"/>
          </a:xfrm>
          <a:prstGeom prst="rect">
            <a:avLst/>
          </a:prstGeom>
          <a:effectLst>
            <a:outerShdw blurRad="50800" dist="38100" dir="2700000" algn="tl" rotWithShape="0">
              <a:prstClr val="black">
                <a:alpha val="40000"/>
              </a:prstClr>
            </a:outerShdw>
          </a:effectLst>
        </p:spPr>
      </p:pic>
      <p:sp>
        <p:nvSpPr>
          <p:cNvPr id="39" name="AutoShape 1">
            <a:extLst>
              <a:ext uri="{FF2B5EF4-FFF2-40B4-BE49-F238E27FC236}">
                <a16:creationId xmlns:a16="http://schemas.microsoft.com/office/drawing/2014/main" id="{85DFE4D3-7A0F-566C-09BF-0D9B350A6DC9}"/>
              </a:ext>
            </a:extLst>
          </p:cNvPr>
          <p:cNvSpPr>
            <a:spLocks/>
          </p:cNvSpPr>
          <p:nvPr/>
        </p:nvSpPr>
        <p:spPr bwMode="auto">
          <a:xfrm rot="10003905">
            <a:off x="402170"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50071"/>
            </a:solidFill>
            <a:miter lim="800000"/>
            <a:headEnd type="none" w="med" len="med"/>
            <a:tailEnd type="none" w="med" len="med"/>
          </a:ln>
        </p:spPr>
        <p:txBody>
          <a:bodyPr lIns="0" tIns="0" rIns="0" bIns="0"/>
          <a:lstStyle/>
          <a:p>
            <a:endParaRPr lang="en-US"/>
          </a:p>
        </p:txBody>
      </p:sp>
      <p:sp>
        <p:nvSpPr>
          <p:cNvPr id="40" name="ZoneTexte 39">
            <a:extLst>
              <a:ext uri="{FF2B5EF4-FFF2-40B4-BE49-F238E27FC236}">
                <a16:creationId xmlns:a16="http://schemas.microsoft.com/office/drawing/2014/main" id="{C048E808-A5BD-36A6-B90D-6AA5E8C46E2D}"/>
              </a:ext>
            </a:extLst>
          </p:cNvPr>
          <p:cNvSpPr txBox="1"/>
          <p:nvPr/>
        </p:nvSpPr>
        <p:spPr>
          <a:xfrm>
            <a:off x="523114" y="3980904"/>
            <a:ext cx="788985" cy="584775"/>
          </a:xfrm>
          <a:prstGeom prst="rect">
            <a:avLst/>
          </a:prstGeom>
          <a:noFill/>
        </p:spPr>
        <p:txBody>
          <a:bodyPr wrap="square" rtlCol="0">
            <a:spAutoFit/>
          </a:bodyPr>
          <a:lstStyle/>
          <a:p>
            <a:pPr algn="ctr"/>
            <a:r>
              <a:rPr lang="fr-FR" sz="3200" b="1">
                <a:solidFill>
                  <a:srgbClr val="E50071"/>
                </a:solidFill>
                <a:latin typeface="Quicksand" pitchFamily="2" charset="0"/>
              </a:rPr>
              <a:t>04</a:t>
            </a:r>
          </a:p>
        </p:txBody>
      </p:sp>
      <p:pic>
        <p:nvPicPr>
          <p:cNvPr id="45" name="Graphique 44">
            <a:extLst>
              <a:ext uri="{FF2B5EF4-FFF2-40B4-BE49-F238E27FC236}">
                <a16:creationId xmlns:a16="http://schemas.microsoft.com/office/drawing/2014/main" id="{CED93E40-469A-7A4F-2168-2D41F59EC11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544639" y="4032151"/>
            <a:ext cx="3476625" cy="2095500"/>
          </a:xfrm>
          <a:prstGeom prst="rect">
            <a:avLst/>
          </a:prstGeom>
          <a:effectLst>
            <a:outerShdw blurRad="50800" dist="38100" dir="2700000" algn="tl" rotWithShape="0">
              <a:prstClr val="black">
                <a:alpha val="40000"/>
              </a:prstClr>
            </a:outerShdw>
          </a:effectLst>
        </p:spPr>
      </p:pic>
      <p:sp>
        <p:nvSpPr>
          <p:cNvPr id="46" name="AutoShape 1">
            <a:extLst>
              <a:ext uri="{FF2B5EF4-FFF2-40B4-BE49-F238E27FC236}">
                <a16:creationId xmlns:a16="http://schemas.microsoft.com/office/drawing/2014/main" id="{F144AF65-2300-62CE-2802-0CF91C27EDE0}"/>
              </a:ext>
            </a:extLst>
          </p:cNvPr>
          <p:cNvSpPr>
            <a:spLocks/>
          </p:cNvSpPr>
          <p:nvPr/>
        </p:nvSpPr>
        <p:spPr bwMode="auto">
          <a:xfrm rot="10003735">
            <a:off x="4255800" y="380350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47" name="AutoShape 1">
            <a:extLst>
              <a:ext uri="{FF2B5EF4-FFF2-40B4-BE49-F238E27FC236}">
                <a16:creationId xmlns:a16="http://schemas.microsoft.com/office/drawing/2014/main" id="{93733878-AA40-AEA6-5412-4654D110D6A2}"/>
              </a:ext>
            </a:extLst>
          </p:cNvPr>
          <p:cNvSpPr>
            <a:spLocks/>
          </p:cNvSpPr>
          <p:nvPr/>
        </p:nvSpPr>
        <p:spPr bwMode="auto">
          <a:xfrm rot="10003905">
            <a:off x="4280213"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0060A8"/>
            </a:solidFill>
            <a:miter lim="800000"/>
            <a:headEnd type="none" w="med" len="med"/>
            <a:tailEnd type="none" w="med" len="med"/>
          </a:ln>
        </p:spPr>
        <p:txBody>
          <a:bodyPr lIns="0" tIns="0" rIns="0" bIns="0"/>
          <a:lstStyle/>
          <a:p>
            <a:endParaRPr lang="en-US"/>
          </a:p>
        </p:txBody>
      </p:sp>
      <p:sp>
        <p:nvSpPr>
          <p:cNvPr id="48" name="ZoneTexte 47">
            <a:extLst>
              <a:ext uri="{FF2B5EF4-FFF2-40B4-BE49-F238E27FC236}">
                <a16:creationId xmlns:a16="http://schemas.microsoft.com/office/drawing/2014/main" id="{FD0C8AFA-BE6C-CD96-1393-15BF53EA7B81}"/>
              </a:ext>
            </a:extLst>
          </p:cNvPr>
          <p:cNvSpPr txBox="1"/>
          <p:nvPr/>
        </p:nvSpPr>
        <p:spPr>
          <a:xfrm>
            <a:off x="4401157" y="3980904"/>
            <a:ext cx="788985" cy="584775"/>
          </a:xfrm>
          <a:prstGeom prst="rect">
            <a:avLst/>
          </a:prstGeom>
          <a:noFill/>
        </p:spPr>
        <p:txBody>
          <a:bodyPr wrap="square" rtlCol="0">
            <a:spAutoFit/>
          </a:bodyPr>
          <a:lstStyle/>
          <a:p>
            <a:pPr algn="ctr"/>
            <a:r>
              <a:rPr lang="fr-FR" sz="3200" b="1">
                <a:solidFill>
                  <a:srgbClr val="0060A8"/>
                </a:solidFill>
                <a:latin typeface="Quicksand" pitchFamily="2" charset="0"/>
              </a:rPr>
              <a:t>05</a:t>
            </a:r>
          </a:p>
        </p:txBody>
      </p:sp>
      <p:sp>
        <p:nvSpPr>
          <p:cNvPr id="49" name="Espace réservé du texte 60">
            <a:extLst>
              <a:ext uri="{FF2B5EF4-FFF2-40B4-BE49-F238E27FC236}">
                <a16:creationId xmlns:a16="http://schemas.microsoft.com/office/drawing/2014/main" id="{C88C7E28-E2AB-2AA5-6031-372BFCE06515}"/>
              </a:ext>
            </a:extLst>
          </p:cNvPr>
          <p:cNvSpPr>
            <a:spLocks noGrp="1"/>
          </p:cNvSpPr>
          <p:nvPr>
            <p:ph type="body" sz="quarter" idx="10" hasCustomPrompt="1"/>
          </p:nvPr>
        </p:nvSpPr>
        <p:spPr>
          <a:xfrm>
            <a:off x="1452098" y="1944254"/>
            <a:ext cx="2360612" cy="294880"/>
          </a:xfrm>
          <a:prstGeom prst="rect">
            <a:avLst/>
          </a:prstGeom>
        </p:spPr>
        <p:txBody>
          <a:bodyPr/>
          <a:lstStyle>
            <a:lvl1pPr marL="0" indent="0">
              <a:buNone/>
              <a:defRPr sz="1800" b="1">
                <a:solidFill>
                  <a:srgbClr val="38BADB"/>
                </a:solidFill>
                <a:latin typeface="Quicksand" pitchFamily="2" charset="0"/>
              </a:defRPr>
            </a:lvl1pPr>
          </a:lstStyle>
          <a:p>
            <a:pPr lvl="0"/>
            <a:r>
              <a:rPr lang="fr-FR"/>
              <a:t>Titre</a:t>
            </a:r>
          </a:p>
        </p:txBody>
      </p:sp>
      <p:sp>
        <p:nvSpPr>
          <p:cNvPr id="50" name="Espace réservé du texte 62">
            <a:extLst>
              <a:ext uri="{FF2B5EF4-FFF2-40B4-BE49-F238E27FC236}">
                <a16:creationId xmlns:a16="http://schemas.microsoft.com/office/drawing/2014/main" id="{E8144799-E7E6-2E4A-4CFA-4E8DDD16ED2C}"/>
              </a:ext>
            </a:extLst>
          </p:cNvPr>
          <p:cNvSpPr>
            <a:spLocks noGrp="1"/>
          </p:cNvSpPr>
          <p:nvPr>
            <p:ph type="body" sz="quarter" idx="11" hasCustomPrompt="1"/>
          </p:nvPr>
        </p:nvSpPr>
        <p:spPr>
          <a:xfrm>
            <a:off x="1452098"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1" name="Espace réservé du texte 60">
            <a:extLst>
              <a:ext uri="{FF2B5EF4-FFF2-40B4-BE49-F238E27FC236}">
                <a16:creationId xmlns:a16="http://schemas.microsoft.com/office/drawing/2014/main" id="{83B35A86-1DED-9260-5A79-D060C1D10417}"/>
              </a:ext>
            </a:extLst>
          </p:cNvPr>
          <p:cNvSpPr>
            <a:spLocks noGrp="1"/>
          </p:cNvSpPr>
          <p:nvPr>
            <p:ph type="body" sz="quarter" idx="12" hasCustomPrompt="1"/>
          </p:nvPr>
        </p:nvSpPr>
        <p:spPr>
          <a:xfrm>
            <a:off x="5333624" y="1944254"/>
            <a:ext cx="2360612" cy="294880"/>
          </a:xfrm>
          <a:prstGeom prst="rect">
            <a:avLst/>
          </a:prstGeom>
        </p:spPr>
        <p:txBody>
          <a:bodyPr/>
          <a:lstStyle>
            <a:lvl1pPr marL="0" indent="0">
              <a:buNone/>
              <a:defRPr sz="1800" b="1">
                <a:solidFill>
                  <a:srgbClr val="FAB500"/>
                </a:solidFill>
                <a:latin typeface="Quicksand" pitchFamily="2" charset="0"/>
              </a:defRPr>
            </a:lvl1pPr>
          </a:lstStyle>
          <a:p>
            <a:pPr lvl="0"/>
            <a:r>
              <a:rPr lang="fr-FR"/>
              <a:t>Titre</a:t>
            </a:r>
          </a:p>
        </p:txBody>
      </p:sp>
      <p:sp>
        <p:nvSpPr>
          <p:cNvPr id="52" name="Espace réservé du texte 62">
            <a:extLst>
              <a:ext uri="{FF2B5EF4-FFF2-40B4-BE49-F238E27FC236}">
                <a16:creationId xmlns:a16="http://schemas.microsoft.com/office/drawing/2014/main" id="{AE555D70-AD2F-376F-F521-17A863BFEE4A}"/>
              </a:ext>
            </a:extLst>
          </p:cNvPr>
          <p:cNvSpPr>
            <a:spLocks noGrp="1"/>
          </p:cNvSpPr>
          <p:nvPr>
            <p:ph type="body" sz="quarter" idx="13" hasCustomPrompt="1"/>
          </p:nvPr>
        </p:nvSpPr>
        <p:spPr>
          <a:xfrm>
            <a:off x="5333624"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3" name="Espace réservé du texte 60">
            <a:extLst>
              <a:ext uri="{FF2B5EF4-FFF2-40B4-BE49-F238E27FC236}">
                <a16:creationId xmlns:a16="http://schemas.microsoft.com/office/drawing/2014/main" id="{F42291BF-35A9-33F6-15B8-4119A34EA558}"/>
              </a:ext>
            </a:extLst>
          </p:cNvPr>
          <p:cNvSpPr>
            <a:spLocks noGrp="1"/>
          </p:cNvSpPr>
          <p:nvPr>
            <p:ph type="body" sz="quarter" idx="14" hasCustomPrompt="1"/>
          </p:nvPr>
        </p:nvSpPr>
        <p:spPr>
          <a:xfrm>
            <a:off x="9203274" y="1944254"/>
            <a:ext cx="2360612" cy="294880"/>
          </a:xfrm>
          <a:prstGeom prst="rect">
            <a:avLst/>
          </a:prstGeom>
        </p:spPr>
        <p:txBody>
          <a:bodyPr/>
          <a:lstStyle>
            <a:lvl1pPr marL="0" indent="0">
              <a:buNone/>
              <a:defRPr sz="1800" b="1">
                <a:solidFill>
                  <a:srgbClr val="ED6C4D"/>
                </a:solidFill>
                <a:latin typeface="Quicksand" pitchFamily="2" charset="0"/>
              </a:defRPr>
            </a:lvl1pPr>
          </a:lstStyle>
          <a:p>
            <a:pPr lvl="0"/>
            <a:r>
              <a:rPr lang="fr-FR"/>
              <a:t>Titre</a:t>
            </a:r>
          </a:p>
        </p:txBody>
      </p:sp>
      <p:sp>
        <p:nvSpPr>
          <p:cNvPr id="54" name="Espace réservé du texte 62">
            <a:extLst>
              <a:ext uri="{FF2B5EF4-FFF2-40B4-BE49-F238E27FC236}">
                <a16:creationId xmlns:a16="http://schemas.microsoft.com/office/drawing/2014/main" id="{2FA21DD9-64BD-356C-496C-28A4D114E7C3}"/>
              </a:ext>
            </a:extLst>
          </p:cNvPr>
          <p:cNvSpPr>
            <a:spLocks noGrp="1"/>
          </p:cNvSpPr>
          <p:nvPr>
            <p:ph type="body" sz="quarter" idx="15" hasCustomPrompt="1"/>
          </p:nvPr>
        </p:nvSpPr>
        <p:spPr>
          <a:xfrm>
            <a:off x="9203274"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5" name="Espace réservé du texte 60">
            <a:extLst>
              <a:ext uri="{FF2B5EF4-FFF2-40B4-BE49-F238E27FC236}">
                <a16:creationId xmlns:a16="http://schemas.microsoft.com/office/drawing/2014/main" id="{AA106C00-8D47-5B95-79C1-B510DBE659FA}"/>
              </a:ext>
            </a:extLst>
          </p:cNvPr>
          <p:cNvSpPr>
            <a:spLocks noGrp="1"/>
          </p:cNvSpPr>
          <p:nvPr>
            <p:ph type="body" sz="quarter" idx="16" hasCustomPrompt="1"/>
          </p:nvPr>
        </p:nvSpPr>
        <p:spPr>
          <a:xfrm>
            <a:off x="1452098" y="4457389"/>
            <a:ext cx="2360612" cy="294880"/>
          </a:xfrm>
          <a:prstGeom prst="rect">
            <a:avLst/>
          </a:prstGeom>
        </p:spPr>
        <p:txBody>
          <a:bodyPr/>
          <a:lstStyle>
            <a:lvl1pPr marL="0" indent="0">
              <a:buNone/>
              <a:defRPr sz="1800" b="1">
                <a:solidFill>
                  <a:srgbClr val="E50071"/>
                </a:solidFill>
                <a:latin typeface="Quicksand" pitchFamily="2" charset="0"/>
              </a:defRPr>
            </a:lvl1pPr>
          </a:lstStyle>
          <a:p>
            <a:pPr lvl="0"/>
            <a:r>
              <a:rPr lang="fr-FR"/>
              <a:t>Titre</a:t>
            </a:r>
          </a:p>
        </p:txBody>
      </p:sp>
      <p:sp>
        <p:nvSpPr>
          <p:cNvPr id="56" name="Espace réservé du texte 62">
            <a:extLst>
              <a:ext uri="{FF2B5EF4-FFF2-40B4-BE49-F238E27FC236}">
                <a16:creationId xmlns:a16="http://schemas.microsoft.com/office/drawing/2014/main" id="{36728054-08E2-CBEA-A186-86CC7CA8F150}"/>
              </a:ext>
            </a:extLst>
          </p:cNvPr>
          <p:cNvSpPr>
            <a:spLocks noGrp="1"/>
          </p:cNvSpPr>
          <p:nvPr>
            <p:ph type="body" sz="quarter" idx="17" hasCustomPrompt="1"/>
          </p:nvPr>
        </p:nvSpPr>
        <p:spPr>
          <a:xfrm>
            <a:off x="1452098" y="4752663"/>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7" name="Espace réservé du texte 60">
            <a:extLst>
              <a:ext uri="{FF2B5EF4-FFF2-40B4-BE49-F238E27FC236}">
                <a16:creationId xmlns:a16="http://schemas.microsoft.com/office/drawing/2014/main" id="{D31CE4AB-120B-55B1-8E84-521C1E8A1E52}"/>
              </a:ext>
            </a:extLst>
          </p:cNvPr>
          <p:cNvSpPr>
            <a:spLocks noGrp="1"/>
          </p:cNvSpPr>
          <p:nvPr>
            <p:ph type="body" sz="quarter" idx="18" hasCustomPrompt="1"/>
          </p:nvPr>
        </p:nvSpPr>
        <p:spPr>
          <a:xfrm>
            <a:off x="5333624" y="4457389"/>
            <a:ext cx="2360612" cy="294880"/>
          </a:xfrm>
          <a:prstGeom prst="rect">
            <a:avLst/>
          </a:prstGeom>
        </p:spPr>
        <p:txBody>
          <a:bodyPr/>
          <a:lstStyle>
            <a:lvl1pPr marL="0" indent="0">
              <a:buNone/>
              <a:defRPr sz="1800" b="1">
                <a:solidFill>
                  <a:srgbClr val="0060A8"/>
                </a:solidFill>
                <a:latin typeface="Quicksand" pitchFamily="2" charset="0"/>
              </a:defRPr>
            </a:lvl1pPr>
          </a:lstStyle>
          <a:p>
            <a:pPr lvl="0"/>
            <a:r>
              <a:rPr lang="fr-FR"/>
              <a:t>Titre</a:t>
            </a:r>
          </a:p>
        </p:txBody>
      </p:sp>
      <p:sp>
        <p:nvSpPr>
          <p:cNvPr id="58" name="Espace réservé du texte 62">
            <a:extLst>
              <a:ext uri="{FF2B5EF4-FFF2-40B4-BE49-F238E27FC236}">
                <a16:creationId xmlns:a16="http://schemas.microsoft.com/office/drawing/2014/main" id="{6D75C0E0-4AEB-E4C2-C317-05C0BA3017B8}"/>
              </a:ext>
            </a:extLst>
          </p:cNvPr>
          <p:cNvSpPr>
            <a:spLocks noGrp="1"/>
          </p:cNvSpPr>
          <p:nvPr>
            <p:ph type="body" sz="quarter" idx="19" hasCustomPrompt="1"/>
          </p:nvPr>
        </p:nvSpPr>
        <p:spPr>
          <a:xfrm>
            <a:off x="5333624" y="4752663"/>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Tree>
    <p:extLst>
      <p:ext uri="{BB962C8B-B14F-4D97-AF65-F5344CB8AC3E}">
        <p14:creationId xmlns:p14="http://schemas.microsoft.com/office/powerpoint/2010/main" val="230291551"/>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Sommaire 6 parties">
    <p:spTree>
      <p:nvGrpSpPr>
        <p:cNvPr id="1" name=""/>
        <p:cNvGrpSpPr/>
        <p:nvPr/>
      </p:nvGrpSpPr>
      <p:grpSpPr>
        <a:xfrm>
          <a:off x="0" y="0"/>
          <a:ext cx="0" cy="0"/>
          <a:chOff x="0" y="0"/>
          <a:chExt cx="0" cy="0"/>
        </a:xfrm>
      </p:grpSpPr>
      <p:sp>
        <p:nvSpPr>
          <p:cNvPr id="3" name="Titre 4">
            <a:extLst>
              <a:ext uri="{FF2B5EF4-FFF2-40B4-BE49-F238E27FC236}">
                <a16:creationId xmlns:a16="http://schemas.microsoft.com/office/drawing/2014/main" id="{86EE7AC0-31F7-B5BB-D626-2F3ABC479915}"/>
              </a:ext>
            </a:extLst>
          </p:cNvPr>
          <p:cNvSpPr txBox="1">
            <a:spLocks/>
          </p:cNvSpPr>
          <p:nvPr/>
        </p:nvSpPr>
        <p:spPr>
          <a:xfrm>
            <a:off x="0" y="465138"/>
            <a:ext cx="12192000" cy="660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a:solidFill>
                  <a:schemeClr val="tx1">
                    <a:lumMod val="75000"/>
                    <a:lumOff val="25000"/>
                  </a:schemeClr>
                </a:solidFill>
                <a:latin typeface="Quicksand" pitchFamily="2" charset="0"/>
                <a:ea typeface="+mn-ea"/>
                <a:cs typeface="Aharoni" panose="02010803020104030203" pitchFamily="2" charset="-79"/>
              </a:rPr>
              <a:t>Sommaire</a:t>
            </a:r>
          </a:p>
        </p:txBody>
      </p:sp>
      <p:pic>
        <p:nvPicPr>
          <p:cNvPr id="2" name="Graphique 1">
            <a:extLst>
              <a:ext uri="{FF2B5EF4-FFF2-40B4-BE49-F238E27FC236}">
                <a16:creationId xmlns:a16="http://schemas.microsoft.com/office/drawing/2014/main" id="{675032AD-75E8-6775-1AF1-DBC62E142E2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66596" y="1503221"/>
            <a:ext cx="3476625" cy="2095500"/>
          </a:xfrm>
          <a:prstGeom prst="rect">
            <a:avLst/>
          </a:prstGeom>
          <a:effectLst>
            <a:outerShdw blurRad="50800" dist="38100" dir="2700000" algn="tl" rotWithShape="0">
              <a:prstClr val="black">
                <a:alpha val="40000"/>
              </a:prstClr>
            </a:outerShdw>
          </a:effectLst>
        </p:spPr>
      </p:pic>
      <p:sp>
        <p:nvSpPr>
          <p:cNvPr id="8" name="AutoShape 1">
            <a:extLst>
              <a:ext uri="{FF2B5EF4-FFF2-40B4-BE49-F238E27FC236}">
                <a16:creationId xmlns:a16="http://schemas.microsoft.com/office/drawing/2014/main" id="{EC59D2E9-4440-1F8B-EDB2-754CD318454D}"/>
              </a:ext>
            </a:extLst>
          </p:cNvPr>
          <p:cNvSpPr>
            <a:spLocks/>
          </p:cNvSpPr>
          <p:nvPr/>
        </p:nvSpPr>
        <p:spPr bwMode="auto">
          <a:xfrm rot="10003905">
            <a:off x="402170"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38BADB"/>
            </a:solidFill>
            <a:miter lim="800000"/>
            <a:headEnd type="none" w="med" len="med"/>
            <a:tailEnd type="none" w="med" len="med"/>
          </a:ln>
        </p:spPr>
        <p:txBody>
          <a:bodyPr lIns="0" tIns="0" rIns="0" bIns="0"/>
          <a:lstStyle/>
          <a:p>
            <a:endParaRPr lang="en-US"/>
          </a:p>
        </p:txBody>
      </p:sp>
      <p:sp>
        <p:nvSpPr>
          <p:cNvPr id="9" name="ZoneTexte 8">
            <a:extLst>
              <a:ext uri="{FF2B5EF4-FFF2-40B4-BE49-F238E27FC236}">
                <a16:creationId xmlns:a16="http://schemas.microsoft.com/office/drawing/2014/main" id="{1F291576-3CFB-C296-22D9-0BFB17BC82F2}"/>
              </a:ext>
            </a:extLst>
          </p:cNvPr>
          <p:cNvSpPr txBox="1"/>
          <p:nvPr/>
        </p:nvSpPr>
        <p:spPr>
          <a:xfrm>
            <a:off x="523114" y="1451974"/>
            <a:ext cx="788985" cy="584775"/>
          </a:xfrm>
          <a:prstGeom prst="rect">
            <a:avLst/>
          </a:prstGeom>
          <a:noFill/>
        </p:spPr>
        <p:txBody>
          <a:bodyPr wrap="square" rtlCol="0">
            <a:spAutoFit/>
          </a:bodyPr>
          <a:lstStyle/>
          <a:p>
            <a:pPr algn="ctr"/>
            <a:r>
              <a:rPr lang="fr-FR" sz="3200" b="1">
                <a:solidFill>
                  <a:srgbClr val="38BADB"/>
                </a:solidFill>
                <a:latin typeface="Quicksand" pitchFamily="2" charset="0"/>
              </a:rPr>
              <a:t>01</a:t>
            </a:r>
          </a:p>
        </p:txBody>
      </p:sp>
      <p:pic>
        <p:nvPicPr>
          <p:cNvPr id="14" name="Graphique 13">
            <a:extLst>
              <a:ext uri="{FF2B5EF4-FFF2-40B4-BE49-F238E27FC236}">
                <a16:creationId xmlns:a16="http://schemas.microsoft.com/office/drawing/2014/main" id="{F5905976-741F-0817-E39E-CAB592B6A39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14289" y="1503221"/>
            <a:ext cx="3476625" cy="2095500"/>
          </a:xfrm>
          <a:prstGeom prst="rect">
            <a:avLst/>
          </a:prstGeom>
          <a:effectLst>
            <a:outerShdw blurRad="50800" dist="38100" dir="2700000" algn="tl" rotWithShape="0">
              <a:prstClr val="black">
                <a:alpha val="40000"/>
              </a:prstClr>
            </a:outerShdw>
          </a:effectLst>
        </p:spPr>
      </p:pic>
      <p:sp>
        <p:nvSpPr>
          <p:cNvPr id="15" name="AutoShape 1">
            <a:extLst>
              <a:ext uri="{FF2B5EF4-FFF2-40B4-BE49-F238E27FC236}">
                <a16:creationId xmlns:a16="http://schemas.microsoft.com/office/drawing/2014/main" id="{DAD25506-0750-F556-8026-40E45705F779}"/>
              </a:ext>
            </a:extLst>
          </p:cNvPr>
          <p:cNvSpPr>
            <a:spLocks/>
          </p:cNvSpPr>
          <p:nvPr/>
        </p:nvSpPr>
        <p:spPr bwMode="auto">
          <a:xfrm rot="10003735">
            <a:off x="8125450"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20" name="AutoShape 1">
            <a:extLst>
              <a:ext uri="{FF2B5EF4-FFF2-40B4-BE49-F238E27FC236}">
                <a16:creationId xmlns:a16="http://schemas.microsoft.com/office/drawing/2014/main" id="{919A01FA-B567-79AC-866D-16E4E22C1AEB}"/>
              </a:ext>
            </a:extLst>
          </p:cNvPr>
          <p:cNvSpPr>
            <a:spLocks/>
          </p:cNvSpPr>
          <p:nvPr/>
        </p:nvSpPr>
        <p:spPr bwMode="auto">
          <a:xfrm rot="10003905">
            <a:off x="8149863"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D6C4D"/>
            </a:solidFill>
            <a:miter lim="800000"/>
            <a:headEnd type="none" w="med" len="med"/>
            <a:tailEnd type="none" w="med" len="med"/>
          </a:ln>
        </p:spPr>
        <p:txBody>
          <a:bodyPr lIns="0" tIns="0" rIns="0" bIns="0"/>
          <a:lstStyle/>
          <a:p>
            <a:endParaRPr lang="en-US"/>
          </a:p>
        </p:txBody>
      </p:sp>
      <p:sp>
        <p:nvSpPr>
          <p:cNvPr id="21" name="ZoneTexte 20">
            <a:extLst>
              <a:ext uri="{FF2B5EF4-FFF2-40B4-BE49-F238E27FC236}">
                <a16:creationId xmlns:a16="http://schemas.microsoft.com/office/drawing/2014/main" id="{6310BD8B-3985-E52D-CC6E-07DE271C4E33}"/>
              </a:ext>
            </a:extLst>
          </p:cNvPr>
          <p:cNvSpPr txBox="1"/>
          <p:nvPr/>
        </p:nvSpPr>
        <p:spPr>
          <a:xfrm>
            <a:off x="8270807" y="1451974"/>
            <a:ext cx="788985" cy="584775"/>
          </a:xfrm>
          <a:prstGeom prst="rect">
            <a:avLst/>
          </a:prstGeom>
          <a:noFill/>
        </p:spPr>
        <p:txBody>
          <a:bodyPr wrap="square" rtlCol="0">
            <a:spAutoFit/>
          </a:bodyPr>
          <a:lstStyle/>
          <a:p>
            <a:pPr algn="ctr"/>
            <a:r>
              <a:rPr lang="fr-FR" sz="3200" b="1">
                <a:solidFill>
                  <a:srgbClr val="ED6C4D"/>
                </a:solidFill>
                <a:latin typeface="Quicksand" pitchFamily="2" charset="0"/>
              </a:rPr>
              <a:t>03</a:t>
            </a:r>
          </a:p>
        </p:txBody>
      </p:sp>
      <p:pic>
        <p:nvPicPr>
          <p:cNvPr id="26" name="Graphique 25">
            <a:extLst>
              <a:ext uri="{FF2B5EF4-FFF2-40B4-BE49-F238E27FC236}">
                <a16:creationId xmlns:a16="http://schemas.microsoft.com/office/drawing/2014/main" id="{D56BA1AD-8AF8-A1B6-B1E0-F65D4D2863C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44639" y="1503221"/>
            <a:ext cx="3476625" cy="2095500"/>
          </a:xfrm>
          <a:prstGeom prst="rect">
            <a:avLst/>
          </a:prstGeom>
          <a:effectLst>
            <a:outerShdw blurRad="50800" dist="38100" dir="2700000" algn="tl" rotWithShape="0">
              <a:prstClr val="black">
                <a:alpha val="40000"/>
              </a:prstClr>
            </a:outerShdw>
          </a:effectLst>
        </p:spPr>
      </p:pic>
      <p:sp>
        <p:nvSpPr>
          <p:cNvPr id="27" name="AutoShape 1">
            <a:extLst>
              <a:ext uri="{FF2B5EF4-FFF2-40B4-BE49-F238E27FC236}">
                <a16:creationId xmlns:a16="http://schemas.microsoft.com/office/drawing/2014/main" id="{09EA8785-C68A-D89B-0B13-F518214468A2}"/>
              </a:ext>
            </a:extLst>
          </p:cNvPr>
          <p:cNvSpPr>
            <a:spLocks/>
          </p:cNvSpPr>
          <p:nvPr/>
        </p:nvSpPr>
        <p:spPr bwMode="auto">
          <a:xfrm rot="10003735">
            <a:off x="4255800" y="127457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32" name="AutoShape 1">
            <a:extLst>
              <a:ext uri="{FF2B5EF4-FFF2-40B4-BE49-F238E27FC236}">
                <a16:creationId xmlns:a16="http://schemas.microsoft.com/office/drawing/2014/main" id="{5394BEEF-5EF4-358E-2A33-4CD425E9F9C5}"/>
              </a:ext>
            </a:extLst>
          </p:cNvPr>
          <p:cNvSpPr>
            <a:spLocks/>
          </p:cNvSpPr>
          <p:nvPr/>
        </p:nvSpPr>
        <p:spPr bwMode="auto">
          <a:xfrm rot="10003905">
            <a:off x="4280213" y="126362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FAB500"/>
            </a:solidFill>
            <a:miter lim="800000"/>
            <a:headEnd type="none" w="med" len="med"/>
            <a:tailEnd type="none" w="med" len="med"/>
          </a:ln>
        </p:spPr>
        <p:txBody>
          <a:bodyPr lIns="0" tIns="0" rIns="0" bIns="0"/>
          <a:lstStyle/>
          <a:p>
            <a:endParaRPr lang="en-US"/>
          </a:p>
        </p:txBody>
      </p:sp>
      <p:sp>
        <p:nvSpPr>
          <p:cNvPr id="33" name="ZoneTexte 32">
            <a:extLst>
              <a:ext uri="{FF2B5EF4-FFF2-40B4-BE49-F238E27FC236}">
                <a16:creationId xmlns:a16="http://schemas.microsoft.com/office/drawing/2014/main" id="{07FE980D-8809-555F-901F-DED783274566}"/>
              </a:ext>
            </a:extLst>
          </p:cNvPr>
          <p:cNvSpPr txBox="1"/>
          <p:nvPr/>
        </p:nvSpPr>
        <p:spPr>
          <a:xfrm>
            <a:off x="4401157" y="1451974"/>
            <a:ext cx="788985" cy="584775"/>
          </a:xfrm>
          <a:prstGeom prst="rect">
            <a:avLst/>
          </a:prstGeom>
          <a:noFill/>
        </p:spPr>
        <p:txBody>
          <a:bodyPr wrap="square" rtlCol="0">
            <a:spAutoFit/>
          </a:bodyPr>
          <a:lstStyle/>
          <a:p>
            <a:pPr algn="ctr"/>
            <a:r>
              <a:rPr lang="fr-FR" sz="3200" b="1">
                <a:solidFill>
                  <a:srgbClr val="FAB500"/>
                </a:solidFill>
                <a:latin typeface="Quicksand" pitchFamily="2" charset="0"/>
              </a:rPr>
              <a:t>02</a:t>
            </a:r>
          </a:p>
        </p:txBody>
      </p:sp>
      <p:pic>
        <p:nvPicPr>
          <p:cNvPr id="38" name="Graphique 37">
            <a:extLst>
              <a:ext uri="{FF2B5EF4-FFF2-40B4-BE49-F238E27FC236}">
                <a16:creationId xmlns:a16="http://schemas.microsoft.com/office/drawing/2014/main" id="{A36FDCE0-9523-BC03-A2EE-8C76D1FD840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66596" y="4032151"/>
            <a:ext cx="3476625" cy="2095500"/>
          </a:xfrm>
          <a:prstGeom prst="rect">
            <a:avLst/>
          </a:prstGeom>
          <a:effectLst>
            <a:outerShdw blurRad="50800" dist="38100" dir="2700000" algn="tl" rotWithShape="0">
              <a:prstClr val="black">
                <a:alpha val="40000"/>
              </a:prstClr>
            </a:outerShdw>
          </a:effectLst>
        </p:spPr>
      </p:pic>
      <p:sp>
        <p:nvSpPr>
          <p:cNvPr id="39" name="AutoShape 1">
            <a:extLst>
              <a:ext uri="{FF2B5EF4-FFF2-40B4-BE49-F238E27FC236}">
                <a16:creationId xmlns:a16="http://schemas.microsoft.com/office/drawing/2014/main" id="{85DFE4D3-7A0F-566C-09BF-0D9B350A6DC9}"/>
              </a:ext>
            </a:extLst>
          </p:cNvPr>
          <p:cNvSpPr>
            <a:spLocks/>
          </p:cNvSpPr>
          <p:nvPr/>
        </p:nvSpPr>
        <p:spPr bwMode="auto">
          <a:xfrm rot="10003905">
            <a:off x="402170"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E50071"/>
            </a:solidFill>
            <a:miter lim="800000"/>
            <a:headEnd type="none" w="med" len="med"/>
            <a:tailEnd type="none" w="med" len="med"/>
          </a:ln>
        </p:spPr>
        <p:txBody>
          <a:bodyPr lIns="0" tIns="0" rIns="0" bIns="0"/>
          <a:lstStyle/>
          <a:p>
            <a:endParaRPr lang="en-US"/>
          </a:p>
        </p:txBody>
      </p:sp>
      <p:sp>
        <p:nvSpPr>
          <p:cNvPr id="40" name="ZoneTexte 39">
            <a:extLst>
              <a:ext uri="{FF2B5EF4-FFF2-40B4-BE49-F238E27FC236}">
                <a16:creationId xmlns:a16="http://schemas.microsoft.com/office/drawing/2014/main" id="{C048E808-A5BD-36A6-B90D-6AA5E8C46E2D}"/>
              </a:ext>
            </a:extLst>
          </p:cNvPr>
          <p:cNvSpPr txBox="1"/>
          <p:nvPr/>
        </p:nvSpPr>
        <p:spPr>
          <a:xfrm>
            <a:off x="523114" y="3980904"/>
            <a:ext cx="788985" cy="584775"/>
          </a:xfrm>
          <a:prstGeom prst="rect">
            <a:avLst/>
          </a:prstGeom>
          <a:noFill/>
        </p:spPr>
        <p:txBody>
          <a:bodyPr wrap="square" rtlCol="0">
            <a:spAutoFit/>
          </a:bodyPr>
          <a:lstStyle/>
          <a:p>
            <a:pPr algn="ctr"/>
            <a:r>
              <a:rPr lang="fr-FR" sz="3200" b="1">
                <a:solidFill>
                  <a:srgbClr val="E50071"/>
                </a:solidFill>
                <a:latin typeface="Quicksand" pitchFamily="2" charset="0"/>
              </a:rPr>
              <a:t>04</a:t>
            </a:r>
          </a:p>
        </p:txBody>
      </p:sp>
      <p:pic>
        <p:nvPicPr>
          <p:cNvPr id="41" name="Graphique 40">
            <a:extLst>
              <a:ext uri="{FF2B5EF4-FFF2-40B4-BE49-F238E27FC236}">
                <a16:creationId xmlns:a16="http://schemas.microsoft.com/office/drawing/2014/main" id="{9BDB7A7B-7833-D92C-C8C5-4380C1542C2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414289" y="4032151"/>
            <a:ext cx="3476625" cy="2095500"/>
          </a:xfrm>
          <a:prstGeom prst="rect">
            <a:avLst/>
          </a:prstGeom>
          <a:effectLst>
            <a:outerShdw blurRad="50800" dist="38100" dir="2700000" algn="tl" rotWithShape="0">
              <a:prstClr val="black">
                <a:alpha val="40000"/>
              </a:prstClr>
            </a:outerShdw>
          </a:effectLst>
        </p:spPr>
      </p:pic>
      <p:sp>
        <p:nvSpPr>
          <p:cNvPr id="42" name="AutoShape 1">
            <a:extLst>
              <a:ext uri="{FF2B5EF4-FFF2-40B4-BE49-F238E27FC236}">
                <a16:creationId xmlns:a16="http://schemas.microsoft.com/office/drawing/2014/main" id="{CB4381FD-9F94-1950-704C-CA8DF45CCF1B}"/>
              </a:ext>
            </a:extLst>
          </p:cNvPr>
          <p:cNvSpPr>
            <a:spLocks/>
          </p:cNvSpPr>
          <p:nvPr/>
        </p:nvSpPr>
        <p:spPr bwMode="auto">
          <a:xfrm rot="10003735">
            <a:off x="8125450" y="380350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43" name="AutoShape 1">
            <a:extLst>
              <a:ext uri="{FF2B5EF4-FFF2-40B4-BE49-F238E27FC236}">
                <a16:creationId xmlns:a16="http://schemas.microsoft.com/office/drawing/2014/main" id="{692CB2EE-A79F-8AF2-4EAA-200255A6C096}"/>
              </a:ext>
            </a:extLst>
          </p:cNvPr>
          <p:cNvSpPr>
            <a:spLocks/>
          </p:cNvSpPr>
          <p:nvPr/>
        </p:nvSpPr>
        <p:spPr bwMode="auto">
          <a:xfrm rot="10003905">
            <a:off x="8149863"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97C21D"/>
            </a:solidFill>
            <a:miter lim="800000"/>
            <a:headEnd type="none" w="med" len="med"/>
            <a:tailEnd type="none" w="med" len="med"/>
          </a:ln>
        </p:spPr>
        <p:txBody>
          <a:bodyPr lIns="0" tIns="0" rIns="0" bIns="0"/>
          <a:lstStyle/>
          <a:p>
            <a:endParaRPr lang="en-US"/>
          </a:p>
        </p:txBody>
      </p:sp>
      <p:sp>
        <p:nvSpPr>
          <p:cNvPr id="44" name="ZoneTexte 43">
            <a:extLst>
              <a:ext uri="{FF2B5EF4-FFF2-40B4-BE49-F238E27FC236}">
                <a16:creationId xmlns:a16="http://schemas.microsoft.com/office/drawing/2014/main" id="{D8FB3207-8CBD-C83F-34F2-BBD9D8CD5C53}"/>
              </a:ext>
            </a:extLst>
          </p:cNvPr>
          <p:cNvSpPr txBox="1"/>
          <p:nvPr/>
        </p:nvSpPr>
        <p:spPr>
          <a:xfrm>
            <a:off x="8270807" y="3980904"/>
            <a:ext cx="788985" cy="584775"/>
          </a:xfrm>
          <a:prstGeom prst="rect">
            <a:avLst/>
          </a:prstGeom>
          <a:noFill/>
        </p:spPr>
        <p:txBody>
          <a:bodyPr wrap="square" rtlCol="0">
            <a:spAutoFit/>
          </a:bodyPr>
          <a:lstStyle/>
          <a:p>
            <a:pPr algn="ctr"/>
            <a:r>
              <a:rPr lang="fr-FR" sz="3200" b="1">
                <a:solidFill>
                  <a:srgbClr val="97C21D"/>
                </a:solidFill>
                <a:latin typeface="Quicksand" pitchFamily="2" charset="0"/>
              </a:rPr>
              <a:t>06</a:t>
            </a:r>
          </a:p>
        </p:txBody>
      </p:sp>
      <p:pic>
        <p:nvPicPr>
          <p:cNvPr id="45" name="Graphique 44">
            <a:extLst>
              <a:ext uri="{FF2B5EF4-FFF2-40B4-BE49-F238E27FC236}">
                <a16:creationId xmlns:a16="http://schemas.microsoft.com/office/drawing/2014/main" id="{CED93E40-469A-7A4F-2168-2D41F59EC11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544639" y="4032151"/>
            <a:ext cx="3476625" cy="2095500"/>
          </a:xfrm>
          <a:prstGeom prst="rect">
            <a:avLst/>
          </a:prstGeom>
          <a:effectLst>
            <a:outerShdw blurRad="50800" dist="38100" dir="2700000" algn="tl" rotWithShape="0">
              <a:prstClr val="black">
                <a:alpha val="40000"/>
              </a:prstClr>
            </a:outerShdw>
          </a:effectLst>
        </p:spPr>
      </p:pic>
      <p:sp>
        <p:nvSpPr>
          <p:cNvPr id="46" name="AutoShape 1">
            <a:extLst>
              <a:ext uri="{FF2B5EF4-FFF2-40B4-BE49-F238E27FC236}">
                <a16:creationId xmlns:a16="http://schemas.microsoft.com/office/drawing/2014/main" id="{F144AF65-2300-62CE-2802-0CF91C27EDE0}"/>
              </a:ext>
            </a:extLst>
          </p:cNvPr>
          <p:cNvSpPr>
            <a:spLocks/>
          </p:cNvSpPr>
          <p:nvPr/>
        </p:nvSpPr>
        <p:spPr bwMode="auto">
          <a:xfrm rot="10003735">
            <a:off x="4255800" y="3803502"/>
            <a:ext cx="1079699" cy="105175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47" name="AutoShape 1">
            <a:extLst>
              <a:ext uri="{FF2B5EF4-FFF2-40B4-BE49-F238E27FC236}">
                <a16:creationId xmlns:a16="http://schemas.microsoft.com/office/drawing/2014/main" id="{93733878-AA40-AEA6-5412-4654D110D6A2}"/>
              </a:ext>
            </a:extLst>
          </p:cNvPr>
          <p:cNvSpPr>
            <a:spLocks/>
          </p:cNvSpPr>
          <p:nvPr/>
        </p:nvSpPr>
        <p:spPr bwMode="auto">
          <a:xfrm rot="10003905">
            <a:off x="4280213" y="3792556"/>
            <a:ext cx="1026872" cy="100029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57150" cap="flat">
            <a:solidFill>
              <a:srgbClr val="0060A8"/>
            </a:solidFill>
            <a:miter lim="800000"/>
            <a:headEnd type="none" w="med" len="med"/>
            <a:tailEnd type="none" w="med" len="med"/>
          </a:ln>
        </p:spPr>
        <p:txBody>
          <a:bodyPr lIns="0" tIns="0" rIns="0" bIns="0"/>
          <a:lstStyle/>
          <a:p>
            <a:endParaRPr lang="en-US"/>
          </a:p>
        </p:txBody>
      </p:sp>
      <p:sp>
        <p:nvSpPr>
          <p:cNvPr id="48" name="ZoneTexte 47">
            <a:extLst>
              <a:ext uri="{FF2B5EF4-FFF2-40B4-BE49-F238E27FC236}">
                <a16:creationId xmlns:a16="http://schemas.microsoft.com/office/drawing/2014/main" id="{FD0C8AFA-BE6C-CD96-1393-15BF53EA7B81}"/>
              </a:ext>
            </a:extLst>
          </p:cNvPr>
          <p:cNvSpPr txBox="1"/>
          <p:nvPr/>
        </p:nvSpPr>
        <p:spPr>
          <a:xfrm>
            <a:off x="4401157" y="3980904"/>
            <a:ext cx="788985" cy="584775"/>
          </a:xfrm>
          <a:prstGeom prst="rect">
            <a:avLst/>
          </a:prstGeom>
          <a:noFill/>
        </p:spPr>
        <p:txBody>
          <a:bodyPr wrap="square" rtlCol="0">
            <a:spAutoFit/>
          </a:bodyPr>
          <a:lstStyle/>
          <a:p>
            <a:pPr algn="ctr"/>
            <a:r>
              <a:rPr lang="fr-FR" sz="3200" b="1">
                <a:solidFill>
                  <a:srgbClr val="0060A8"/>
                </a:solidFill>
                <a:latin typeface="Quicksand" pitchFamily="2" charset="0"/>
              </a:rPr>
              <a:t>05</a:t>
            </a:r>
          </a:p>
        </p:txBody>
      </p:sp>
      <p:sp>
        <p:nvSpPr>
          <p:cNvPr id="49" name="Espace réservé du texte 60">
            <a:extLst>
              <a:ext uri="{FF2B5EF4-FFF2-40B4-BE49-F238E27FC236}">
                <a16:creationId xmlns:a16="http://schemas.microsoft.com/office/drawing/2014/main" id="{C88C7E28-E2AB-2AA5-6031-372BFCE06515}"/>
              </a:ext>
            </a:extLst>
          </p:cNvPr>
          <p:cNvSpPr>
            <a:spLocks noGrp="1"/>
          </p:cNvSpPr>
          <p:nvPr>
            <p:ph type="body" sz="quarter" idx="10" hasCustomPrompt="1"/>
          </p:nvPr>
        </p:nvSpPr>
        <p:spPr>
          <a:xfrm>
            <a:off x="1452098" y="1944254"/>
            <a:ext cx="2360612" cy="294880"/>
          </a:xfrm>
          <a:prstGeom prst="rect">
            <a:avLst/>
          </a:prstGeom>
        </p:spPr>
        <p:txBody>
          <a:bodyPr/>
          <a:lstStyle>
            <a:lvl1pPr marL="0" indent="0">
              <a:buNone/>
              <a:defRPr sz="1800" b="1">
                <a:solidFill>
                  <a:srgbClr val="38BADB"/>
                </a:solidFill>
                <a:latin typeface="Quicksand" pitchFamily="2" charset="0"/>
              </a:defRPr>
            </a:lvl1pPr>
          </a:lstStyle>
          <a:p>
            <a:pPr lvl="0"/>
            <a:r>
              <a:rPr lang="fr-FR"/>
              <a:t>Titre</a:t>
            </a:r>
          </a:p>
        </p:txBody>
      </p:sp>
      <p:sp>
        <p:nvSpPr>
          <p:cNvPr id="50" name="Espace réservé du texte 62">
            <a:extLst>
              <a:ext uri="{FF2B5EF4-FFF2-40B4-BE49-F238E27FC236}">
                <a16:creationId xmlns:a16="http://schemas.microsoft.com/office/drawing/2014/main" id="{E8144799-E7E6-2E4A-4CFA-4E8DDD16ED2C}"/>
              </a:ext>
            </a:extLst>
          </p:cNvPr>
          <p:cNvSpPr>
            <a:spLocks noGrp="1"/>
          </p:cNvSpPr>
          <p:nvPr>
            <p:ph type="body" sz="quarter" idx="11" hasCustomPrompt="1"/>
          </p:nvPr>
        </p:nvSpPr>
        <p:spPr>
          <a:xfrm>
            <a:off x="1452098"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1" name="Espace réservé du texte 60">
            <a:extLst>
              <a:ext uri="{FF2B5EF4-FFF2-40B4-BE49-F238E27FC236}">
                <a16:creationId xmlns:a16="http://schemas.microsoft.com/office/drawing/2014/main" id="{83B35A86-1DED-9260-5A79-D060C1D10417}"/>
              </a:ext>
            </a:extLst>
          </p:cNvPr>
          <p:cNvSpPr>
            <a:spLocks noGrp="1"/>
          </p:cNvSpPr>
          <p:nvPr>
            <p:ph type="body" sz="quarter" idx="12" hasCustomPrompt="1"/>
          </p:nvPr>
        </p:nvSpPr>
        <p:spPr>
          <a:xfrm>
            <a:off x="5333624" y="1944254"/>
            <a:ext cx="2360612" cy="294880"/>
          </a:xfrm>
          <a:prstGeom prst="rect">
            <a:avLst/>
          </a:prstGeom>
        </p:spPr>
        <p:txBody>
          <a:bodyPr/>
          <a:lstStyle>
            <a:lvl1pPr marL="0" indent="0">
              <a:buNone/>
              <a:defRPr sz="1800" b="1">
                <a:solidFill>
                  <a:srgbClr val="FAB500"/>
                </a:solidFill>
                <a:latin typeface="Quicksand" pitchFamily="2" charset="0"/>
              </a:defRPr>
            </a:lvl1pPr>
          </a:lstStyle>
          <a:p>
            <a:pPr lvl="0"/>
            <a:r>
              <a:rPr lang="fr-FR"/>
              <a:t>Titre</a:t>
            </a:r>
          </a:p>
        </p:txBody>
      </p:sp>
      <p:sp>
        <p:nvSpPr>
          <p:cNvPr id="52" name="Espace réservé du texte 62">
            <a:extLst>
              <a:ext uri="{FF2B5EF4-FFF2-40B4-BE49-F238E27FC236}">
                <a16:creationId xmlns:a16="http://schemas.microsoft.com/office/drawing/2014/main" id="{AE555D70-AD2F-376F-F521-17A863BFEE4A}"/>
              </a:ext>
            </a:extLst>
          </p:cNvPr>
          <p:cNvSpPr>
            <a:spLocks noGrp="1"/>
          </p:cNvSpPr>
          <p:nvPr>
            <p:ph type="body" sz="quarter" idx="13" hasCustomPrompt="1"/>
          </p:nvPr>
        </p:nvSpPr>
        <p:spPr>
          <a:xfrm>
            <a:off x="5333624"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3" name="Espace réservé du texte 60">
            <a:extLst>
              <a:ext uri="{FF2B5EF4-FFF2-40B4-BE49-F238E27FC236}">
                <a16:creationId xmlns:a16="http://schemas.microsoft.com/office/drawing/2014/main" id="{F42291BF-35A9-33F6-15B8-4119A34EA558}"/>
              </a:ext>
            </a:extLst>
          </p:cNvPr>
          <p:cNvSpPr>
            <a:spLocks noGrp="1"/>
          </p:cNvSpPr>
          <p:nvPr>
            <p:ph type="body" sz="quarter" idx="14" hasCustomPrompt="1"/>
          </p:nvPr>
        </p:nvSpPr>
        <p:spPr>
          <a:xfrm>
            <a:off x="9203274" y="1944254"/>
            <a:ext cx="2360612" cy="294880"/>
          </a:xfrm>
          <a:prstGeom prst="rect">
            <a:avLst/>
          </a:prstGeom>
        </p:spPr>
        <p:txBody>
          <a:bodyPr/>
          <a:lstStyle>
            <a:lvl1pPr marL="0" indent="0">
              <a:buNone/>
              <a:defRPr sz="1800" b="1">
                <a:solidFill>
                  <a:srgbClr val="ED6C4D"/>
                </a:solidFill>
                <a:latin typeface="Quicksand" pitchFamily="2" charset="0"/>
              </a:defRPr>
            </a:lvl1pPr>
          </a:lstStyle>
          <a:p>
            <a:pPr lvl="0"/>
            <a:r>
              <a:rPr lang="fr-FR"/>
              <a:t>Titre</a:t>
            </a:r>
          </a:p>
        </p:txBody>
      </p:sp>
      <p:sp>
        <p:nvSpPr>
          <p:cNvPr id="54" name="Espace réservé du texte 62">
            <a:extLst>
              <a:ext uri="{FF2B5EF4-FFF2-40B4-BE49-F238E27FC236}">
                <a16:creationId xmlns:a16="http://schemas.microsoft.com/office/drawing/2014/main" id="{2FA21DD9-64BD-356C-496C-28A4D114E7C3}"/>
              </a:ext>
            </a:extLst>
          </p:cNvPr>
          <p:cNvSpPr>
            <a:spLocks noGrp="1"/>
          </p:cNvSpPr>
          <p:nvPr>
            <p:ph type="body" sz="quarter" idx="15" hasCustomPrompt="1"/>
          </p:nvPr>
        </p:nvSpPr>
        <p:spPr>
          <a:xfrm>
            <a:off x="9203274" y="2239528"/>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5" name="Espace réservé du texte 60">
            <a:extLst>
              <a:ext uri="{FF2B5EF4-FFF2-40B4-BE49-F238E27FC236}">
                <a16:creationId xmlns:a16="http://schemas.microsoft.com/office/drawing/2014/main" id="{AA106C00-8D47-5B95-79C1-B510DBE659FA}"/>
              </a:ext>
            </a:extLst>
          </p:cNvPr>
          <p:cNvSpPr>
            <a:spLocks noGrp="1"/>
          </p:cNvSpPr>
          <p:nvPr>
            <p:ph type="body" sz="quarter" idx="16" hasCustomPrompt="1"/>
          </p:nvPr>
        </p:nvSpPr>
        <p:spPr>
          <a:xfrm>
            <a:off x="1452098" y="4457389"/>
            <a:ext cx="2360612" cy="294880"/>
          </a:xfrm>
          <a:prstGeom prst="rect">
            <a:avLst/>
          </a:prstGeom>
        </p:spPr>
        <p:txBody>
          <a:bodyPr/>
          <a:lstStyle>
            <a:lvl1pPr marL="0" indent="0">
              <a:buNone/>
              <a:defRPr sz="1800" b="1">
                <a:solidFill>
                  <a:srgbClr val="E50071"/>
                </a:solidFill>
                <a:latin typeface="Quicksand" pitchFamily="2" charset="0"/>
              </a:defRPr>
            </a:lvl1pPr>
          </a:lstStyle>
          <a:p>
            <a:pPr lvl="0"/>
            <a:r>
              <a:rPr lang="fr-FR"/>
              <a:t>Titre</a:t>
            </a:r>
          </a:p>
        </p:txBody>
      </p:sp>
      <p:sp>
        <p:nvSpPr>
          <p:cNvPr id="56" name="Espace réservé du texte 62">
            <a:extLst>
              <a:ext uri="{FF2B5EF4-FFF2-40B4-BE49-F238E27FC236}">
                <a16:creationId xmlns:a16="http://schemas.microsoft.com/office/drawing/2014/main" id="{36728054-08E2-CBEA-A186-86CC7CA8F150}"/>
              </a:ext>
            </a:extLst>
          </p:cNvPr>
          <p:cNvSpPr>
            <a:spLocks noGrp="1"/>
          </p:cNvSpPr>
          <p:nvPr>
            <p:ph type="body" sz="quarter" idx="17" hasCustomPrompt="1"/>
          </p:nvPr>
        </p:nvSpPr>
        <p:spPr>
          <a:xfrm>
            <a:off x="1452098" y="4752663"/>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7" name="Espace réservé du texte 60">
            <a:extLst>
              <a:ext uri="{FF2B5EF4-FFF2-40B4-BE49-F238E27FC236}">
                <a16:creationId xmlns:a16="http://schemas.microsoft.com/office/drawing/2014/main" id="{D31CE4AB-120B-55B1-8E84-521C1E8A1E52}"/>
              </a:ext>
            </a:extLst>
          </p:cNvPr>
          <p:cNvSpPr>
            <a:spLocks noGrp="1"/>
          </p:cNvSpPr>
          <p:nvPr>
            <p:ph type="body" sz="quarter" idx="18" hasCustomPrompt="1"/>
          </p:nvPr>
        </p:nvSpPr>
        <p:spPr>
          <a:xfrm>
            <a:off x="5333624" y="4457389"/>
            <a:ext cx="2360612" cy="294880"/>
          </a:xfrm>
          <a:prstGeom prst="rect">
            <a:avLst/>
          </a:prstGeom>
        </p:spPr>
        <p:txBody>
          <a:bodyPr/>
          <a:lstStyle>
            <a:lvl1pPr marL="0" indent="0">
              <a:buNone/>
              <a:defRPr sz="1800" b="1">
                <a:solidFill>
                  <a:srgbClr val="0060A8"/>
                </a:solidFill>
                <a:latin typeface="Quicksand" pitchFamily="2" charset="0"/>
              </a:defRPr>
            </a:lvl1pPr>
          </a:lstStyle>
          <a:p>
            <a:pPr lvl="0"/>
            <a:r>
              <a:rPr lang="fr-FR"/>
              <a:t>Titre</a:t>
            </a:r>
          </a:p>
        </p:txBody>
      </p:sp>
      <p:sp>
        <p:nvSpPr>
          <p:cNvPr id="58" name="Espace réservé du texte 62">
            <a:extLst>
              <a:ext uri="{FF2B5EF4-FFF2-40B4-BE49-F238E27FC236}">
                <a16:creationId xmlns:a16="http://schemas.microsoft.com/office/drawing/2014/main" id="{6D75C0E0-4AEB-E4C2-C317-05C0BA3017B8}"/>
              </a:ext>
            </a:extLst>
          </p:cNvPr>
          <p:cNvSpPr>
            <a:spLocks noGrp="1"/>
          </p:cNvSpPr>
          <p:nvPr>
            <p:ph type="body" sz="quarter" idx="19" hasCustomPrompt="1"/>
          </p:nvPr>
        </p:nvSpPr>
        <p:spPr>
          <a:xfrm>
            <a:off x="5333624" y="4752663"/>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
        <p:nvSpPr>
          <p:cNvPr id="59" name="Espace réservé du texte 60">
            <a:extLst>
              <a:ext uri="{FF2B5EF4-FFF2-40B4-BE49-F238E27FC236}">
                <a16:creationId xmlns:a16="http://schemas.microsoft.com/office/drawing/2014/main" id="{0705203A-B012-CD17-3990-E7B92DDBE4CD}"/>
              </a:ext>
            </a:extLst>
          </p:cNvPr>
          <p:cNvSpPr>
            <a:spLocks noGrp="1"/>
          </p:cNvSpPr>
          <p:nvPr>
            <p:ph type="body" sz="quarter" idx="20" hasCustomPrompt="1"/>
          </p:nvPr>
        </p:nvSpPr>
        <p:spPr>
          <a:xfrm>
            <a:off x="9203274" y="4457389"/>
            <a:ext cx="2360612" cy="294880"/>
          </a:xfrm>
          <a:prstGeom prst="rect">
            <a:avLst/>
          </a:prstGeom>
        </p:spPr>
        <p:txBody>
          <a:bodyPr/>
          <a:lstStyle>
            <a:lvl1pPr marL="0" indent="0">
              <a:buNone/>
              <a:defRPr sz="1800" b="1">
                <a:solidFill>
                  <a:srgbClr val="97C21D"/>
                </a:solidFill>
                <a:latin typeface="Quicksand" pitchFamily="2" charset="0"/>
              </a:defRPr>
            </a:lvl1pPr>
          </a:lstStyle>
          <a:p>
            <a:pPr lvl="0"/>
            <a:r>
              <a:rPr lang="fr-FR"/>
              <a:t>Titre</a:t>
            </a:r>
          </a:p>
        </p:txBody>
      </p:sp>
      <p:sp>
        <p:nvSpPr>
          <p:cNvPr id="60" name="Espace réservé du texte 62">
            <a:extLst>
              <a:ext uri="{FF2B5EF4-FFF2-40B4-BE49-F238E27FC236}">
                <a16:creationId xmlns:a16="http://schemas.microsoft.com/office/drawing/2014/main" id="{DB4052D6-97F1-F721-5C71-511706DA07E3}"/>
              </a:ext>
            </a:extLst>
          </p:cNvPr>
          <p:cNvSpPr>
            <a:spLocks noGrp="1"/>
          </p:cNvSpPr>
          <p:nvPr>
            <p:ph type="body" sz="quarter" idx="21" hasCustomPrompt="1"/>
          </p:nvPr>
        </p:nvSpPr>
        <p:spPr>
          <a:xfrm>
            <a:off x="9203274" y="4752663"/>
            <a:ext cx="2355850" cy="1113511"/>
          </a:xfrm>
          <a:prstGeom prst="rect">
            <a:avLst/>
          </a:prstGeom>
        </p:spPr>
        <p:txBody>
          <a:bodyPr/>
          <a:lstStyle>
            <a:lvl1pPr marL="0" indent="0" algn="l">
              <a:lnSpc>
                <a:spcPct val="150000"/>
              </a:lnSpc>
              <a:spcBef>
                <a:spcPts val="0"/>
              </a:spcBef>
              <a:spcAft>
                <a:spcPts val="0"/>
              </a:spcAft>
              <a:buFontTx/>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a:p>
            <a:pPr lvl="0"/>
            <a:r>
              <a:rPr lang="fr-FR"/>
              <a:t>Lorem ipsum</a:t>
            </a:r>
          </a:p>
          <a:p>
            <a:pPr lvl="0"/>
            <a:r>
              <a:rPr lang="fr-FR"/>
              <a:t>Lorem ipsum</a:t>
            </a:r>
          </a:p>
          <a:p>
            <a:pPr lvl="0"/>
            <a:r>
              <a:rPr lang="fr-FR"/>
              <a:t>Lorem ipsum</a:t>
            </a:r>
          </a:p>
        </p:txBody>
      </p:sp>
    </p:spTree>
    <p:extLst>
      <p:ext uri="{BB962C8B-B14F-4D97-AF65-F5344CB8AC3E}">
        <p14:creationId xmlns:p14="http://schemas.microsoft.com/office/powerpoint/2010/main" val="1167639887"/>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Chapitre turquois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38BADB"/>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38BADB"/>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p:nvSpPr>
        <p:spPr>
          <a:xfrm>
            <a:off x="-25493" y="939211"/>
            <a:ext cx="2619375" cy="1323439"/>
          </a:xfrm>
          <a:prstGeom prst="rect">
            <a:avLst/>
          </a:prstGeom>
          <a:noFill/>
        </p:spPr>
        <p:txBody>
          <a:bodyPr wrap="square" rtlCol="0">
            <a:spAutoFit/>
          </a:bodyPr>
          <a:lstStyle/>
          <a:p>
            <a:pPr algn="ctr"/>
            <a:r>
              <a:rPr lang="fr-FR" sz="8000" b="1">
                <a:solidFill>
                  <a:srgbClr val="38BADB"/>
                </a:solidFill>
                <a:latin typeface="Quicksand" pitchFamily="2" charset="0"/>
              </a:rPr>
              <a:t>#</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38BADB"/>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504997" y="357379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12833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Chapitre jaun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FAB500"/>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FAB500"/>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p:nvSpPr>
        <p:spPr>
          <a:xfrm>
            <a:off x="-25493" y="939211"/>
            <a:ext cx="2619375" cy="1323439"/>
          </a:xfrm>
          <a:prstGeom prst="rect">
            <a:avLst/>
          </a:prstGeom>
          <a:noFill/>
        </p:spPr>
        <p:txBody>
          <a:bodyPr wrap="square" rtlCol="0">
            <a:spAutoFit/>
          </a:bodyPr>
          <a:lstStyle/>
          <a:p>
            <a:pPr algn="ctr"/>
            <a:r>
              <a:rPr lang="fr-FR" sz="8000" b="1">
                <a:solidFill>
                  <a:srgbClr val="FAB500"/>
                </a:solidFill>
                <a:latin typeface="Quicksand" pitchFamily="2" charset="0"/>
              </a:rPr>
              <a:t>#</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FAB500"/>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ED6C4D"/>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504997" y="3573797"/>
            <a:ext cx="1390192" cy="0"/>
          </a:xfrm>
          <a:prstGeom prst="line">
            <a:avLst/>
          </a:prstGeom>
          <a:ln w="38100">
            <a:gradFill>
              <a:gsLst>
                <a:gs pos="0">
                  <a:srgbClr val="FAB500"/>
                </a:gs>
                <a:gs pos="100000">
                  <a:srgbClr val="ED6C4D"/>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3329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Chapitre orang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ED6C4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ED6C4D"/>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p:nvSpPr>
        <p:spPr>
          <a:xfrm>
            <a:off x="-25493" y="939211"/>
            <a:ext cx="2619375" cy="1323439"/>
          </a:xfrm>
          <a:prstGeom prst="rect">
            <a:avLst/>
          </a:prstGeom>
          <a:noFill/>
        </p:spPr>
        <p:txBody>
          <a:bodyPr wrap="square" rtlCol="0">
            <a:spAutoFit/>
          </a:bodyPr>
          <a:lstStyle/>
          <a:p>
            <a:pPr algn="ctr"/>
            <a:r>
              <a:rPr lang="fr-FR" sz="8000" b="1">
                <a:solidFill>
                  <a:srgbClr val="ED6C4D"/>
                </a:solidFill>
                <a:latin typeface="Quicksand" pitchFamily="2" charset="0"/>
              </a:rPr>
              <a:t>#</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ED6C4D"/>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chemeClr val="accent2">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504997" y="3573797"/>
            <a:ext cx="1390192" cy="0"/>
          </a:xfrm>
          <a:prstGeom prst="line">
            <a:avLst/>
          </a:prstGeom>
          <a:ln w="38100">
            <a:gradFill>
              <a:gsLst>
                <a:gs pos="0">
                  <a:srgbClr val="ED6C4D"/>
                </a:gs>
                <a:gs pos="100000">
                  <a:srgbClr val="FAB500"/>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51575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Chapitre fuscia">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E50071"/>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E50071"/>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p:nvSpPr>
        <p:spPr>
          <a:xfrm>
            <a:off x="-25493" y="939211"/>
            <a:ext cx="2619375" cy="1323439"/>
          </a:xfrm>
          <a:prstGeom prst="rect">
            <a:avLst/>
          </a:prstGeom>
          <a:noFill/>
        </p:spPr>
        <p:txBody>
          <a:bodyPr wrap="square" rtlCol="0">
            <a:spAutoFit/>
          </a:bodyPr>
          <a:lstStyle/>
          <a:p>
            <a:pPr algn="ctr"/>
            <a:r>
              <a:rPr lang="fr-FR" sz="8000" b="1">
                <a:solidFill>
                  <a:srgbClr val="E50071"/>
                </a:solidFill>
                <a:latin typeface="Quicksand" pitchFamily="2" charset="0"/>
              </a:rPr>
              <a:t>#</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E50071"/>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chemeClr val="accent5">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504997" y="3573797"/>
            <a:ext cx="1390192" cy="0"/>
          </a:xfrm>
          <a:prstGeom prst="line">
            <a:avLst/>
          </a:prstGeom>
          <a:ln w="38100">
            <a:gradFill>
              <a:gsLst>
                <a:gs pos="0">
                  <a:srgbClr val="E50071"/>
                </a:gs>
                <a:gs pos="100000">
                  <a:srgbClr val="EF85B4"/>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61182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Chapitre bleu">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0060A8"/>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0060A8"/>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p:nvSpPr>
        <p:spPr>
          <a:xfrm>
            <a:off x="-25493" y="939211"/>
            <a:ext cx="2619375" cy="1323439"/>
          </a:xfrm>
          <a:prstGeom prst="rect">
            <a:avLst/>
          </a:prstGeom>
          <a:noFill/>
        </p:spPr>
        <p:txBody>
          <a:bodyPr wrap="square" rtlCol="0">
            <a:spAutoFit/>
          </a:bodyPr>
          <a:lstStyle/>
          <a:p>
            <a:pPr algn="ctr"/>
            <a:r>
              <a:rPr lang="fr-FR" sz="8000" b="1">
                <a:solidFill>
                  <a:srgbClr val="0060A8"/>
                </a:solidFill>
                <a:latin typeface="Quicksand" pitchFamily="2" charset="0"/>
              </a:rPr>
              <a:t>#</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0060A8"/>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rgbClr val="38BADB"/>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504997" y="3573797"/>
            <a:ext cx="1390192" cy="0"/>
          </a:xfrm>
          <a:prstGeom prst="line">
            <a:avLst/>
          </a:prstGeom>
          <a:ln w="38100">
            <a:gradFill>
              <a:gsLst>
                <a:gs pos="0">
                  <a:srgbClr val="38BADB"/>
                </a:gs>
                <a:gs pos="100000">
                  <a:srgbClr val="0060A8"/>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88401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Chapitre vert">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10003735">
            <a:off x="-508068" y="99183"/>
            <a:ext cx="3584527" cy="34917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427017" y="62840"/>
            <a:ext cx="3409146" cy="3320899"/>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0" cap="flat">
            <a:solidFill>
              <a:srgbClr val="97C21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E6B4C5B-5DAB-6EFF-000A-FFEEE016233A}"/>
              </a:ext>
            </a:extLst>
          </p:cNvPr>
          <p:cNvSpPr>
            <a:spLocks/>
          </p:cNvSpPr>
          <p:nvPr/>
        </p:nvSpPr>
        <p:spPr bwMode="auto">
          <a:xfrm rot="8749278">
            <a:off x="1817744" y="-361053"/>
            <a:ext cx="2240790" cy="2182787"/>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rgbClr val="97C21D"/>
            </a:solidFill>
            <a:miter lim="800000"/>
            <a:headEnd type="none" w="med" len="med"/>
            <a:tailEnd type="none" w="med" len="med"/>
          </a:ln>
        </p:spPr>
        <p:txBody>
          <a:bodyPr lIns="0" tIns="0" rIns="0" bIns="0"/>
          <a:lstStyle/>
          <a:p>
            <a:endParaRPr lang="en-US"/>
          </a:p>
        </p:txBody>
      </p:sp>
      <p:sp>
        <p:nvSpPr>
          <p:cNvPr id="10" name="ZoneTexte 9">
            <a:extLst>
              <a:ext uri="{FF2B5EF4-FFF2-40B4-BE49-F238E27FC236}">
                <a16:creationId xmlns:a16="http://schemas.microsoft.com/office/drawing/2014/main" id="{F2FB7779-798D-3A84-AB9B-71EC35672388}"/>
              </a:ext>
            </a:extLst>
          </p:cNvPr>
          <p:cNvSpPr txBox="1"/>
          <p:nvPr/>
        </p:nvSpPr>
        <p:spPr>
          <a:xfrm>
            <a:off x="-25493" y="939211"/>
            <a:ext cx="2619375" cy="1323439"/>
          </a:xfrm>
          <a:prstGeom prst="rect">
            <a:avLst/>
          </a:prstGeom>
          <a:noFill/>
        </p:spPr>
        <p:txBody>
          <a:bodyPr wrap="square" rtlCol="0">
            <a:spAutoFit/>
          </a:bodyPr>
          <a:lstStyle/>
          <a:p>
            <a:pPr algn="ctr"/>
            <a:r>
              <a:rPr lang="fr-FR" sz="8000" b="1">
                <a:solidFill>
                  <a:srgbClr val="97C21D"/>
                </a:solidFill>
                <a:latin typeface="Quicksand" pitchFamily="2" charset="0"/>
              </a:rPr>
              <a:t>#</a:t>
            </a:r>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429376" y="2682883"/>
            <a:ext cx="7886700" cy="746117"/>
          </a:xfrm>
          <a:prstGeom prst="rect">
            <a:avLst/>
          </a:prstGeom>
        </p:spPr>
        <p:txBody>
          <a:bodyPr/>
          <a:lstStyle>
            <a:lvl1pPr marL="0" indent="0">
              <a:buNone/>
              <a:defRPr sz="5000" b="1">
                <a:solidFill>
                  <a:srgbClr val="97C21D"/>
                </a:solidFill>
                <a:latin typeface="Quicksand" pitchFamily="2" charset="0"/>
              </a:defRPr>
            </a:lvl1pPr>
          </a:lstStyle>
          <a:p>
            <a:pPr lvl="0"/>
            <a:r>
              <a:rPr lang="fr-FR"/>
              <a:t>Intitulé du 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416097" y="3730633"/>
            <a:ext cx="5582575" cy="506436"/>
          </a:xfrm>
          <a:prstGeom prst="rect">
            <a:avLst/>
          </a:prstGeom>
        </p:spPr>
        <p:txBody>
          <a:bodyPr/>
          <a:lstStyle>
            <a:lvl1pPr marL="0" indent="0">
              <a:buNone/>
              <a:defRPr sz="1800">
                <a:solidFill>
                  <a:schemeClr val="accent4">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504997" y="3573797"/>
            <a:ext cx="1390192" cy="0"/>
          </a:xfrm>
          <a:prstGeom prst="line">
            <a:avLst/>
          </a:prstGeom>
          <a:ln w="38100">
            <a:gradFill>
              <a:gsLst>
                <a:gs pos="0">
                  <a:srgbClr val="97C21D"/>
                </a:gs>
                <a:gs pos="100000">
                  <a:srgbClr val="E0E15A"/>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62920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Sous-chapitre turquoise">
    <p:bg>
      <p:bgRef idx="1001">
        <a:schemeClr val="bg1"/>
      </p:bgRef>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38BADB"/>
          </a:solidFill>
          <a:ln w="254000" cap="flat">
            <a:solidFill>
              <a:srgbClr val="38BADB"/>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504997" y="2670845"/>
            <a:ext cx="7886700" cy="746117"/>
          </a:xfrm>
          <a:prstGeom prst="rect">
            <a:avLst/>
          </a:prstGeom>
        </p:spPr>
        <p:txBody>
          <a:bodyPr/>
          <a:lstStyle>
            <a:lvl1pPr marL="0" indent="0">
              <a:buNone/>
              <a:defRPr sz="4000" b="1">
                <a:solidFill>
                  <a:srgbClr val="38BADB"/>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530211" y="3730633"/>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sp>
        <p:nvSpPr>
          <p:cNvPr id="2" name="Espace réservé du texte 2">
            <a:extLst>
              <a:ext uri="{FF2B5EF4-FFF2-40B4-BE49-F238E27FC236}">
                <a16:creationId xmlns:a16="http://schemas.microsoft.com/office/drawing/2014/main" id="{07B49615-37AF-F431-35B6-B47070F5DED7}"/>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XX</a:t>
            </a:r>
          </a:p>
        </p:txBody>
      </p:sp>
      <p:cxnSp>
        <p:nvCxnSpPr>
          <p:cNvPr id="4" name="Straight Connector 8">
            <a:extLst>
              <a:ext uri="{FF2B5EF4-FFF2-40B4-BE49-F238E27FC236}">
                <a16:creationId xmlns:a16="http://schemas.microsoft.com/office/drawing/2014/main" id="{754630D0-79AD-4B44-3314-9FAC7D6DE237}"/>
              </a:ext>
            </a:extLst>
          </p:cNvPr>
          <p:cNvCxnSpPr>
            <a:cxnSpLocks/>
          </p:cNvCxnSpPr>
          <p:nvPr/>
        </p:nvCxnSpPr>
        <p:spPr>
          <a:xfrm>
            <a:off x="3619297" y="3573797"/>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734504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Sous-chapitre jaun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FAB500"/>
          </a:solidFill>
          <a:ln w="254000" cap="flat">
            <a:solidFill>
              <a:srgbClr val="FAB500"/>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504997" y="2670845"/>
            <a:ext cx="7886700" cy="746117"/>
          </a:xfrm>
          <a:prstGeom prst="rect">
            <a:avLst/>
          </a:prstGeom>
        </p:spPr>
        <p:txBody>
          <a:bodyPr/>
          <a:lstStyle>
            <a:lvl1pPr marL="0" indent="0">
              <a:buNone/>
              <a:defRPr sz="4000" b="1">
                <a:solidFill>
                  <a:srgbClr val="FAB500"/>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504997" y="3730633"/>
            <a:ext cx="5582575" cy="506436"/>
          </a:xfrm>
          <a:prstGeom prst="rect">
            <a:avLst/>
          </a:prstGeom>
        </p:spPr>
        <p:txBody>
          <a:bodyPr/>
          <a:lstStyle>
            <a:lvl1pPr marL="0" indent="0">
              <a:buNone/>
              <a:defRPr sz="1800">
                <a:solidFill>
                  <a:srgbClr val="ED6C4D"/>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619297" y="3573797"/>
            <a:ext cx="1390192" cy="0"/>
          </a:xfrm>
          <a:prstGeom prst="line">
            <a:avLst/>
          </a:prstGeom>
          <a:ln w="38100">
            <a:gradFill>
              <a:gsLst>
                <a:gs pos="0">
                  <a:srgbClr val="FAB500"/>
                </a:gs>
                <a:gs pos="100000">
                  <a:srgbClr val="ED6C4D"/>
                </a:gs>
              </a:gsLst>
              <a:lin ang="2700000" scaled="0"/>
            </a:gradFill>
          </a:ln>
        </p:spPr>
        <p:style>
          <a:lnRef idx="1">
            <a:schemeClr val="accent1"/>
          </a:lnRef>
          <a:fillRef idx="0">
            <a:schemeClr val="accent1"/>
          </a:fillRef>
          <a:effectRef idx="0">
            <a:schemeClr val="accent1"/>
          </a:effectRef>
          <a:fontRef idx="minor">
            <a:schemeClr val="tx1"/>
          </a:fontRef>
        </p:style>
      </p:cxnSp>
      <p:sp>
        <p:nvSpPr>
          <p:cNvPr id="2" name="Espace réservé du texte 2">
            <a:extLst>
              <a:ext uri="{FF2B5EF4-FFF2-40B4-BE49-F238E27FC236}">
                <a16:creationId xmlns:a16="http://schemas.microsoft.com/office/drawing/2014/main" id="{2A0034A9-C5BC-683A-9AF2-BEC83A9B8425}"/>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XX</a:t>
            </a:r>
          </a:p>
        </p:txBody>
      </p:sp>
    </p:spTree>
    <p:extLst>
      <p:ext uri="{BB962C8B-B14F-4D97-AF65-F5344CB8AC3E}">
        <p14:creationId xmlns:p14="http://schemas.microsoft.com/office/powerpoint/2010/main" val="3927354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p:cSld name="Sous-chapitre orang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ED6C4D"/>
          </a:solidFill>
          <a:ln w="254000" cap="flat">
            <a:solidFill>
              <a:srgbClr val="ED6C4D"/>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504997" y="2670845"/>
            <a:ext cx="7886700" cy="746117"/>
          </a:xfrm>
          <a:prstGeom prst="rect">
            <a:avLst/>
          </a:prstGeom>
        </p:spPr>
        <p:txBody>
          <a:bodyPr/>
          <a:lstStyle>
            <a:lvl1pPr marL="0" indent="0">
              <a:buNone/>
              <a:defRPr sz="4000" b="1">
                <a:solidFill>
                  <a:srgbClr val="ED6C4D"/>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504997" y="3730633"/>
            <a:ext cx="5582575" cy="506436"/>
          </a:xfrm>
          <a:prstGeom prst="rect">
            <a:avLst/>
          </a:prstGeom>
        </p:spPr>
        <p:txBody>
          <a:bodyPr/>
          <a:lstStyle>
            <a:lvl1pPr marL="0" indent="0">
              <a:buNone/>
              <a:defRPr sz="1800">
                <a:solidFill>
                  <a:schemeClr val="accent2">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619297" y="3573797"/>
            <a:ext cx="1390192" cy="0"/>
          </a:xfrm>
          <a:prstGeom prst="line">
            <a:avLst/>
          </a:prstGeom>
          <a:ln w="38100">
            <a:gradFill>
              <a:gsLst>
                <a:gs pos="0">
                  <a:srgbClr val="ED6C4D"/>
                </a:gs>
                <a:gs pos="100000">
                  <a:srgbClr val="FAB500"/>
                </a:gs>
              </a:gsLst>
              <a:lin ang="2700000" scaled="0"/>
            </a:gradFill>
          </a:ln>
        </p:spPr>
        <p:style>
          <a:lnRef idx="1">
            <a:schemeClr val="accent1"/>
          </a:lnRef>
          <a:fillRef idx="0">
            <a:schemeClr val="accent1"/>
          </a:fillRef>
          <a:effectRef idx="0">
            <a:schemeClr val="accent1"/>
          </a:effectRef>
          <a:fontRef idx="minor">
            <a:schemeClr val="tx1"/>
          </a:fontRef>
        </p:style>
      </p:cxnSp>
      <p:sp>
        <p:nvSpPr>
          <p:cNvPr id="2" name="Espace réservé du texte 2">
            <a:extLst>
              <a:ext uri="{FF2B5EF4-FFF2-40B4-BE49-F238E27FC236}">
                <a16:creationId xmlns:a16="http://schemas.microsoft.com/office/drawing/2014/main" id="{07B49615-37AF-F431-35B6-B47070F5DED7}"/>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XX</a:t>
            </a:r>
          </a:p>
        </p:txBody>
      </p:sp>
    </p:spTree>
    <p:extLst>
      <p:ext uri="{BB962C8B-B14F-4D97-AF65-F5344CB8AC3E}">
        <p14:creationId xmlns:p14="http://schemas.microsoft.com/office/powerpoint/2010/main" val="13044498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p:cSld name="Sous-chapitre fuscia">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E50071"/>
          </a:solidFill>
          <a:ln w="254000" cap="flat">
            <a:solidFill>
              <a:srgbClr val="E50071"/>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504997" y="2670845"/>
            <a:ext cx="7886700" cy="746117"/>
          </a:xfrm>
          <a:prstGeom prst="rect">
            <a:avLst/>
          </a:prstGeom>
        </p:spPr>
        <p:txBody>
          <a:bodyPr/>
          <a:lstStyle>
            <a:lvl1pPr marL="0" indent="0">
              <a:buNone/>
              <a:defRPr sz="4000" b="1">
                <a:solidFill>
                  <a:srgbClr val="E50071"/>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504997" y="3730633"/>
            <a:ext cx="5582575" cy="506436"/>
          </a:xfrm>
          <a:prstGeom prst="rect">
            <a:avLst/>
          </a:prstGeom>
        </p:spPr>
        <p:txBody>
          <a:bodyPr/>
          <a:lstStyle>
            <a:lvl1pPr marL="0" indent="0">
              <a:buNone/>
              <a:defRPr sz="1800">
                <a:solidFill>
                  <a:schemeClr val="accent5">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619297" y="3573797"/>
            <a:ext cx="1390192" cy="0"/>
          </a:xfrm>
          <a:prstGeom prst="line">
            <a:avLst/>
          </a:prstGeom>
          <a:ln w="38100">
            <a:gradFill>
              <a:gsLst>
                <a:gs pos="0">
                  <a:srgbClr val="E50071"/>
                </a:gs>
                <a:gs pos="100000">
                  <a:srgbClr val="EF85B4"/>
                </a:gs>
              </a:gsLst>
              <a:lin ang="2700000" scaled="0"/>
            </a:gradFill>
          </a:ln>
        </p:spPr>
        <p:style>
          <a:lnRef idx="1">
            <a:schemeClr val="accent1"/>
          </a:lnRef>
          <a:fillRef idx="0">
            <a:schemeClr val="accent1"/>
          </a:fillRef>
          <a:effectRef idx="0">
            <a:schemeClr val="accent1"/>
          </a:effectRef>
          <a:fontRef idx="minor">
            <a:schemeClr val="tx1"/>
          </a:fontRef>
        </p:style>
      </p:cxnSp>
      <p:sp>
        <p:nvSpPr>
          <p:cNvPr id="2" name="Espace réservé du texte 2">
            <a:extLst>
              <a:ext uri="{FF2B5EF4-FFF2-40B4-BE49-F238E27FC236}">
                <a16:creationId xmlns:a16="http://schemas.microsoft.com/office/drawing/2014/main" id="{013CDE64-07DE-5D5D-C04D-31776088E705}"/>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XX</a:t>
            </a:r>
          </a:p>
        </p:txBody>
      </p:sp>
    </p:spTree>
    <p:extLst>
      <p:ext uri="{BB962C8B-B14F-4D97-AF65-F5344CB8AC3E}">
        <p14:creationId xmlns:p14="http://schemas.microsoft.com/office/powerpoint/2010/main" val="20093703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p:cSld name="Sous-chapitre bleu">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0060A8"/>
          </a:solidFill>
          <a:ln w="254000" cap="flat">
            <a:solidFill>
              <a:srgbClr val="0060A8"/>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504997" y="2670845"/>
            <a:ext cx="7886700" cy="746117"/>
          </a:xfrm>
          <a:prstGeom prst="rect">
            <a:avLst/>
          </a:prstGeom>
        </p:spPr>
        <p:txBody>
          <a:bodyPr/>
          <a:lstStyle>
            <a:lvl1pPr marL="0" indent="0">
              <a:buNone/>
              <a:defRPr sz="4000" b="1">
                <a:solidFill>
                  <a:srgbClr val="0060A8"/>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504997" y="3730633"/>
            <a:ext cx="5582575" cy="506436"/>
          </a:xfrm>
          <a:prstGeom prst="rect">
            <a:avLst/>
          </a:prstGeom>
        </p:spPr>
        <p:txBody>
          <a:bodyPr/>
          <a:lstStyle>
            <a:lvl1pPr marL="0" indent="0">
              <a:buNone/>
              <a:defRPr sz="1800">
                <a:solidFill>
                  <a:srgbClr val="38BADB"/>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619297" y="3573797"/>
            <a:ext cx="1390192" cy="0"/>
          </a:xfrm>
          <a:prstGeom prst="line">
            <a:avLst/>
          </a:prstGeom>
          <a:ln w="38100">
            <a:gradFill>
              <a:gsLst>
                <a:gs pos="0">
                  <a:srgbClr val="38BADB"/>
                </a:gs>
                <a:gs pos="100000">
                  <a:srgbClr val="0060A8"/>
                </a:gs>
              </a:gsLst>
              <a:lin ang="2700000" scaled="0"/>
            </a:gradFill>
          </a:ln>
        </p:spPr>
        <p:style>
          <a:lnRef idx="1">
            <a:schemeClr val="accent1"/>
          </a:lnRef>
          <a:fillRef idx="0">
            <a:schemeClr val="accent1"/>
          </a:fillRef>
          <a:effectRef idx="0">
            <a:schemeClr val="accent1"/>
          </a:effectRef>
          <a:fontRef idx="minor">
            <a:schemeClr val="tx1"/>
          </a:fontRef>
        </p:style>
      </p:cxnSp>
      <p:sp>
        <p:nvSpPr>
          <p:cNvPr id="3" name="Espace réservé du texte 2">
            <a:extLst>
              <a:ext uri="{FF2B5EF4-FFF2-40B4-BE49-F238E27FC236}">
                <a16:creationId xmlns:a16="http://schemas.microsoft.com/office/drawing/2014/main" id="{A0618C9D-9E01-2517-2223-BC9C9384D693}"/>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XX</a:t>
            </a:r>
          </a:p>
        </p:txBody>
      </p:sp>
    </p:spTree>
    <p:extLst>
      <p:ext uri="{BB962C8B-B14F-4D97-AF65-F5344CB8AC3E}">
        <p14:creationId xmlns:p14="http://schemas.microsoft.com/office/powerpoint/2010/main" val="20464176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Sous-chapitre vert">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8" name="AutoShape 1">
            <a:extLst>
              <a:ext uri="{FF2B5EF4-FFF2-40B4-BE49-F238E27FC236}">
                <a16:creationId xmlns:a16="http://schemas.microsoft.com/office/drawing/2014/main" id="{0610E96E-6B15-D51F-C400-4AA24A9B7F50}"/>
              </a:ext>
            </a:extLst>
          </p:cNvPr>
          <p:cNvSpPr>
            <a:spLocks/>
          </p:cNvSpPr>
          <p:nvPr/>
        </p:nvSpPr>
        <p:spPr bwMode="auto">
          <a:xfrm rot="9823201">
            <a:off x="1754497" y="2361403"/>
            <a:ext cx="1516244" cy="1476996"/>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lumMod val="75000"/>
              </a:schemeClr>
            </a:solidFill>
            <a:miter lim="800000"/>
            <a:headEnd type="none" w="med" len="med"/>
            <a:tailEnd type="none" w="med" len="med"/>
          </a:ln>
        </p:spPr>
        <p:txBody>
          <a:bodyPr lIns="0" tIns="0" rIns="0" bIns="0"/>
          <a:lstStyle/>
          <a:p>
            <a:endParaRPr lang="en-US"/>
          </a:p>
        </p:txBody>
      </p:sp>
      <p:sp>
        <p:nvSpPr>
          <p:cNvPr id="6" name="AutoShape 1">
            <a:extLst>
              <a:ext uri="{FF2B5EF4-FFF2-40B4-BE49-F238E27FC236}">
                <a16:creationId xmlns:a16="http://schemas.microsoft.com/office/drawing/2014/main" id="{3C15B97C-D549-3DDA-4E3B-561FF1E8981B}"/>
              </a:ext>
            </a:extLst>
          </p:cNvPr>
          <p:cNvSpPr>
            <a:spLocks/>
          </p:cNvSpPr>
          <p:nvPr/>
        </p:nvSpPr>
        <p:spPr bwMode="auto">
          <a:xfrm rot="10003905">
            <a:off x="1891282" y="2348698"/>
            <a:ext cx="1343990" cy="1309200"/>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rgbClr val="97C21D"/>
          </a:solidFill>
          <a:ln w="254000" cap="flat">
            <a:solidFill>
              <a:srgbClr val="97C21D"/>
            </a:solidFill>
            <a:miter lim="800000"/>
            <a:headEnd type="none" w="med" len="med"/>
            <a:tailEnd type="none" w="med" len="med"/>
          </a:ln>
        </p:spPr>
        <p:txBody>
          <a:bodyPr lIns="0" tIns="0" rIns="0" bIns="0"/>
          <a:lstStyle/>
          <a:p>
            <a:endParaRPr lang="en-US"/>
          </a:p>
        </p:txBody>
      </p:sp>
      <p:sp>
        <p:nvSpPr>
          <p:cNvPr id="12" name="Espace réservé du texte 11">
            <a:extLst>
              <a:ext uri="{FF2B5EF4-FFF2-40B4-BE49-F238E27FC236}">
                <a16:creationId xmlns:a16="http://schemas.microsoft.com/office/drawing/2014/main" id="{06C5A55A-E0E7-DC38-3CDF-AE4FC11BC67D}"/>
              </a:ext>
            </a:extLst>
          </p:cNvPr>
          <p:cNvSpPr>
            <a:spLocks noGrp="1"/>
          </p:cNvSpPr>
          <p:nvPr>
            <p:ph type="body" sz="quarter" idx="10" hasCustomPrompt="1"/>
          </p:nvPr>
        </p:nvSpPr>
        <p:spPr>
          <a:xfrm>
            <a:off x="3504997" y="2670845"/>
            <a:ext cx="7886700" cy="746117"/>
          </a:xfrm>
          <a:prstGeom prst="rect">
            <a:avLst/>
          </a:prstGeom>
        </p:spPr>
        <p:txBody>
          <a:bodyPr/>
          <a:lstStyle>
            <a:lvl1pPr marL="0" indent="0">
              <a:buNone/>
              <a:defRPr sz="4000" b="1">
                <a:solidFill>
                  <a:srgbClr val="97C21D"/>
                </a:solidFill>
                <a:latin typeface="Quicksand" pitchFamily="2" charset="0"/>
              </a:defRPr>
            </a:lvl1pPr>
          </a:lstStyle>
          <a:p>
            <a:pPr lvl="0"/>
            <a:r>
              <a:rPr lang="fr-FR"/>
              <a:t>Intitulé du sous-chapitre</a:t>
            </a:r>
          </a:p>
        </p:txBody>
      </p:sp>
      <p:sp>
        <p:nvSpPr>
          <p:cNvPr id="13" name="Espace réservé du texte 25">
            <a:extLst>
              <a:ext uri="{FF2B5EF4-FFF2-40B4-BE49-F238E27FC236}">
                <a16:creationId xmlns:a16="http://schemas.microsoft.com/office/drawing/2014/main" id="{0442C8D6-81B7-CC64-9C6B-C5032EB248A5}"/>
              </a:ext>
            </a:extLst>
          </p:cNvPr>
          <p:cNvSpPr>
            <a:spLocks noGrp="1"/>
          </p:cNvSpPr>
          <p:nvPr>
            <p:ph type="body" sz="quarter" idx="13" hasCustomPrompt="1"/>
          </p:nvPr>
        </p:nvSpPr>
        <p:spPr>
          <a:xfrm>
            <a:off x="3504997" y="3730633"/>
            <a:ext cx="5582575" cy="506436"/>
          </a:xfrm>
          <a:prstGeom prst="rect">
            <a:avLst/>
          </a:prstGeom>
        </p:spPr>
        <p:txBody>
          <a:bodyPr/>
          <a:lstStyle>
            <a:lvl1pPr marL="0" indent="0">
              <a:buNone/>
              <a:defRPr sz="1800">
                <a:solidFill>
                  <a:schemeClr val="accent4">
                    <a:lumMod val="75000"/>
                  </a:schemeClr>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Cliquez pour modifier le sous-titre</a:t>
            </a:r>
          </a:p>
        </p:txBody>
      </p:sp>
      <p:cxnSp>
        <p:nvCxnSpPr>
          <p:cNvPr id="14" name="Straight Connector 8">
            <a:extLst>
              <a:ext uri="{FF2B5EF4-FFF2-40B4-BE49-F238E27FC236}">
                <a16:creationId xmlns:a16="http://schemas.microsoft.com/office/drawing/2014/main" id="{DB9F22A1-7379-0A1A-0D97-A8910A82ECA5}"/>
              </a:ext>
            </a:extLst>
          </p:cNvPr>
          <p:cNvCxnSpPr>
            <a:cxnSpLocks/>
          </p:cNvCxnSpPr>
          <p:nvPr/>
        </p:nvCxnSpPr>
        <p:spPr>
          <a:xfrm>
            <a:off x="3619297" y="3573797"/>
            <a:ext cx="1390192" cy="0"/>
          </a:xfrm>
          <a:prstGeom prst="line">
            <a:avLst/>
          </a:prstGeom>
          <a:ln w="38100">
            <a:gradFill>
              <a:gsLst>
                <a:gs pos="0">
                  <a:srgbClr val="97C21D"/>
                </a:gs>
                <a:gs pos="100000">
                  <a:srgbClr val="E0E15A"/>
                </a:gs>
              </a:gsLst>
              <a:lin ang="2700000" scaled="0"/>
            </a:gradFill>
          </a:ln>
        </p:spPr>
        <p:style>
          <a:lnRef idx="1">
            <a:schemeClr val="accent1"/>
          </a:lnRef>
          <a:fillRef idx="0">
            <a:schemeClr val="accent1"/>
          </a:fillRef>
          <a:effectRef idx="0">
            <a:schemeClr val="accent1"/>
          </a:effectRef>
          <a:fontRef idx="minor">
            <a:schemeClr val="tx1"/>
          </a:fontRef>
        </p:style>
      </p:cxnSp>
      <p:sp>
        <p:nvSpPr>
          <p:cNvPr id="4" name="Espace réservé du texte 2">
            <a:extLst>
              <a:ext uri="{FF2B5EF4-FFF2-40B4-BE49-F238E27FC236}">
                <a16:creationId xmlns:a16="http://schemas.microsoft.com/office/drawing/2014/main" id="{DD8E207D-C711-1DBE-EF7E-5EE902C66161}"/>
              </a:ext>
            </a:extLst>
          </p:cNvPr>
          <p:cNvSpPr>
            <a:spLocks noGrp="1"/>
          </p:cNvSpPr>
          <p:nvPr>
            <p:ph type="body" sz="quarter" idx="14" hasCustomPrompt="1"/>
          </p:nvPr>
        </p:nvSpPr>
        <p:spPr>
          <a:xfrm>
            <a:off x="2044700" y="2715167"/>
            <a:ext cx="1042988" cy="576262"/>
          </a:xfrm>
          <a:prstGeom prst="rect">
            <a:avLst/>
          </a:prstGeom>
        </p:spPr>
        <p:txBody>
          <a:bodyPr/>
          <a:lstStyle>
            <a:lvl1pPr marL="0" indent="0" algn="ctr">
              <a:buNone/>
              <a:defRPr b="1">
                <a:solidFill>
                  <a:schemeClr val="bg1"/>
                </a:solidFill>
                <a:latin typeface="Quicksand" pitchFamily="2" charset="0"/>
              </a:defRPr>
            </a:lvl1pPr>
          </a:lstStyle>
          <a:p>
            <a:pPr lvl="0"/>
            <a:r>
              <a:rPr lang="fr-FR"/>
              <a:t>XX</a:t>
            </a:r>
          </a:p>
        </p:txBody>
      </p:sp>
    </p:spTree>
    <p:extLst>
      <p:ext uri="{BB962C8B-B14F-4D97-AF65-F5344CB8AC3E}">
        <p14:creationId xmlns:p14="http://schemas.microsoft.com/office/powerpoint/2010/main" val="41473445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Turquoise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3613227120"/>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p:cSld name="Jaune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1840754916"/>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p:cSld name="Orange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1289939449"/>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p:cSld name="Fuscia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4214126970"/>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p:cSld name="Bleu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3599370792"/>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Vert_1">
    <p:spTree>
      <p:nvGrpSpPr>
        <p:cNvPr id="1" name=""/>
        <p:cNvGrpSpPr/>
        <p:nvPr/>
      </p:nvGrpSpPr>
      <p:grpSpPr>
        <a:xfrm>
          <a:off x="0" y="0"/>
          <a:ext cx="0" cy="0"/>
          <a:chOff x="0" y="0"/>
          <a:chExt cx="0" cy="0"/>
        </a:xfrm>
      </p:grpSpPr>
      <p:sp>
        <p:nvSpPr>
          <p:cNvPr id="5" name="Forme libre : forme 4">
            <a:extLst>
              <a:ext uri="{FF2B5EF4-FFF2-40B4-BE49-F238E27FC236}">
                <a16:creationId xmlns:a16="http://schemas.microsoft.com/office/drawing/2014/main" id="{8599F805-1B9B-155D-BA9B-FE8F1782CC19}"/>
              </a:ext>
            </a:extLst>
          </p:cNvPr>
          <p:cNvSpPr/>
          <p:nvPr/>
        </p:nvSpPr>
        <p:spPr>
          <a:xfrm>
            <a:off x="0" y="0"/>
            <a:ext cx="3307978"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lnTo>
                  <a:pt x="66032" y="6831965"/>
                </a:lnTo>
                <a:cubicBezTo>
                  <a:pt x="1391575" y="6271307"/>
                  <a:pt x="2321668" y="4958771"/>
                  <a:pt x="2321668" y="3429000"/>
                </a:cubicBezTo>
                <a:cubicBezTo>
                  <a:pt x="2321668" y="1899229"/>
                  <a:pt x="1391575" y="586693"/>
                  <a:pt x="66032" y="2603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C7098077-B099-DBD8-FB8D-02773359C0D0}"/>
              </a:ext>
            </a:extLst>
          </p:cNvPr>
          <p:cNvSpPr/>
          <p:nvPr/>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 name="Image 7">
            <a:extLst>
              <a:ext uri="{FF2B5EF4-FFF2-40B4-BE49-F238E27FC236}">
                <a16:creationId xmlns:a16="http://schemas.microsoft.com/office/drawing/2014/main" id="{F5F326DE-0458-E3C4-C867-55568B55A7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99C07DDE-D785-AF5B-E8AE-DA91C8017923}"/>
              </a:ext>
            </a:extLst>
          </p:cNvPr>
          <p:cNvSpPr>
            <a:spLocks noGrp="1"/>
          </p:cNvSpPr>
          <p:nvPr>
            <p:ph type="body" sz="quarter" idx="11" hasCustomPrompt="1"/>
          </p:nvPr>
        </p:nvSpPr>
        <p:spPr>
          <a:xfrm>
            <a:off x="3963759" y="803085"/>
            <a:ext cx="7139188"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3" name="Espace réservé du texte 8">
            <a:extLst>
              <a:ext uri="{FF2B5EF4-FFF2-40B4-BE49-F238E27FC236}">
                <a16:creationId xmlns:a16="http://schemas.microsoft.com/office/drawing/2014/main" id="{B8CA99D7-7BE4-B295-698A-96802A08E60B}"/>
              </a:ext>
            </a:extLst>
          </p:cNvPr>
          <p:cNvSpPr>
            <a:spLocks noGrp="1"/>
          </p:cNvSpPr>
          <p:nvPr>
            <p:ph type="body" sz="quarter" idx="12" hasCustomPrompt="1"/>
          </p:nvPr>
        </p:nvSpPr>
        <p:spPr>
          <a:xfrm>
            <a:off x="3963758" y="1955499"/>
            <a:ext cx="7139188"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4" name="Espace réservé du texte 11">
            <a:extLst>
              <a:ext uri="{FF2B5EF4-FFF2-40B4-BE49-F238E27FC236}">
                <a16:creationId xmlns:a16="http://schemas.microsoft.com/office/drawing/2014/main" id="{267D96C2-FB50-59DA-5994-4BE7DAAFF915}"/>
              </a:ext>
            </a:extLst>
          </p:cNvPr>
          <p:cNvSpPr>
            <a:spLocks noGrp="1"/>
          </p:cNvSpPr>
          <p:nvPr>
            <p:ph type="body" sz="quarter" idx="13" hasCustomPrompt="1"/>
          </p:nvPr>
        </p:nvSpPr>
        <p:spPr>
          <a:xfrm>
            <a:off x="3971636" y="2484686"/>
            <a:ext cx="7139188" cy="1058614"/>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6" name="Espace réservé pour une image  9">
            <a:extLst>
              <a:ext uri="{FF2B5EF4-FFF2-40B4-BE49-F238E27FC236}">
                <a16:creationId xmlns:a16="http://schemas.microsoft.com/office/drawing/2014/main" id="{625C80E6-0BB6-B27B-2443-36FA567399BE}"/>
              </a:ext>
            </a:extLst>
          </p:cNvPr>
          <p:cNvSpPr>
            <a:spLocks noGrp="1"/>
          </p:cNvSpPr>
          <p:nvPr>
            <p:ph type="pic" sz="quarter" idx="14" hasCustomPrompt="1"/>
          </p:nvPr>
        </p:nvSpPr>
        <p:spPr>
          <a:xfrm>
            <a:off x="3971636" y="3768716"/>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du texte 11">
            <a:extLst>
              <a:ext uri="{FF2B5EF4-FFF2-40B4-BE49-F238E27FC236}">
                <a16:creationId xmlns:a16="http://schemas.microsoft.com/office/drawing/2014/main" id="{03B64D1A-42CA-A418-0472-C8799E322421}"/>
              </a:ext>
            </a:extLst>
          </p:cNvPr>
          <p:cNvSpPr>
            <a:spLocks noGrp="1"/>
          </p:cNvSpPr>
          <p:nvPr>
            <p:ph type="body" sz="quarter" idx="17" hasCustomPrompt="1"/>
          </p:nvPr>
        </p:nvSpPr>
        <p:spPr>
          <a:xfrm>
            <a:off x="4986125" y="3755172"/>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
        <p:nvSpPr>
          <p:cNvPr id="14" name="Espace réservé du texte 11">
            <a:extLst>
              <a:ext uri="{FF2B5EF4-FFF2-40B4-BE49-F238E27FC236}">
                <a16:creationId xmlns:a16="http://schemas.microsoft.com/office/drawing/2014/main" id="{AD6C285F-40DC-5624-D9DE-A1DC8CD14C3A}"/>
              </a:ext>
            </a:extLst>
          </p:cNvPr>
          <p:cNvSpPr>
            <a:spLocks noGrp="1"/>
          </p:cNvSpPr>
          <p:nvPr>
            <p:ph type="body" sz="quarter" idx="20" hasCustomPrompt="1"/>
          </p:nvPr>
        </p:nvSpPr>
        <p:spPr>
          <a:xfrm>
            <a:off x="3971636" y="4961344"/>
            <a:ext cx="7139188" cy="80214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a:t>
            </a:r>
            <a:endParaRPr lang="fr-FR"/>
          </a:p>
        </p:txBody>
      </p:sp>
      <p:sp>
        <p:nvSpPr>
          <p:cNvPr id="15" name="Espace réservé pour une image  9">
            <a:extLst>
              <a:ext uri="{FF2B5EF4-FFF2-40B4-BE49-F238E27FC236}">
                <a16:creationId xmlns:a16="http://schemas.microsoft.com/office/drawing/2014/main" id="{BAC1340A-994B-DEE3-1B51-164663C7999D}"/>
              </a:ext>
            </a:extLst>
          </p:cNvPr>
          <p:cNvSpPr>
            <a:spLocks noGrp="1"/>
          </p:cNvSpPr>
          <p:nvPr>
            <p:ph type="pic" sz="quarter" idx="21" hasCustomPrompt="1"/>
          </p:nvPr>
        </p:nvSpPr>
        <p:spPr>
          <a:xfrm>
            <a:off x="7340513" y="3755172"/>
            <a:ext cx="888219" cy="888219"/>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6" name="Espace réservé du texte 11">
            <a:extLst>
              <a:ext uri="{FF2B5EF4-FFF2-40B4-BE49-F238E27FC236}">
                <a16:creationId xmlns:a16="http://schemas.microsoft.com/office/drawing/2014/main" id="{A60135E8-8D21-2AF7-A390-50455DB4DA26}"/>
              </a:ext>
            </a:extLst>
          </p:cNvPr>
          <p:cNvSpPr>
            <a:spLocks noGrp="1"/>
          </p:cNvSpPr>
          <p:nvPr>
            <p:ph type="body" sz="quarter" idx="22" hasCustomPrompt="1"/>
          </p:nvPr>
        </p:nvSpPr>
        <p:spPr>
          <a:xfrm>
            <a:off x="8352779" y="3761943"/>
            <a:ext cx="1846962" cy="901763"/>
          </a:xfrm>
          <a:prstGeom prst="rect">
            <a:avLst/>
          </a:prstGeom>
        </p:spPr>
        <p:txBody>
          <a:bodyPr anchor="ctr"/>
          <a:lstStyle>
            <a:lvl1pPr marL="0" indent="0" algn="ctr">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endParaRPr lang="fr-FR"/>
          </a:p>
        </p:txBody>
      </p:sp>
    </p:spTree>
    <p:extLst>
      <p:ext uri="{BB962C8B-B14F-4D97-AF65-F5344CB8AC3E}">
        <p14:creationId xmlns:p14="http://schemas.microsoft.com/office/powerpoint/2010/main" val="3024836235"/>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p:cSld name="Turquoise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BE3B7B45-36A8-8CBA-24C7-800DCD8F7EB2}"/>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99785843"/>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p:cSld name="Jaune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17D204F1-D21F-1EE6-572C-69C564183A0D}"/>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096753772"/>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p:cSld name="Orange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9752C80F-B5F1-1A7C-0F7B-B530CB2EA15A}"/>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513812047"/>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p:cSld name="Fuscia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673B9926-BDEA-E3C5-392B-DB1F98DF46C0}"/>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4026030303"/>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p:cSld name="Bleu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2A218436-94B2-2E04-74C2-873258150A58}"/>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961344183"/>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p:cSld name="Vert_2">
    <p:spTree>
      <p:nvGrpSpPr>
        <p:cNvPr id="1" name=""/>
        <p:cNvGrpSpPr/>
        <p:nvPr/>
      </p:nvGrpSpPr>
      <p:grpSpPr>
        <a:xfrm>
          <a:off x="0" y="0"/>
          <a:ext cx="0" cy="0"/>
          <a:chOff x="0" y="0"/>
          <a:chExt cx="0" cy="0"/>
        </a:xfrm>
      </p:grpSpPr>
      <p:grpSp>
        <p:nvGrpSpPr>
          <p:cNvPr id="8" name="Group 40">
            <a:extLst>
              <a:ext uri="{FF2B5EF4-FFF2-40B4-BE49-F238E27FC236}">
                <a16:creationId xmlns:a16="http://schemas.microsoft.com/office/drawing/2014/main" id="{C12AE8CD-91AF-2726-523F-7223235D519E}"/>
              </a:ext>
            </a:extLst>
          </p:cNvPr>
          <p:cNvGrpSpPr/>
          <p:nvPr/>
        </p:nvGrpSpPr>
        <p:grpSpPr>
          <a:xfrm>
            <a:off x="966633" y="3754708"/>
            <a:ext cx="6200784" cy="2184149"/>
            <a:chOff x="1539546" y="4122057"/>
            <a:chExt cx="3085763" cy="2184149"/>
          </a:xfrm>
        </p:grpSpPr>
        <p:sp>
          <p:nvSpPr>
            <p:cNvPr id="10" name="Rectangle: Top Corners Rounded 41">
              <a:extLst>
                <a:ext uri="{FF2B5EF4-FFF2-40B4-BE49-F238E27FC236}">
                  <a16:creationId xmlns:a16="http://schemas.microsoft.com/office/drawing/2014/main" id="{0F13B095-90D4-DB23-0B22-3C77A456550B}"/>
                </a:ext>
              </a:extLst>
            </p:cNvPr>
            <p:cNvSpPr/>
            <p:nvPr/>
          </p:nvSpPr>
          <p:spPr>
            <a:xfrm>
              <a:off x="1539546" y="4122057"/>
              <a:ext cx="1527587" cy="453008"/>
            </a:xfrm>
            <a:prstGeom prst="round2SameRect">
              <a:avLst>
                <a:gd name="adj1" fmla="val 9308"/>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42">
              <a:extLst>
                <a:ext uri="{FF2B5EF4-FFF2-40B4-BE49-F238E27FC236}">
                  <a16:creationId xmlns:a16="http://schemas.microsoft.com/office/drawing/2014/main" id="{F1FC1AF2-5ADC-AE15-B24F-7AA7A015C34D}"/>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Image 1">
            <a:extLst>
              <a:ext uri="{FF2B5EF4-FFF2-40B4-BE49-F238E27FC236}">
                <a16:creationId xmlns:a16="http://schemas.microsoft.com/office/drawing/2014/main" id="{6E6B55F0-5D52-1C92-C456-42420AA61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Forme libre : forme 6">
            <a:extLst>
              <a:ext uri="{FF2B5EF4-FFF2-40B4-BE49-F238E27FC236}">
                <a16:creationId xmlns:a16="http://schemas.microsoft.com/office/drawing/2014/main" id="{DC129CD7-8121-4749-C60B-80803B39659F}"/>
              </a:ext>
            </a:extLst>
          </p:cNvPr>
          <p:cNvSpPr/>
          <p:nvPr/>
        </p:nvSpPr>
        <p:spPr>
          <a:xfrm>
            <a:off x="9750738" y="5490651"/>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6">
            <a:extLst>
              <a:ext uri="{FF2B5EF4-FFF2-40B4-BE49-F238E27FC236}">
                <a16:creationId xmlns:a16="http://schemas.microsoft.com/office/drawing/2014/main" id="{1B66A60E-245C-816E-33B5-A13C1D5B19F3}"/>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1" name="Espace réservé du texte 8">
            <a:extLst>
              <a:ext uri="{FF2B5EF4-FFF2-40B4-BE49-F238E27FC236}">
                <a16:creationId xmlns:a16="http://schemas.microsoft.com/office/drawing/2014/main" id="{B8BC3AD4-D54C-9BA7-EBC0-B3949C8CE538}"/>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22" name="Espace réservé du texte 11">
            <a:extLst>
              <a:ext uri="{FF2B5EF4-FFF2-40B4-BE49-F238E27FC236}">
                <a16:creationId xmlns:a16="http://schemas.microsoft.com/office/drawing/2014/main" id="{5BD664B5-FB91-6D81-A46D-7B3F9402DDA3}"/>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3" name="Espace réservé du texte 8">
            <a:extLst>
              <a:ext uri="{FF2B5EF4-FFF2-40B4-BE49-F238E27FC236}">
                <a16:creationId xmlns:a16="http://schemas.microsoft.com/office/drawing/2014/main" id="{F158D128-DC5B-85B1-726B-0AF63FABC656}"/>
              </a:ext>
            </a:extLst>
          </p:cNvPr>
          <p:cNvSpPr>
            <a:spLocks noGrp="1"/>
          </p:cNvSpPr>
          <p:nvPr>
            <p:ph type="body" sz="quarter" idx="14" hasCustomPrompt="1"/>
          </p:nvPr>
        </p:nvSpPr>
        <p:spPr>
          <a:xfrm>
            <a:off x="1057290" y="3828564"/>
            <a:ext cx="2914346"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3" name="Espace réservé du texte 11">
            <a:extLst>
              <a:ext uri="{FF2B5EF4-FFF2-40B4-BE49-F238E27FC236}">
                <a16:creationId xmlns:a16="http://schemas.microsoft.com/office/drawing/2014/main" id="{355D68A6-1C3B-8850-7D29-CA0B0DEEF111}"/>
              </a:ext>
            </a:extLst>
          </p:cNvPr>
          <p:cNvSpPr>
            <a:spLocks noGrp="1"/>
          </p:cNvSpPr>
          <p:nvPr>
            <p:ph type="body" sz="quarter" idx="15" hasCustomPrompt="1"/>
          </p:nvPr>
        </p:nvSpPr>
        <p:spPr>
          <a:xfrm>
            <a:off x="1195853" y="4418519"/>
            <a:ext cx="5742344" cy="130953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3988135920"/>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p:cSld name="Turquoise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p:nvGrpSpPr>
        <p:grpSpPr>
          <a:xfrm>
            <a:off x="966633" y="3754708"/>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rgbClr val="38B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5" name="Espace réservé du texte 11">
            <a:extLst>
              <a:ext uri="{FF2B5EF4-FFF2-40B4-BE49-F238E27FC236}">
                <a16:creationId xmlns:a16="http://schemas.microsoft.com/office/drawing/2014/main" id="{E65B1AA4-3A24-113C-B957-75D41AF7CA32}"/>
              </a:ext>
            </a:extLst>
          </p:cNvPr>
          <p:cNvSpPr>
            <a:spLocks noGrp="1"/>
          </p:cNvSpPr>
          <p:nvPr>
            <p:ph type="body" sz="quarter" idx="15" hasCustomPrompt="1"/>
          </p:nvPr>
        </p:nvSpPr>
        <p:spPr>
          <a:xfrm>
            <a:off x="1231030" y="4889182"/>
            <a:ext cx="2148840" cy="826878"/>
          </a:xfrm>
          <a:prstGeom prst="rect">
            <a:avLst/>
          </a:prstGeom>
        </p:spPr>
        <p:txBody>
          <a:bodyPr/>
          <a:lstStyle>
            <a:lvl1pPr marL="0" indent="0">
              <a:buNone/>
              <a:defRPr sz="1100" b="0" i="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7" name="Espace réservé du texte 11">
            <a:extLst>
              <a:ext uri="{FF2B5EF4-FFF2-40B4-BE49-F238E27FC236}">
                <a16:creationId xmlns:a16="http://schemas.microsoft.com/office/drawing/2014/main" id="{E16880C5-70C7-C2F1-CD43-AA67F46052E1}"/>
              </a:ext>
            </a:extLst>
          </p:cNvPr>
          <p:cNvSpPr>
            <a:spLocks noGrp="1"/>
          </p:cNvSpPr>
          <p:nvPr>
            <p:ph type="body" sz="quarter" idx="17" hasCustomPrompt="1"/>
          </p:nvPr>
        </p:nvSpPr>
        <p:spPr>
          <a:xfrm>
            <a:off x="4155205" y="4889182"/>
            <a:ext cx="2148840" cy="826878"/>
          </a:xfrm>
          <a:prstGeom prst="rect">
            <a:avLst/>
          </a:prstGeom>
        </p:spPr>
        <p:txBody>
          <a:bodyPr/>
          <a:lstStyle>
            <a:lvl1pPr marL="0" indent="0">
              <a:buNone/>
              <a:defRPr sz="1100" b="0" i="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 quis nostrud exerci tation ullamcorper</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fr-FR"/>
              <a:t>Lorem ipsum </a:t>
            </a:r>
            <a:r>
              <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ad minim veniam</a:t>
            </a:r>
            <a:r>
              <a:rPr lang="fr-FR"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t>
            </a:r>
            <a:endParaRPr lang="id-ID" sz="1100" i="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1234472155"/>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p:cSld name="Jaune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p:nvGrpSpPr>
        <p:grpSpPr>
          <a:xfrm>
            <a:off x="957396" y="3801426"/>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9" name="Espace réservé du texte 11">
            <a:extLst>
              <a:ext uri="{FF2B5EF4-FFF2-40B4-BE49-F238E27FC236}">
                <a16:creationId xmlns:a16="http://schemas.microsoft.com/office/drawing/2014/main" id="{B39150E8-5548-D00F-5325-B73C0CF68979}"/>
              </a:ext>
            </a:extLst>
          </p:cNvPr>
          <p:cNvSpPr>
            <a:spLocks noGrp="1"/>
          </p:cNvSpPr>
          <p:nvPr>
            <p:ph type="body" sz="quarter" idx="19" hasCustomPrompt="1"/>
          </p:nvPr>
        </p:nvSpPr>
        <p:spPr>
          <a:xfrm>
            <a:off x="123103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
        <p:nvSpPr>
          <p:cNvPr id="10" name="Espace réservé du texte 11">
            <a:extLst>
              <a:ext uri="{FF2B5EF4-FFF2-40B4-BE49-F238E27FC236}">
                <a16:creationId xmlns:a16="http://schemas.microsoft.com/office/drawing/2014/main" id="{3286CB37-447B-BB67-3081-0E3C58E3F8F3}"/>
              </a:ext>
            </a:extLst>
          </p:cNvPr>
          <p:cNvSpPr>
            <a:spLocks noGrp="1"/>
          </p:cNvSpPr>
          <p:nvPr>
            <p:ph type="body" sz="quarter" idx="20" hasCustomPrompt="1"/>
          </p:nvPr>
        </p:nvSpPr>
        <p:spPr>
          <a:xfrm>
            <a:off x="412865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4018129959"/>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p:cSld name="Orange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p:nvGrpSpPr>
        <p:grpSpPr>
          <a:xfrm>
            <a:off x="966633" y="3754708"/>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Espace réservé du texte 11">
            <a:extLst>
              <a:ext uri="{FF2B5EF4-FFF2-40B4-BE49-F238E27FC236}">
                <a16:creationId xmlns:a16="http://schemas.microsoft.com/office/drawing/2014/main" id="{94A09044-354F-BF34-6BAA-D025F64544FE}"/>
              </a:ext>
            </a:extLst>
          </p:cNvPr>
          <p:cNvSpPr>
            <a:spLocks noGrp="1"/>
          </p:cNvSpPr>
          <p:nvPr>
            <p:ph type="body" sz="quarter" idx="19" hasCustomPrompt="1"/>
          </p:nvPr>
        </p:nvSpPr>
        <p:spPr>
          <a:xfrm>
            <a:off x="123103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
        <p:nvSpPr>
          <p:cNvPr id="9" name="Espace réservé du texte 11">
            <a:extLst>
              <a:ext uri="{FF2B5EF4-FFF2-40B4-BE49-F238E27FC236}">
                <a16:creationId xmlns:a16="http://schemas.microsoft.com/office/drawing/2014/main" id="{DC28AD20-BD81-C144-5DDC-1F54ED9C2BBB}"/>
              </a:ext>
            </a:extLst>
          </p:cNvPr>
          <p:cNvSpPr>
            <a:spLocks noGrp="1"/>
          </p:cNvSpPr>
          <p:nvPr>
            <p:ph type="body" sz="quarter" idx="20" hasCustomPrompt="1"/>
          </p:nvPr>
        </p:nvSpPr>
        <p:spPr>
          <a:xfrm>
            <a:off x="412865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807993277"/>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p:cSld name="Fuscia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p:nvGrpSpPr>
        <p:grpSpPr>
          <a:xfrm>
            <a:off x="966633" y="3754708"/>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Espace réservé du texte 11">
            <a:extLst>
              <a:ext uri="{FF2B5EF4-FFF2-40B4-BE49-F238E27FC236}">
                <a16:creationId xmlns:a16="http://schemas.microsoft.com/office/drawing/2014/main" id="{75A9B1B6-74E2-8A9F-89E3-4C09FA08E8EF}"/>
              </a:ext>
            </a:extLst>
          </p:cNvPr>
          <p:cNvSpPr>
            <a:spLocks noGrp="1"/>
          </p:cNvSpPr>
          <p:nvPr>
            <p:ph type="body" sz="quarter" idx="19" hasCustomPrompt="1"/>
          </p:nvPr>
        </p:nvSpPr>
        <p:spPr>
          <a:xfrm>
            <a:off x="123103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
        <p:nvSpPr>
          <p:cNvPr id="9" name="Espace réservé du texte 11">
            <a:extLst>
              <a:ext uri="{FF2B5EF4-FFF2-40B4-BE49-F238E27FC236}">
                <a16:creationId xmlns:a16="http://schemas.microsoft.com/office/drawing/2014/main" id="{4A3A97B5-02CC-93CF-D6F7-080FB4F84F8B}"/>
              </a:ext>
            </a:extLst>
          </p:cNvPr>
          <p:cNvSpPr>
            <a:spLocks noGrp="1"/>
          </p:cNvSpPr>
          <p:nvPr>
            <p:ph type="body" sz="quarter" idx="20" hasCustomPrompt="1"/>
          </p:nvPr>
        </p:nvSpPr>
        <p:spPr>
          <a:xfrm>
            <a:off x="412865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235877013"/>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p:cSld name="Bleu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p:nvGrpSpPr>
        <p:grpSpPr>
          <a:xfrm>
            <a:off x="966633" y="3754708"/>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Espace réservé du texte 11">
            <a:extLst>
              <a:ext uri="{FF2B5EF4-FFF2-40B4-BE49-F238E27FC236}">
                <a16:creationId xmlns:a16="http://schemas.microsoft.com/office/drawing/2014/main" id="{30F1E817-DCAE-F9BA-3CD9-7680FF100129}"/>
              </a:ext>
            </a:extLst>
          </p:cNvPr>
          <p:cNvSpPr>
            <a:spLocks noGrp="1"/>
          </p:cNvSpPr>
          <p:nvPr>
            <p:ph type="body" sz="quarter" idx="19" hasCustomPrompt="1"/>
          </p:nvPr>
        </p:nvSpPr>
        <p:spPr>
          <a:xfrm>
            <a:off x="123103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
        <p:nvSpPr>
          <p:cNvPr id="9" name="Espace réservé du texte 11">
            <a:extLst>
              <a:ext uri="{FF2B5EF4-FFF2-40B4-BE49-F238E27FC236}">
                <a16:creationId xmlns:a16="http://schemas.microsoft.com/office/drawing/2014/main" id="{B7804729-96E3-9169-DE6B-68F8946135B9}"/>
              </a:ext>
            </a:extLst>
          </p:cNvPr>
          <p:cNvSpPr>
            <a:spLocks noGrp="1"/>
          </p:cNvSpPr>
          <p:nvPr>
            <p:ph type="body" sz="quarter" idx="20" hasCustomPrompt="1"/>
          </p:nvPr>
        </p:nvSpPr>
        <p:spPr>
          <a:xfrm>
            <a:off x="412865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613407658"/>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p:cSld name="Vert_3">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id="{ADFC511B-45AD-9F03-386B-112561607A30}"/>
              </a:ext>
            </a:extLst>
          </p:cNvPr>
          <p:cNvSpPr/>
          <p:nvPr/>
        </p:nvSpPr>
        <p:spPr>
          <a:xfrm flipH="1">
            <a:off x="-8074" y="5499887"/>
            <a:ext cx="2441263" cy="1367349"/>
          </a:xfrm>
          <a:custGeom>
            <a:avLst/>
            <a:gdLst>
              <a:gd name="connsiteX0" fmla="*/ 2441263 w 2441263"/>
              <a:gd name="connsiteY0" fmla="*/ 0 h 1367349"/>
              <a:gd name="connsiteX1" fmla="*/ 2441263 w 2441263"/>
              <a:gd name="connsiteY1" fmla="*/ 1367349 h 1367349"/>
              <a:gd name="connsiteX2" fmla="*/ 9597 w 2441263"/>
              <a:gd name="connsiteY2" fmla="*/ 1367349 h 1367349"/>
              <a:gd name="connsiteX3" fmla="*/ 0 w 2441263"/>
              <a:gd name="connsiteY3" fmla="*/ 1229014 h 1367349"/>
              <a:gd name="connsiteX4" fmla="*/ 1251739 w 2441263"/>
              <a:gd name="connsiteY4" fmla="*/ 275817 h 1367349"/>
              <a:gd name="connsiteX5" fmla="*/ 2425900 w 2441263"/>
              <a:gd name="connsiteY5" fmla="*/ 5668 h 136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1263" h="1367349">
                <a:moveTo>
                  <a:pt x="2441263" y="0"/>
                </a:moveTo>
                <a:lnTo>
                  <a:pt x="2441263" y="1367349"/>
                </a:lnTo>
                <a:lnTo>
                  <a:pt x="9597" y="1367349"/>
                </a:lnTo>
                <a:lnTo>
                  <a:pt x="0" y="1229014"/>
                </a:lnTo>
                <a:cubicBezTo>
                  <a:pt x="8331" y="588814"/>
                  <a:pt x="651403" y="247700"/>
                  <a:pt x="1251739" y="275817"/>
                </a:cubicBezTo>
                <a:cubicBezTo>
                  <a:pt x="1651737" y="294215"/>
                  <a:pt x="2020079" y="158142"/>
                  <a:pt x="2425900" y="566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a:extLst>
              <a:ext uri="{FF2B5EF4-FFF2-40B4-BE49-F238E27FC236}">
                <a16:creationId xmlns:a16="http://schemas.microsoft.com/office/drawing/2014/main" id="{6E6B55F0-5D52-1C92-C456-42420AA61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3" name="Group 40">
            <a:extLst>
              <a:ext uri="{FF2B5EF4-FFF2-40B4-BE49-F238E27FC236}">
                <a16:creationId xmlns:a16="http://schemas.microsoft.com/office/drawing/2014/main" id="{C888A60F-9560-2215-040C-35EF328EDC20}"/>
              </a:ext>
            </a:extLst>
          </p:cNvPr>
          <p:cNvGrpSpPr/>
          <p:nvPr/>
        </p:nvGrpSpPr>
        <p:grpSpPr>
          <a:xfrm>
            <a:off x="966633" y="3754708"/>
            <a:ext cx="6200784" cy="2184149"/>
            <a:chOff x="1539546" y="4122057"/>
            <a:chExt cx="3085763" cy="2184149"/>
          </a:xfrm>
        </p:grpSpPr>
        <p:sp>
          <p:nvSpPr>
            <p:cNvPr id="4" name="Rectangle: Top Corners Rounded 41">
              <a:extLst>
                <a:ext uri="{FF2B5EF4-FFF2-40B4-BE49-F238E27FC236}">
                  <a16:creationId xmlns:a16="http://schemas.microsoft.com/office/drawing/2014/main" id="{0CBB4014-4994-B62E-7522-E541E72E30AE}"/>
                </a:ext>
              </a:extLst>
            </p:cNvPr>
            <p:cNvSpPr/>
            <p:nvPr/>
          </p:nvSpPr>
          <p:spPr>
            <a:xfrm>
              <a:off x="1539546" y="4122057"/>
              <a:ext cx="1527587" cy="453008"/>
            </a:xfrm>
            <a:prstGeom prst="round2SameRect">
              <a:avLst>
                <a:gd name="adj1" fmla="val 9308"/>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42">
              <a:extLst>
                <a:ext uri="{FF2B5EF4-FFF2-40B4-BE49-F238E27FC236}">
                  <a16:creationId xmlns:a16="http://schemas.microsoft.com/office/drawing/2014/main" id="{18FA34DE-07CA-5520-364B-9FCBC6C3684B}"/>
                </a:ext>
              </a:extLst>
            </p:cNvPr>
            <p:cNvSpPr/>
            <p:nvPr/>
          </p:nvSpPr>
          <p:spPr>
            <a:xfrm>
              <a:off x="1539546" y="4575065"/>
              <a:ext cx="3085763" cy="1731141"/>
            </a:xfrm>
            <a:prstGeom prst="roundRect">
              <a:avLst>
                <a:gd name="adj" fmla="val 0"/>
              </a:avLst>
            </a:prstGeom>
            <a:solidFill>
              <a:schemeClr val="bg1"/>
            </a:solidFill>
            <a:ln>
              <a:noFill/>
            </a:ln>
            <a:effectLst>
              <a:outerShdw blurRad="381000" dist="635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Espace réservé du texte 6">
            <a:extLst>
              <a:ext uri="{FF2B5EF4-FFF2-40B4-BE49-F238E27FC236}">
                <a16:creationId xmlns:a16="http://schemas.microsoft.com/office/drawing/2014/main" id="{68CB849C-C0D9-0E14-1C6C-88E6C53939ED}"/>
              </a:ext>
            </a:extLst>
          </p:cNvPr>
          <p:cNvSpPr>
            <a:spLocks noGrp="1"/>
          </p:cNvSpPr>
          <p:nvPr>
            <p:ph type="body" sz="quarter" idx="11" hasCustomPrompt="1"/>
          </p:nvPr>
        </p:nvSpPr>
        <p:spPr>
          <a:xfrm>
            <a:off x="966634" y="977689"/>
            <a:ext cx="6200784"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2" name="Espace réservé du texte 8">
            <a:extLst>
              <a:ext uri="{FF2B5EF4-FFF2-40B4-BE49-F238E27FC236}">
                <a16:creationId xmlns:a16="http://schemas.microsoft.com/office/drawing/2014/main" id="{05F4AD25-C8D9-7270-E68E-46CF6E82CAF1}"/>
              </a:ext>
            </a:extLst>
          </p:cNvPr>
          <p:cNvSpPr>
            <a:spLocks noGrp="1"/>
          </p:cNvSpPr>
          <p:nvPr>
            <p:ph type="body" sz="quarter" idx="12" hasCustomPrompt="1"/>
          </p:nvPr>
        </p:nvSpPr>
        <p:spPr>
          <a:xfrm>
            <a:off x="966634" y="2130103"/>
            <a:ext cx="6200784"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13" name="Espace réservé du texte 11">
            <a:extLst>
              <a:ext uri="{FF2B5EF4-FFF2-40B4-BE49-F238E27FC236}">
                <a16:creationId xmlns:a16="http://schemas.microsoft.com/office/drawing/2014/main" id="{04C91CFF-5D63-538F-E066-60FB6010744E}"/>
              </a:ext>
            </a:extLst>
          </p:cNvPr>
          <p:cNvSpPr>
            <a:spLocks noGrp="1"/>
          </p:cNvSpPr>
          <p:nvPr>
            <p:ph type="body" sz="quarter" idx="13" hasCustomPrompt="1"/>
          </p:nvPr>
        </p:nvSpPr>
        <p:spPr>
          <a:xfrm>
            <a:off x="966634" y="2565791"/>
            <a:ext cx="6200784" cy="8632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8">
            <a:extLst>
              <a:ext uri="{FF2B5EF4-FFF2-40B4-BE49-F238E27FC236}">
                <a16:creationId xmlns:a16="http://schemas.microsoft.com/office/drawing/2014/main" id="{12C5FA21-EB9B-9DE0-1B34-DE848FF8AA77}"/>
              </a:ext>
            </a:extLst>
          </p:cNvPr>
          <p:cNvSpPr>
            <a:spLocks noGrp="1"/>
          </p:cNvSpPr>
          <p:nvPr>
            <p:ph type="body" sz="quarter" idx="14" hasCustomPrompt="1"/>
          </p:nvPr>
        </p:nvSpPr>
        <p:spPr>
          <a:xfrm>
            <a:off x="1057290" y="3828564"/>
            <a:ext cx="2877401" cy="310671"/>
          </a:xfrm>
          <a:prstGeom prst="rect">
            <a:avLst/>
          </a:prstGeom>
        </p:spPr>
        <p:txBody>
          <a:bodyPr/>
          <a:lstStyle>
            <a:lvl1pPr marL="0" indent="0" algn="ctr">
              <a:buNone/>
              <a:defRPr sz="1400" b="1">
                <a:solidFill>
                  <a:schemeClr val="bg1"/>
                </a:solidFill>
                <a:latin typeface="Quicksand" pitchFamily="2" charset="0"/>
              </a:defRPr>
            </a:lvl1pPr>
          </a:lstStyle>
          <a:p>
            <a:pPr lvl="0"/>
            <a:r>
              <a:rPr lang="fr-FR"/>
              <a:t>Titre onglet</a:t>
            </a:r>
          </a:p>
        </p:txBody>
      </p:sp>
      <p:sp>
        <p:nvSpPr>
          <p:cNvPr id="16" name="Espace réservé du texte 11">
            <a:extLst>
              <a:ext uri="{FF2B5EF4-FFF2-40B4-BE49-F238E27FC236}">
                <a16:creationId xmlns:a16="http://schemas.microsoft.com/office/drawing/2014/main" id="{092691B9-85E8-E5D6-615A-B3C62DDA6D39}"/>
              </a:ext>
            </a:extLst>
          </p:cNvPr>
          <p:cNvSpPr>
            <a:spLocks noGrp="1"/>
          </p:cNvSpPr>
          <p:nvPr>
            <p:ph type="body" sz="quarter" idx="16" hasCustomPrompt="1"/>
          </p:nvPr>
        </p:nvSpPr>
        <p:spPr>
          <a:xfrm>
            <a:off x="1231030"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1A9739F3-845D-BA59-6138-ABCA613A0B1A}"/>
              </a:ext>
            </a:extLst>
          </p:cNvPr>
          <p:cNvSpPr>
            <a:spLocks noGrp="1"/>
          </p:cNvSpPr>
          <p:nvPr>
            <p:ph type="body" sz="quarter" idx="18" hasCustomPrompt="1"/>
          </p:nvPr>
        </p:nvSpPr>
        <p:spPr>
          <a:xfrm>
            <a:off x="4155205" y="4490520"/>
            <a:ext cx="214884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6" name="Forme libre : forme 5">
            <a:extLst>
              <a:ext uri="{FF2B5EF4-FFF2-40B4-BE49-F238E27FC236}">
                <a16:creationId xmlns:a16="http://schemas.microsoft.com/office/drawing/2014/main" id="{7E871F94-82BB-58F9-4AE0-57A77B3AFE29}"/>
              </a:ext>
            </a:extLst>
          </p:cNvPr>
          <p:cNvSpPr/>
          <p:nvPr/>
        </p:nvSpPr>
        <p:spPr>
          <a:xfrm rot="10800000">
            <a:off x="8575893" y="9236"/>
            <a:ext cx="3638776" cy="6858000"/>
          </a:xfrm>
          <a:custGeom>
            <a:avLst/>
            <a:gdLst>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66032 w 3638776"/>
              <a:gd name="connsiteY7" fmla="*/ 6831965 h 6858000"/>
              <a:gd name="connsiteX8" fmla="*/ 2321668 w 3638776"/>
              <a:gd name="connsiteY8" fmla="*/ 3429000 h 6858000"/>
              <a:gd name="connsiteX9" fmla="*/ 66032 w 3638776"/>
              <a:gd name="connsiteY9" fmla="*/ 26036 h 6858000"/>
              <a:gd name="connsiteX0" fmla="*/ 0 w 3638776"/>
              <a:gd name="connsiteY0" fmla="*/ 0 h 6858000"/>
              <a:gd name="connsiteX1" fmla="*/ 2279808 w 3638776"/>
              <a:gd name="connsiteY1" fmla="*/ 0 h 6858000"/>
              <a:gd name="connsiteX2" fmla="*/ 2337190 w 3638776"/>
              <a:gd name="connsiteY2" fmla="*/ 60186 h 6858000"/>
              <a:gd name="connsiteX3" fmla="*/ 3638776 w 3638776"/>
              <a:gd name="connsiteY3" fmla="*/ 3429000 h 6858000"/>
              <a:gd name="connsiteX4" fmla="*/ 2337190 w 3638776"/>
              <a:gd name="connsiteY4" fmla="*/ 6797814 h 6858000"/>
              <a:gd name="connsiteX5" fmla="*/ 2279808 w 3638776"/>
              <a:gd name="connsiteY5" fmla="*/ 6858000 h 6858000"/>
              <a:gd name="connsiteX6" fmla="*/ 0 w 3638776"/>
              <a:gd name="connsiteY6" fmla="*/ 6858000 h 6858000"/>
              <a:gd name="connsiteX7" fmla="*/ 287705 w 3638776"/>
              <a:gd name="connsiteY7" fmla="*/ 6721129 h 6858000"/>
              <a:gd name="connsiteX8" fmla="*/ 2321668 w 3638776"/>
              <a:gd name="connsiteY8" fmla="*/ 3429000 h 6858000"/>
              <a:gd name="connsiteX9" fmla="*/ 66032 w 3638776"/>
              <a:gd name="connsiteY9" fmla="*/ 26036 h 6858000"/>
              <a:gd name="connsiteX10" fmla="*/ 0 w 3638776"/>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8776" h="6858000">
                <a:moveTo>
                  <a:pt x="0" y="0"/>
                </a:moveTo>
                <a:lnTo>
                  <a:pt x="2279808" y="0"/>
                </a:lnTo>
                <a:lnTo>
                  <a:pt x="2337190" y="60186"/>
                </a:lnTo>
                <a:cubicBezTo>
                  <a:pt x="3145888" y="949952"/>
                  <a:pt x="3638776" y="2131916"/>
                  <a:pt x="3638776" y="3429000"/>
                </a:cubicBezTo>
                <a:cubicBezTo>
                  <a:pt x="3638776" y="4726084"/>
                  <a:pt x="3145888" y="5908049"/>
                  <a:pt x="2337190" y="6797814"/>
                </a:cubicBezTo>
                <a:lnTo>
                  <a:pt x="2279808" y="6858000"/>
                </a:lnTo>
                <a:lnTo>
                  <a:pt x="0" y="6858000"/>
                </a:lnTo>
                <a:cubicBezTo>
                  <a:pt x="22011" y="6849322"/>
                  <a:pt x="265694" y="6729807"/>
                  <a:pt x="287705" y="6721129"/>
                </a:cubicBezTo>
                <a:cubicBezTo>
                  <a:pt x="1613248" y="6160471"/>
                  <a:pt x="2358614" y="4544849"/>
                  <a:pt x="2321668" y="3429000"/>
                </a:cubicBezTo>
                <a:cubicBezTo>
                  <a:pt x="2284722" y="2313151"/>
                  <a:pt x="1391575" y="586693"/>
                  <a:pt x="66032" y="26036"/>
                </a:cubicBez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Espace réservé du texte 11">
            <a:extLst>
              <a:ext uri="{FF2B5EF4-FFF2-40B4-BE49-F238E27FC236}">
                <a16:creationId xmlns:a16="http://schemas.microsoft.com/office/drawing/2014/main" id="{D658DEAF-A5A5-0D93-9EF4-B808BFBA696C}"/>
              </a:ext>
            </a:extLst>
          </p:cNvPr>
          <p:cNvSpPr>
            <a:spLocks noGrp="1"/>
          </p:cNvSpPr>
          <p:nvPr>
            <p:ph type="body" sz="quarter" idx="19" hasCustomPrompt="1"/>
          </p:nvPr>
        </p:nvSpPr>
        <p:spPr>
          <a:xfrm>
            <a:off x="123103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
        <p:nvSpPr>
          <p:cNvPr id="9" name="Espace réservé du texte 11">
            <a:extLst>
              <a:ext uri="{FF2B5EF4-FFF2-40B4-BE49-F238E27FC236}">
                <a16:creationId xmlns:a16="http://schemas.microsoft.com/office/drawing/2014/main" id="{DA2D218B-B3A4-FFFE-27FB-1B9235DC80CA}"/>
              </a:ext>
            </a:extLst>
          </p:cNvPr>
          <p:cNvSpPr>
            <a:spLocks noGrp="1"/>
          </p:cNvSpPr>
          <p:nvPr>
            <p:ph type="body" sz="quarter" idx="20" hasCustomPrompt="1"/>
          </p:nvPr>
        </p:nvSpPr>
        <p:spPr>
          <a:xfrm>
            <a:off x="4128650" y="4888237"/>
            <a:ext cx="2167629" cy="863209"/>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398687201"/>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p:cSld name="Turquoise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1652360885"/>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p:cSld name="Jaune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1597657678"/>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p:cSld name="Orange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1315001913"/>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Fuscia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2718815537"/>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p:cSld name="Bleu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rgbClr val="FA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41740410"/>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p:cSld name="Vert_4">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p:nvSpPr>
        <p:spPr>
          <a:xfrm>
            <a:off x="1204242" y="581729"/>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grpSp>
        <p:nvGrpSpPr>
          <p:cNvPr id="2" name="Group 21">
            <a:extLst>
              <a:ext uri="{FF2B5EF4-FFF2-40B4-BE49-F238E27FC236}">
                <a16:creationId xmlns:a16="http://schemas.microsoft.com/office/drawing/2014/main" id="{E2F15ADA-7F53-2BF6-185B-CA28C9614D90}"/>
              </a:ext>
            </a:extLst>
          </p:cNvPr>
          <p:cNvGrpSpPr/>
          <p:nvPr/>
        </p:nvGrpSpPr>
        <p:grpSpPr>
          <a:xfrm>
            <a:off x="6198703" y="2558852"/>
            <a:ext cx="4065814" cy="1782085"/>
            <a:chOff x="1708202" y="4344391"/>
            <a:chExt cx="4065814" cy="1782085"/>
          </a:xfrm>
        </p:grpSpPr>
        <p:sp>
          <p:nvSpPr>
            <p:cNvPr id="3" name="Rectangle: Rounded Corners 35">
              <a:extLst>
                <a:ext uri="{FF2B5EF4-FFF2-40B4-BE49-F238E27FC236}">
                  <a16:creationId xmlns:a16="http://schemas.microsoft.com/office/drawing/2014/main" id="{66486D71-6CBB-7125-DDB4-A8D63A7FE777}"/>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Isosceles Triangle 37">
              <a:extLst>
                <a:ext uri="{FF2B5EF4-FFF2-40B4-BE49-F238E27FC236}">
                  <a16:creationId xmlns:a16="http://schemas.microsoft.com/office/drawing/2014/main" id="{C1C5323D-942B-28E6-240B-E478581E18CE}"/>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 name="Group 39">
            <a:extLst>
              <a:ext uri="{FF2B5EF4-FFF2-40B4-BE49-F238E27FC236}">
                <a16:creationId xmlns:a16="http://schemas.microsoft.com/office/drawing/2014/main" id="{B8D97A02-FB78-6A9A-CADF-CA53388E1B91}"/>
              </a:ext>
            </a:extLst>
          </p:cNvPr>
          <p:cNvGrpSpPr/>
          <p:nvPr/>
        </p:nvGrpSpPr>
        <p:grpSpPr>
          <a:xfrm>
            <a:off x="1853591" y="2558852"/>
            <a:ext cx="4065814" cy="1782085"/>
            <a:chOff x="1708202" y="4344391"/>
            <a:chExt cx="4065814" cy="1782085"/>
          </a:xfrm>
        </p:grpSpPr>
        <p:sp>
          <p:nvSpPr>
            <p:cNvPr id="9" name="Rectangle: Rounded Corners 35">
              <a:extLst>
                <a:ext uri="{FF2B5EF4-FFF2-40B4-BE49-F238E27FC236}">
                  <a16:creationId xmlns:a16="http://schemas.microsoft.com/office/drawing/2014/main" id="{F3F4054E-266E-35CE-02CD-35B5AFFF8EEA}"/>
                </a:ext>
              </a:extLst>
            </p:cNvPr>
            <p:cNvSpPr/>
            <p:nvPr/>
          </p:nvSpPr>
          <p:spPr>
            <a:xfrm>
              <a:off x="1708202" y="4344391"/>
              <a:ext cx="4065814" cy="1782085"/>
            </a:xfrm>
            <a:prstGeom prst="roundRect">
              <a:avLst>
                <a:gd name="adj" fmla="val 897"/>
              </a:avLst>
            </a:prstGeom>
            <a:solidFill>
              <a:schemeClr val="bg1"/>
            </a:solidFill>
            <a:ln>
              <a:noFill/>
            </a:ln>
            <a:effectLst>
              <a:outerShdw blurRad="1270000" dist="266700" dir="5400000" sx="81000" sy="8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Isosceles Triangle 45">
              <a:extLst>
                <a:ext uri="{FF2B5EF4-FFF2-40B4-BE49-F238E27FC236}">
                  <a16:creationId xmlns:a16="http://schemas.microsoft.com/office/drawing/2014/main" id="{55F51AC1-89B3-C66A-979E-3104B942EA93}"/>
                </a:ext>
              </a:extLst>
            </p:cNvPr>
            <p:cNvSpPr/>
            <p:nvPr/>
          </p:nvSpPr>
          <p:spPr>
            <a:xfrm>
              <a:off x="2007320" y="5213212"/>
              <a:ext cx="197088" cy="6400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Espace réservé du texte 11">
            <a:extLst>
              <a:ext uri="{FF2B5EF4-FFF2-40B4-BE49-F238E27FC236}">
                <a16:creationId xmlns:a16="http://schemas.microsoft.com/office/drawing/2014/main" id="{F0F30A38-C8FC-44E5-032D-13584EB77185}"/>
              </a:ext>
            </a:extLst>
          </p:cNvPr>
          <p:cNvSpPr>
            <a:spLocks noGrp="1"/>
          </p:cNvSpPr>
          <p:nvPr>
            <p:ph type="body" sz="quarter" idx="13" hasCustomPrompt="1"/>
          </p:nvPr>
        </p:nvSpPr>
        <p:spPr>
          <a:xfrm>
            <a:off x="1947854"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3" name="Espace réservé du texte 11">
            <a:extLst>
              <a:ext uri="{FF2B5EF4-FFF2-40B4-BE49-F238E27FC236}">
                <a16:creationId xmlns:a16="http://schemas.microsoft.com/office/drawing/2014/main" id="{84B1CDCE-FEF0-1113-807E-C28565957975}"/>
              </a:ext>
            </a:extLst>
          </p:cNvPr>
          <p:cNvSpPr>
            <a:spLocks noGrp="1"/>
          </p:cNvSpPr>
          <p:nvPr>
            <p:ph type="body" sz="quarter" idx="14" hasCustomPrompt="1"/>
          </p:nvPr>
        </p:nvSpPr>
        <p:spPr>
          <a:xfrm>
            <a:off x="5123270"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4" name="Espace réservé du texte 11">
            <a:extLst>
              <a:ext uri="{FF2B5EF4-FFF2-40B4-BE49-F238E27FC236}">
                <a16:creationId xmlns:a16="http://schemas.microsoft.com/office/drawing/2014/main" id="{4E85EE5B-9474-4F4A-6922-AEB0CACC496B}"/>
              </a:ext>
            </a:extLst>
          </p:cNvPr>
          <p:cNvSpPr>
            <a:spLocks noGrp="1"/>
          </p:cNvSpPr>
          <p:nvPr>
            <p:ph type="body" sz="quarter" idx="15" hasCustomPrompt="1"/>
          </p:nvPr>
        </p:nvSpPr>
        <p:spPr>
          <a:xfrm>
            <a:off x="2498192"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5" name="Espace réservé du texte 11">
            <a:extLst>
              <a:ext uri="{FF2B5EF4-FFF2-40B4-BE49-F238E27FC236}">
                <a16:creationId xmlns:a16="http://schemas.microsoft.com/office/drawing/2014/main" id="{2FE2943B-5BE6-BF8C-BA7D-33216A4AA226}"/>
              </a:ext>
            </a:extLst>
          </p:cNvPr>
          <p:cNvSpPr>
            <a:spLocks noGrp="1"/>
          </p:cNvSpPr>
          <p:nvPr>
            <p:ph type="body" sz="quarter" idx="16" hasCustomPrompt="1"/>
          </p:nvPr>
        </p:nvSpPr>
        <p:spPr>
          <a:xfrm>
            <a:off x="2498193"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16" name="Espace réservé du texte 11">
            <a:extLst>
              <a:ext uri="{FF2B5EF4-FFF2-40B4-BE49-F238E27FC236}">
                <a16:creationId xmlns:a16="http://schemas.microsoft.com/office/drawing/2014/main" id="{128B5E63-EC6D-0D29-5169-FD1C90694966}"/>
              </a:ext>
            </a:extLst>
          </p:cNvPr>
          <p:cNvSpPr>
            <a:spLocks noGrp="1"/>
          </p:cNvSpPr>
          <p:nvPr>
            <p:ph type="body" sz="quarter" idx="17" hasCustomPrompt="1"/>
          </p:nvPr>
        </p:nvSpPr>
        <p:spPr>
          <a:xfrm>
            <a:off x="6290132" y="2701599"/>
            <a:ext cx="1471761"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Pourcentage</a:t>
            </a:r>
          </a:p>
        </p:txBody>
      </p:sp>
      <p:sp>
        <p:nvSpPr>
          <p:cNvPr id="17" name="Espace réservé du texte 11">
            <a:extLst>
              <a:ext uri="{FF2B5EF4-FFF2-40B4-BE49-F238E27FC236}">
                <a16:creationId xmlns:a16="http://schemas.microsoft.com/office/drawing/2014/main" id="{09BC479C-D24C-7AE3-457A-2FABEC45EA3D}"/>
              </a:ext>
            </a:extLst>
          </p:cNvPr>
          <p:cNvSpPr>
            <a:spLocks noGrp="1"/>
          </p:cNvSpPr>
          <p:nvPr>
            <p:ph type="body" sz="quarter" idx="18" hasCustomPrompt="1"/>
          </p:nvPr>
        </p:nvSpPr>
        <p:spPr>
          <a:xfrm>
            <a:off x="9465548" y="2701599"/>
            <a:ext cx="704706" cy="261258"/>
          </a:xfrm>
          <a:prstGeom prst="rect">
            <a:avLst/>
          </a:prstGeom>
        </p:spPr>
        <p:txBody>
          <a:bodyPr/>
          <a:lstStyle>
            <a:lvl1pPr marL="0" indent="0" algn="r">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10%</a:t>
            </a:r>
          </a:p>
        </p:txBody>
      </p:sp>
      <p:sp>
        <p:nvSpPr>
          <p:cNvPr id="18" name="Espace réservé du texte 11">
            <a:extLst>
              <a:ext uri="{FF2B5EF4-FFF2-40B4-BE49-F238E27FC236}">
                <a16:creationId xmlns:a16="http://schemas.microsoft.com/office/drawing/2014/main" id="{0A237297-48E0-9F86-877D-4BBDEBAEA513}"/>
              </a:ext>
            </a:extLst>
          </p:cNvPr>
          <p:cNvSpPr>
            <a:spLocks noGrp="1"/>
          </p:cNvSpPr>
          <p:nvPr>
            <p:ph type="body" sz="quarter" idx="19" hasCustomPrompt="1"/>
          </p:nvPr>
        </p:nvSpPr>
        <p:spPr>
          <a:xfrm>
            <a:off x="6840470" y="3857495"/>
            <a:ext cx="3329783" cy="261258"/>
          </a:xfrm>
          <a:prstGeom prst="rect">
            <a:avLst/>
          </a:prstGeom>
        </p:spPr>
        <p:txBody>
          <a:bodyPr/>
          <a:lstStyle>
            <a:lvl1pPr marL="0" inden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a:t>
            </a:r>
          </a:p>
        </p:txBody>
      </p:sp>
      <p:sp>
        <p:nvSpPr>
          <p:cNvPr id="19" name="Espace réservé du texte 11">
            <a:extLst>
              <a:ext uri="{FF2B5EF4-FFF2-40B4-BE49-F238E27FC236}">
                <a16:creationId xmlns:a16="http://schemas.microsoft.com/office/drawing/2014/main" id="{DF39CCCE-042D-D981-F43B-A671E3CFF44B}"/>
              </a:ext>
            </a:extLst>
          </p:cNvPr>
          <p:cNvSpPr>
            <a:spLocks noGrp="1"/>
          </p:cNvSpPr>
          <p:nvPr>
            <p:ph type="body" sz="quarter" idx="20" hasCustomPrompt="1"/>
          </p:nvPr>
        </p:nvSpPr>
        <p:spPr>
          <a:xfrm>
            <a:off x="6840471" y="3302383"/>
            <a:ext cx="3329783" cy="574731"/>
          </a:xfrm>
          <a:prstGeom prst="rect">
            <a:avLst/>
          </a:prstGeom>
        </p:spPr>
        <p:txBody>
          <a:bodyPr/>
          <a:lstStyle>
            <a:lvl1pPr marL="0" indent="0">
              <a:buNone/>
              <a:defRPr sz="40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287K</a:t>
            </a:r>
          </a:p>
        </p:txBody>
      </p:sp>
      <p:sp>
        <p:nvSpPr>
          <p:cNvPr id="20" name="Espace réservé du texte 11">
            <a:extLst>
              <a:ext uri="{FF2B5EF4-FFF2-40B4-BE49-F238E27FC236}">
                <a16:creationId xmlns:a16="http://schemas.microsoft.com/office/drawing/2014/main" id="{322A7957-4F11-C41D-27A3-F30FD99AB2C3}"/>
              </a:ext>
            </a:extLst>
          </p:cNvPr>
          <p:cNvSpPr>
            <a:spLocks noGrp="1"/>
          </p:cNvSpPr>
          <p:nvPr>
            <p:ph type="body" sz="quarter" idx="21" hasCustomPrompt="1"/>
          </p:nvPr>
        </p:nvSpPr>
        <p:spPr>
          <a:xfrm>
            <a:off x="1853591" y="4922667"/>
            <a:ext cx="8410926" cy="1401042"/>
          </a:xfrm>
          <a:prstGeom prst="rect">
            <a:avLst/>
          </a:prstGeom>
        </p:spPr>
        <p:txBody>
          <a:bodyPr/>
          <a:lstStyle>
            <a:lvl1pPr marL="0" indent="0" algn="ctr">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535137" y="1195107"/>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2214645315"/>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Turquoise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4009939858"/>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p:cSld name="Jaune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234917693"/>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p:cSld name="Orange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89125441"/>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p:cSld name="Fuscia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638682466"/>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p:cSld name="Bleu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404158496"/>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p:cSld name="Vert_5">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5B8A8F7C-3A76-972D-9A49-514F470630B5}"/>
              </a:ext>
            </a:extLst>
          </p:cNvPr>
          <p:cNvSpPr/>
          <p:nvPr/>
        </p:nvSpPr>
        <p:spPr>
          <a:xfrm>
            <a:off x="0" y="0"/>
            <a:ext cx="12192000" cy="3429000"/>
          </a:xfrm>
          <a:custGeom>
            <a:avLst/>
            <a:gdLst>
              <a:gd name="connsiteX0" fmla="*/ 0 w 12192000"/>
              <a:gd name="connsiteY0" fmla="*/ 0 h 3429000"/>
              <a:gd name="connsiteX1" fmla="*/ 931286 w 12192000"/>
              <a:gd name="connsiteY1" fmla="*/ 0 h 3429000"/>
              <a:gd name="connsiteX2" fmla="*/ 945171 w 12192000"/>
              <a:gd name="connsiteY2" fmla="*/ 19850 h 3429000"/>
              <a:gd name="connsiteX3" fmla="*/ 6096000 w 12192000"/>
              <a:gd name="connsiteY3" fmla="*/ 2111892 h 3429000"/>
              <a:gd name="connsiteX4" fmla="*/ 11246829 w 12192000"/>
              <a:gd name="connsiteY4" fmla="*/ 19850 h 3429000"/>
              <a:gd name="connsiteX5" fmla="*/ 11260714 w 12192000"/>
              <a:gd name="connsiteY5" fmla="*/ 0 h 3429000"/>
              <a:gd name="connsiteX6" fmla="*/ 12192000 w 12192000"/>
              <a:gd name="connsiteY6" fmla="*/ 0 h 3429000"/>
              <a:gd name="connsiteX7" fmla="*/ 12192000 w 12192000"/>
              <a:gd name="connsiteY7" fmla="*/ 914445 h 3429000"/>
              <a:gd name="connsiteX8" fmla="*/ 12109469 w 12192000"/>
              <a:gd name="connsiteY8" fmla="*/ 1016722 h 3429000"/>
              <a:gd name="connsiteX9" fmla="*/ 6096001 w 12192000"/>
              <a:gd name="connsiteY9" fmla="*/ 3429000 h 3429000"/>
              <a:gd name="connsiteX10" fmla="*/ 82533 w 12192000"/>
              <a:gd name="connsiteY10" fmla="*/ 1016722 h 3429000"/>
              <a:gd name="connsiteX11" fmla="*/ 0 w 12192000"/>
              <a:gd name="connsiteY11" fmla="*/ 91444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429000">
                <a:moveTo>
                  <a:pt x="0" y="0"/>
                </a:moveTo>
                <a:lnTo>
                  <a:pt x="931286" y="0"/>
                </a:lnTo>
                <a:lnTo>
                  <a:pt x="945171" y="19850"/>
                </a:lnTo>
                <a:cubicBezTo>
                  <a:pt x="1868038" y="1257692"/>
                  <a:pt x="3827673" y="2111892"/>
                  <a:pt x="6096000" y="2111892"/>
                </a:cubicBezTo>
                <a:cubicBezTo>
                  <a:pt x="8364327" y="2111892"/>
                  <a:pt x="10323962" y="1257692"/>
                  <a:pt x="11246829" y="19850"/>
                </a:cubicBezTo>
                <a:lnTo>
                  <a:pt x="11260714" y="0"/>
                </a:lnTo>
                <a:lnTo>
                  <a:pt x="12192000" y="0"/>
                </a:lnTo>
                <a:lnTo>
                  <a:pt x="12192000" y="914445"/>
                </a:lnTo>
                <a:lnTo>
                  <a:pt x="12109469" y="1016722"/>
                </a:lnTo>
                <a:cubicBezTo>
                  <a:pt x="10876246" y="2462939"/>
                  <a:pt x="8644451" y="3429000"/>
                  <a:pt x="6096001" y="3429000"/>
                </a:cubicBezTo>
                <a:cubicBezTo>
                  <a:pt x="3547551" y="3429000"/>
                  <a:pt x="1315757" y="2462939"/>
                  <a:pt x="82533" y="1016722"/>
                </a:cubicBezTo>
                <a:lnTo>
                  <a:pt x="0" y="91444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1" name="Rectangle : coins arrondis 20">
            <a:extLst>
              <a:ext uri="{FF2B5EF4-FFF2-40B4-BE49-F238E27FC236}">
                <a16:creationId xmlns:a16="http://schemas.microsoft.com/office/drawing/2014/main" id="{80CDD0C9-4202-9AE1-DFA0-E235D2F0D9DE}"/>
              </a:ext>
            </a:extLst>
          </p:cNvPr>
          <p:cNvSpPr/>
          <p:nvPr/>
        </p:nvSpPr>
        <p:spPr>
          <a:xfrm>
            <a:off x="1343889" y="600364"/>
            <a:ext cx="9504218" cy="606926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84BFC385-EAD2-3977-3FF3-C011B19BC9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2" name="Espace réservé du texte 6">
            <a:extLst>
              <a:ext uri="{FF2B5EF4-FFF2-40B4-BE49-F238E27FC236}">
                <a16:creationId xmlns:a16="http://schemas.microsoft.com/office/drawing/2014/main" id="{9F72E54B-E24A-DD7B-6EAB-C41DBFD5076E}"/>
              </a:ext>
            </a:extLst>
          </p:cNvPr>
          <p:cNvSpPr>
            <a:spLocks noGrp="1"/>
          </p:cNvSpPr>
          <p:nvPr>
            <p:ph type="body" sz="quarter" idx="11" hasCustomPrompt="1"/>
          </p:nvPr>
        </p:nvSpPr>
        <p:spPr>
          <a:xfrm>
            <a:off x="2456964" y="1130452"/>
            <a:ext cx="7278069" cy="744529"/>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81701A2D-8520-2D53-A7B0-59083A484747}"/>
              </a:ext>
            </a:extLst>
          </p:cNvPr>
          <p:cNvSpPr>
            <a:spLocks noGrp="1"/>
          </p:cNvSpPr>
          <p:nvPr>
            <p:ph type="body" sz="quarter" idx="12" hasCustomPrompt="1"/>
          </p:nvPr>
        </p:nvSpPr>
        <p:spPr>
          <a:xfrm>
            <a:off x="2456963" y="2837846"/>
            <a:ext cx="7278069" cy="282428"/>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10" name="Espace réservé du texte 11">
            <a:extLst>
              <a:ext uri="{FF2B5EF4-FFF2-40B4-BE49-F238E27FC236}">
                <a16:creationId xmlns:a16="http://schemas.microsoft.com/office/drawing/2014/main" id="{B9C93D2B-8A83-6369-6A5A-4768203AC160}"/>
              </a:ext>
            </a:extLst>
          </p:cNvPr>
          <p:cNvSpPr>
            <a:spLocks noGrp="1"/>
          </p:cNvSpPr>
          <p:nvPr>
            <p:ph type="body" sz="quarter" idx="13" hasCustomPrompt="1"/>
          </p:nvPr>
        </p:nvSpPr>
        <p:spPr>
          <a:xfrm>
            <a:off x="2456962" y="3268649"/>
            <a:ext cx="7278071" cy="264172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705330041"/>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p:cSld name="Jaune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chemeClr val="accent3"/>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9" y="1187156"/>
            <a:ext cx="3559946" cy="477041"/>
          </a:xfrm>
          <a:prstGeom prst="rect">
            <a:avLst/>
          </a:prstGeom>
        </p:spPr>
        <p:txBody>
          <a:bodyPr/>
          <a:lstStyle>
            <a:lvl1pPr marL="0" indent="0" algn="ctr">
              <a:buNone/>
              <a:defRPr sz="2800" b="1">
                <a:solidFill>
                  <a:srgbClr val="FAB500"/>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rgbClr val="FAB500"/>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938" y="3749260"/>
            <a:ext cx="3674543" cy="565150"/>
          </a:xfrm>
          <a:prstGeom prst="rect">
            <a:avLst/>
          </a:prstGeom>
        </p:spPr>
        <p:txBody>
          <a:bodyPr/>
          <a:lstStyle>
            <a:lvl1pPr marL="0" indent="0" algn="ctr">
              <a:buNone/>
              <a:defRPr sz="2800" b="1">
                <a:solidFill>
                  <a:srgbClr val="FAB500"/>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rgbClr val="FAB500"/>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rgbClr val="FAB50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6209323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p:cSld name="Orange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chemeClr val="accent2"/>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9" y="1187156"/>
            <a:ext cx="3559946" cy="477041"/>
          </a:xfrm>
          <a:prstGeom prst="rect">
            <a:avLst/>
          </a:prstGeom>
        </p:spPr>
        <p:txBody>
          <a:bodyPr/>
          <a:lstStyle>
            <a:lvl1pPr marL="0" indent="0" algn="ctr">
              <a:buNone/>
              <a:defRPr sz="2800" b="1">
                <a:solidFill>
                  <a:schemeClr val="accent2"/>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chemeClr val="accent2"/>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938" y="3749260"/>
            <a:ext cx="3674543" cy="565150"/>
          </a:xfrm>
          <a:prstGeom prst="rect">
            <a:avLst/>
          </a:prstGeom>
        </p:spPr>
        <p:txBody>
          <a:bodyPr/>
          <a:lstStyle>
            <a:lvl1pPr marL="0" indent="0" algn="ctr">
              <a:buNone/>
              <a:defRPr sz="2800" b="1">
                <a:solidFill>
                  <a:schemeClr val="accent2"/>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chemeClr val="accent2"/>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604004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p:cSld name="Fuscia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chemeClr val="accent5"/>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9" y="1187156"/>
            <a:ext cx="3559946" cy="477041"/>
          </a:xfrm>
          <a:prstGeom prst="rect">
            <a:avLst/>
          </a:prstGeom>
        </p:spPr>
        <p:txBody>
          <a:bodyPr/>
          <a:lstStyle>
            <a:lvl1pPr marL="0" indent="0" algn="ctr">
              <a:buNone/>
              <a:defRPr sz="2800" b="1">
                <a:solidFill>
                  <a:srgbClr val="E50071"/>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rgbClr val="E50071"/>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938" y="3749260"/>
            <a:ext cx="3674543" cy="565150"/>
          </a:xfrm>
          <a:prstGeom prst="rect">
            <a:avLst/>
          </a:prstGeom>
        </p:spPr>
        <p:txBody>
          <a:bodyPr/>
          <a:lstStyle>
            <a:lvl1pPr marL="0" indent="0" algn="ctr">
              <a:buNone/>
              <a:defRPr sz="2800" b="1">
                <a:solidFill>
                  <a:srgbClr val="E50071"/>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rgbClr val="E50071"/>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rgbClr val="E5007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35823840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Bleu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chemeClr val="tx2"/>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9" y="1187156"/>
            <a:ext cx="3559946" cy="477041"/>
          </a:xfrm>
          <a:prstGeom prst="rect">
            <a:avLst/>
          </a:prstGeom>
        </p:spPr>
        <p:txBody>
          <a:bodyPr/>
          <a:lstStyle>
            <a:lvl1pPr marL="0" indent="0" algn="ctr">
              <a:buNone/>
              <a:defRPr sz="2800" b="1">
                <a:solidFill>
                  <a:schemeClr val="tx2"/>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chemeClr val="tx2"/>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938" y="3749260"/>
            <a:ext cx="3674543" cy="565150"/>
          </a:xfrm>
          <a:prstGeom prst="rect">
            <a:avLst/>
          </a:prstGeom>
        </p:spPr>
        <p:txBody>
          <a:bodyPr/>
          <a:lstStyle>
            <a:lvl1pPr marL="0" indent="0" algn="ctr">
              <a:buNone/>
              <a:defRPr sz="2800" b="1">
                <a:solidFill>
                  <a:schemeClr val="tx2"/>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chemeClr val="tx2"/>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23375481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p:cSld name="Vert_6">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E076B44C-1655-BC15-CA7F-CB257B491025}"/>
              </a:ext>
            </a:extLst>
          </p:cNvPr>
          <p:cNvSpPr>
            <a:spLocks/>
          </p:cNvSpPr>
          <p:nvPr/>
        </p:nvSpPr>
        <p:spPr bwMode="auto">
          <a:xfrm rot="6754542">
            <a:off x="-3148258" y="1107936"/>
            <a:ext cx="4890130" cy="4763548"/>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97C21D"/>
            </a:solidFill>
            <a:miter lim="800000"/>
            <a:headEnd type="none" w="med" len="med"/>
            <a:tailEnd type="none" w="med" len="med"/>
          </a:ln>
        </p:spPr>
        <p:txBody>
          <a:bodyPr lIns="0" tIns="0" rIns="0" bIns="0"/>
          <a:lstStyle/>
          <a:p>
            <a:endParaRPr lang="en-US"/>
          </a:p>
        </p:txBody>
      </p:sp>
      <p:pic>
        <p:nvPicPr>
          <p:cNvPr id="9" name="Image 8">
            <a:extLst>
              <a:ext uri="{FF2B5EF4-FFF2-40B4-BE49-F238E27FC236}">
                <a16:creationId xmlns:a16="http://schemas.microsoft.com/office/drawing/2014/main" id="{B21C6446-542C-C2F2-695C-0B351CC170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pic>
        <p:nvPicPr>
          <p:cNvPr id="3" name="Image 2">
            <a:extLst>
              <a:ext uri="{FF2B5EF4-FFF2-40B4-BE49-F238E27FC236}">
                <a16:creationId xmlns:a16="http://schemas.microsoft.com/office/drawing/2014/main" id="{46F8C7DD-2314-E43B-C43C-D3D119CFAF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0" name="Espace réservé du texte 11">
            <a:extLst>
              <a:ext uri="{FF2B5EF4-FFF2-40B4-BE49-F238E27FC236}">
                <a16:creationId xmlns:a16="http://schemas.microsoft.com/office/drawing/2014/main" id="{67CA08FB-AA63-41AC-16F8-7898B48336A8}"/>
              </a:ext>
            </a:extLst>
          </p:cNvPr>
          <p:cNvSpPr>
            <a:spLocks noGrp="1"/>
          </p:cNvSpPr>
          <p:nvPr>
            <p:ph type="body" sz="quarter" idx="21" hasCustomPrompt="1"/>
          </p:nvPr>
        </p:nvSpPr>
        <p:spPr>
          <a:xfrm>
            <a:off x="2894778" y="2006650"/>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1" name="Espace réservé du texte 13">
            <a:extLst>
              <a:ext uri="{FF2B5EF4-FFF2-40B4-BE49-F238E27FC236}">
                <a16:creationId xmlns:a16="http://schemas.microsoft.com/office/drawing/2014/main" id="{33A03394-3917-22AB-A161-25D5CD51C5B0}"/>
              </a:ext>
            </a:extLst>
          </p:cNvPr>
          <p:cNvSpPr>
            <a:spLocks noGrp="1"/>
          </p:cNvSpPr>
          <p:nvPr>
            <p:ph type="body" sz="quarter" idx="22" hasCustomPrompt="1"/>
          </p:nvPr>
        </p:nvSpPr>
        <p:spPr>
          <a:xfrm>
            <a:off x="2894029" y="1187156"/>
            <a:ext cx="3559946" cy="477041"/>
          </a:xfrm>
          <a:prstGeom prst="rect">
            <a:avLst/>
          </a:prstGeom>
        </p:spPr>
        <p:txBody>
          <a:bodyPr/>
          <a:lstStyle>
            <a:lvl1pPr marL="0" indent="0" algn="ctr">
              <a:buNone/>
              <a:defRPr sz="2800" b="1">
                <a:solidFill>
                  <a:srgbClr val="97C21D"/>
                </a:solidFill>
                <a:latin typeface="Quicksand" pitchFamily="2" charset="0"/>
              </a:defRPr>
            </a:lvl1pPr>
          </a:lstStyle>
          <a:p>
            <a:pPr lvl="0"/>
            <a:r>
              <a:rPr lang="fr-FR"/>
              <a:t>+ XX %</a:t>
            </a:r>
          </a:p>
        </p:txBody>
      </p:sp>
      <p:sp>
        <p:nvSpPr>
          <p:cNvPr id="12" name="Espace réservé du texte 11">
            <a:extLst>
              <a:ext uri="{FF2B5EF4-FFF2-40B4-BE49-F238E27FC236}">
                <a16:creationId xmlns:a16="http://schemas.microsoft.com/office/drawing/2014/main" id="{2A436DD9-EA2B-60FA-3DFF-42AA3DE65CC7}"/>
              </a:ext>
            </a:extLst>
          </p:cNvPr>
          <p:cNvSpPr>
            <a:spLocks noGrp="1"/>
          </p:cNvSpPr>
          <p:nvPr>
            <p:ph type="body" sz="quarter" idx="23" hasCustomPrompt="1"/>
          </p:nvPr>
        </p:nvSpPr>
        <p:spPr>
          <a:xfrm>
            <a:off x="2894778" y="1651012"/>
            <a:ext cx="3673703"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3" name="Espace réservé du texte 11">
            <a:extLst>
              <a:ext uri="{FF2B5EF4-FFF2-40B4-BE49-F238E27FC236}">
                <a16:creationId xmlns:a16="http://schemas.microsoft.com/office/drawing/2014/main" id="{200C9D5C-B8B5-B203-12CA-71BDED2F0CB0}"/>
              </a:ext>
            </a:extLst>
          </p:cNvPr>
          <p:cNvSpPr>
            <a:spLocks noGrp="1"/>
          </p:cNvSpPr>
          <p:nvPr>
            <p:ph type="body" sz="quarter" idx="24" hasCustomPrompt="1"/>
          </p:nvPr>
        </p:nvSpPr>
        <p:spPr>
          <a:xfrm>
            <a:off x="7268569" y="2079868"/>
            <a:ext cx="3673703" cy="1409842"/>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4" name="Espace réservé du texte 13">
            <a:extLst>
              <a:ext uri="{FF2B5EF4-FFF2-40B4-BE49-F238E27FC236}">
                <a16:creationId xmlns:a16="http://schemas.microsoft.com/office/drawing/2014/main" id="{35EA83B0-AA4A-B77C-5697-A64228B3F6ED}"/>
              </a:ext>
            </a:extLst>
          </p:cNvPr>
          <p:cNvSpPr>
            <a:spLocks noGrp="1"/>
          </p:cNvSpPr>
          <p:nvPr>
            <p:ph type="body" sz="quarter" idx="25" hasCustomPrompt="1"/>
          </p:nvPr>
        </p:nvSpPr>
        <p:spPr>
          <a:xfrm>
            <a:off x="7267819" y="1172266"/>
            <a:ext cx="3674544" cy="565150"/>
          </a:xfrm>
          <a:prstGeom prst="rect">
            <a:avLst/>
          </a:prstGeom>
        </p:spPr>
        <p:txBody>
          <a:bodyPr/>
          <a:lstStyle>
            <a:lvl1pPr marL="0" indent="0" algn="ctr">
              <a:buNone/>
              <a:defRPr sz="2800" b="1">
                <a:solidFill>
                  <a:srgbClr val="97C21D"/>
                </a:solidFill>
                <a:latin typeface="Quicksand" pitchFamily="2" charset="0"/>
              </a:defRPr>
            </a:lvl1pPr>
          </a:lstStyle>
          <a:p>
            <a:pPr lvl="0"/>
            <a:r>
              <a:rPr lang="fr-FR"/>
              <a:t>+ XX %</a:t>
            </a:r>
          </a:p>
        </p:txBody>
      </p:sp>
      <p:sp>
        <p:nvSpPr>
          <p:cNvPr id="15" name="Espace réservé du texte 11">
            <a:extLst>
              <a:ext uri="{FF2B5EF4-FFF2-40B4-BE49-F238E27FC236}">
                <a16:creationId xmlns:a16="http://schemas.microsoft.com/office/drawing/2014/main" id="{43B15506-43A0-2B1C-1687-A00C9AD8C159}"/>
              </a:ext>
            </a:extLst>
          </p:cNvPr>
          <p:cNvSpPr>
            <a:spLocks noGrp="1"/>
          </p:cNvSpPr>
          <p:nvPr>
            <p:ph type="body" sz="quarter" idx="26" hasCustomPrompt="1"/>
          </p:nvPr>
        </p:nvSpPr>
        <p:spPr>
          <a:xfrm>
            <a:off x="7268569" y="1724230"/>
            <a:ext cx="3673703"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6" name="Espace réservé du texte 11">
            <a:extLst>
              <a:ext uri="{FF2B5EF4-FFF2-40B4-BE49-F238E27FC236}">
                <a16:creationId xmlns:a16="http://schemas.microsoft.com/office/drawing/2014/main" id="{DECE6517-4248-AC84-5DD6-9670696A9BC0}"/>
              </a:ext>
            </a:extLst>
          </p:cNvPr>
          <p:cNvSpPr>
            <a:spLocks noGrp="1"/>
          </p:cNvSpPr>
          <p:nvPr>
            <p:ph type="body" sz="quarter" idx="27" hasCustomPrompt="1"/>
          </p:nvPr>
        </p:nvSpPr>
        <p:spPr>
          <a:xfrm>
            <a:off x="2894688"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17" name="Espace réservé du texte 13">
            <a:extLst>
              <a:ext uri="{FF2B5EF4-FFF2-40B4-BE49-F238E27FC236}">
                <a16:creationId xmlns:a16="http://schemas.microsoft.com/office/drawing/2014/main" id="{1D8F22E7-AE67-7665-28E6-073F42406F21}"/>
              </a:ext>
            </a:extLst>
          </p:cNvPr>
          <p:cNvSpPr>
            <a:spLocks noGrp="1"/>
          </p:cNvSpPr>
          <p:nvPr>
            <p:ph type="body" sz="quarter" idx="28" hasCustomPrompt="1"/>
          </p:nvPr>
        </p:nvSpPr>
        <p:spPr>
          <a:xfrm>
            <a:off x="2893938" y="3749260"/>
            <a:ext cx="3674543" cy="565150"/>
          </a:xfrm>
          <a:prstGeom prst="rect">
            <a:avLst/>
          </a:prstGeom>
        </p:spPr>
        <p:txBody>
          <a:bodyPr/>
          <a:lstStyle>
            <a:lvl1pPr marL="0" indent="0" algn="ctr">
              <a:buNone/>
              <a:defRPr sz="2800" b="1">
                <a:solidFill>
                  <a:srgbClr val="97C21D"/>
                </a:solidFill>
                <a:latin typeface="Quicksand" pitchFamily="2" charset="0"/>
              </a:defRPr>
            </a:lvl1pPr>
          </a:lstStyle>
          <a:p>
            <a:pPr lvl="0"/>
            <a:r>
              <a:rPr lang="fr-FR"/>
              <a:t>+ XX %</a:t>
            </a:r>
          </a:p>
        </p:txBody>
      </p:sp>
      <p:sp>
        <p:nvSpPr>
          <p:cNvPr id="18" name="Espace réservé du texte 11">
            <a:extLst>
              <a:ext uri="{FF2B5EF4-FFF2-40B4-BE49-F238E27FC236}">
                <a16:creationId xmlns:a16="http://schemas.microsoft.com/office/drawing/2014/main" id="{C0DE1A4B-549A-DF14-783A-1AA097127247}"/>
              </a:ext>
            </a:extLst>
          </p:cNvPr>
          <p:cNvSpPr>
            <a:spLocks noGrp="1"/>
          </p:cNvSpPr>
          <p:nvPr>
            <p:ph type="body" sz="quarter" idx="29" hasCustomPrompt="1"/>
          </p:nvPr>
        </p:nvSpPr>
        <p:spPr>
          <a:xfrm>
            <a:off x="2894688" y="4301224"/>
            <a:ext cx="3673703"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19" name="Espace réservé du texte 11">
            <a:extLst>
              <a:ext uri="{FF2B5EF4-FFF2-40B4-BE49-F238E27FC236}">
                <a16:creationId xmlns:a16="http://schemas.microsoft.com/office/drawing/2014/main" id="{CC0CB891-4636-E1D9-B94A-FBCA261BE6B9}"/>
              </a:ext>
            </a:extLst>
          </p:cNvPr>
          <p:cNvSpPr>
            <a:spLocks noGrp="1"/>
          </p:cNvSpPr>
          <p:nvPr>
            <p:ph type="body" sz="quarter" idx="30" hasCustomPrompt="1"/>
          </p:nvPr>
        </p:nvSpPr>
        <p:spPr>
          <a:xfrm>
            <a:off x="7268569" y="4656861"/>
            <a:ext cx="3673703" cy="1440599"/>
          </a:xfrm>
          <a:prstGeom prst="rect">
            <a:avLst/>
          </a:prstGeom>
        </p:spPr>
        <p:txBody>
          <a:bodyPr/>
          <a:lstStyle>
            <a:lvl1pPr marL="0" indent="0" algn="ctr">
              <a:lnSpc>
                <a:spcPct val="100000"/>
              </a:lnSpc>
              <a:spcAft>
                <a:spcPts val="600"/>
              </a:spcAft>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0" name="Espace réservé du texte 13">
            <a:extLst>
              <a:ext uri="{FF2B5EF4-FFF2-40B4-BE49-F238E27FC236}">
                <a16:creationId xmlns:a16="http://schemas.microsoft.com/office/drawing/2014/main" id="{D6308DB5-AD52-351D-6602-BFC1CEC8790F}"/>
              </a:ext>
            </a:extLst>
          </p:cNvPr>
          <p:cNvSpPr>
            <a:spLocks noGrp="1"/>
          </p:cNvSpPr>
          <p:nvPr>
            <p:ph type="body" sz="quarter" idx="31" hasCustomPrompt="1"/>
          </p:nvPr>
        </p:nvSpPr>
        <p:spPr>
          <a:xfrm>
            <a:off x="7267819" y="3749260"/>
            <a:ext cx="3674543" cy="565150"/>
          </a:xfrm>
          <a:prstGeom prst="rect">
            <a:avLst/>
          </a:prstGeom>
        </p:spPr>
        <p:txBody>
          <a:bodyPr/>
          <a:lstStyle>
            <a:lvl1pPr marL="0" indent="0" algn="ctr">
              <a:buNone/>
              <a:defRPr sz="2800" b="1">
                <a:solidFill>
                  <a:srgbClr val="97C21D"/>
                </a:solidFill>
                <a:latin typeface="Quicksand" pitchFamily="2" charset="0"/>
              </a:defRPr>
            </a:lvl1pPr>
          </a:lstStyle>
          <a:p>
            <a:pPr lvl="0"/>
            <a:r>
              <a:rPr lang="fr-FR"/>
              <a:t>+ XX %</a:t>
            </a:r>
          </a:p>
        </p:txBody>
      </p:sp>
      <p:sp>
        <p:nvSpPr>
          <p:cNvPr id="21" name="Espace réservé du texte 11">
            <a:extLst>
              <a:ext uri="{FF2B5EF4-FFF2-40B4-BE49-F238E27FC236}">
                <a16:creationId xmlns:a16="http://schemas.microsoft.com/office/drawing/2014/main" id="{92552F89-FF04-4D8C-BE51-7E4A817B7FB5}"/>
              </a:ext>
            </a:extLst>
          </p:cNvPr>
          <p:cNvSpPr>
            <a:spLocks noGrp="1"/>
          </p:cNvSpPr>
          <p:nvPr>
            <p:ph type="body" sz="quarter" idx="32" hasCustomPrompt="1"/>
          </p:nvPr>
        </p:nvSpPr>
        <p:spPr>
          <a:xfrm>
            <a:off x="7268569" y="4301224"/>
            <a:ext cx="3673703" cy="235867"/>
          </a:xfrm>
          <a:prstGeom prst="rect">
            <a:avLst/>
          </a:prstGeom>
        </p:spPr>
        <p:txBody>
          <a:bodyPr/>
          <a:lstStyle>
            <a:lvl1pPr marL="0" indent="0" algn="ctr">
              <a:lnSpc>
                <a:spcPct val="100000"/>
              </a:lnSpc>
              <a:spcAft>
                <a:spcPts val="600"/>
              </a:spcAft>
              <a:buNone/>
              <a:defRPr sz="1400" b="1">
                <a:solidFill>
                  <a:srgbClr val="97C21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TEXTE</a:t>
            </a:r>
          </a:p>
        </p:txBody>
      </p:sp>
      <p:sp>
        <p:nvSpPr>
          <p:cNvPr id="22" name="Espace réservé du texte 6">
            <a:extLst>
              <a:ext uri="{FF2B5EF4-FFF2-40B4-BE49-F238E27FC236}">
                <a16:creationId xmlns:a16="http://schemas.microsoft.com/office/drawing/2014/main" id="{DA74B4F1-DF5F-3617-AE17-88ADDC8FA54D}"/>
              </a:ext>
            </a:extLst>
          </p:cNvPr>
          <p:cNvSpPr>
            <a:spLocks noGrp="1"/>
          </p:cNvSpPr>
          <p:nvPr>
            <p:ph type="body" sz="quarter" idx="11" hasCustomPrompt="1"/>
          </p:nvPr>
        </p:nvSpPr>
        <p:spPr>
          <a:xfrm>
            <a:off x="2894029" y="354380"/>
            <a:ext cx="8048243" cy="698115"/>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Tree>
    <p:extLst>
      <p:ext uri="{BB962C8B-B14F-4D97-AF65-F5344CB8AC3E}">
        <p14:creationId xmlns:p14="http://schemas.microsoft.com/office/powerpoint/2010/main" val="3707327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p:cSld name="Turquoise_6">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p:nvSpPr>
        <p:spPr bwMode="auto">
          <a:xfrm>
            <a:off x="9345386" y="1405619"/>
            <a:ext cx="914400" cy="914400"/>
          </a:xfrm>
          <a:prstGeom prst="ellipse">
            <a:avLst/>
          </a:prstGeom>
          <a:solidFill>
            <a:schemeClr val="bg1"/>
          </a:solidFill>
          <a:ln w="28575">
            <a:solidFill>
              <a:schemeClr val="bg2"/>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p:nvSpPr>
        <p:spPr bwMode="auto">
          <a:xfrm>
            <a:off x="8888186" y="2971800"/>
            <a:ext cx="914400" cy="914400"/>
          </a:xfrm>
          <a:prstGeom prst="ellipse">
            <a:avLst/>
          </a:prstGeom>
          <a:solidFill>
            <a:schemeClr val="bg1"/>
          </a:solidFill>
          <a:ln w="28575">
            <a:solidFill>
              <a:schemeClr val="bg2"/>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p:nvSpPr>
        <p:spPr bwMode="auto">
          <a:xfrm>
            <a:off x="9345386" y="4537981"/>
            <a:ext cx="914400" cy="914400"/>
          </a:xfrm>
          <a:prstGeom prst="ellipse">
            <a:avLst/>
          </a:prstGeom>
          <a:solidFill>
            <a:schemeClr val="bg1"/>
          </a:solidFill>
          <a:ln w="28575">
            <a:solidFill>
              <a:schemeClr val="bg2"/>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009139763"/>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Jaune_7">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p:nvSpPr>
        <p:spPr bwMode="auto">
          <a:xfrm>
            <a:off x="9345386" y="1405619"/>
            <a:ext cx="914400" cy="914400"/>
          </a:xfrm>
          <a:prstGeom prst="ellipse">
            <a:avLst/>
          </a:prstGeom>
          <a:solidFill>
            <a:schemeClr val="bg1"/>
          </a:solidFill>
          <a:ln w="28575">
            <a:solidFill>
              <a:schemeClr val="accent3"/>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p:nvSpPr>
        <p:spPr bwMode="auto">
          <a:xfrm>
            <a:off x="8888186" y="2971800"/>
            <a:ext cx="914400" cy="914400"/>
          </a:xfrm>
          <a:prstGeom prst="ellipse">
            <a:avLst/>
          </a:prstGeom>
          <a:solidFill>
            <a:schemeClr val="bg1"/>
          </a:solidFill>
          <a:ln w="28575">
            <a:solidFill>
              <a:schemeClr val="accent3"/>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p:nvSpPr>
        <p:spPr bwMode="auto">
          <a:xfrm>
            <a:off x="9345386" y="4537981"/>
            <a:ext cx="914400" cy="914400"/>
          </a:xfrm>
          <a:prstGeom prst="ellipse">
            <a:avLst/>
          </a:prstGeom>
          <a:solidFill>
            <a:schemeClr val="bg1"/>
          </a:solidFill>
          <a:ln w="28575">
            <a:solidFill>
              <a:schemeClr val="accent3"/>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000449064"/>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p:cSld name="Orange_7">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p:nvSpPr>
        <p:spPr bwMode="auto">
          <a:xfrm>
            <a:off x="9345386" y="1405619"/>
            <a:ext cx="914400" cy="914400"/>
          </a:xfrm>
          <a:prstGeom prst="ellipse">
            <a:avLst/>
          </a:prstGeom>
          <a:solidFill>
            <a:schemeClr val="bg1"/>
          </a:solidFill>
          <a:ln w="28575">
            <a:solidFill>
              <a:schemeClr val="accent2"/>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p:nvSpPr>
        <p:spPr bwMode="auto">
          <a:xfrm>
            <a:off x="8888186" y="2971800"/>
            <a:ext cx="914400" cy="914400"/>
          </a:xfrm>
          <a:prstGeom prst="ellipse">
            <a:avLst/>
          </a:prstGeom>
          <a:solidFill>
            <a:schemeClr val="bg1"/>
          </a:solidFill>
          <a:ln w="28575">
            <a:solidFill>
              <a:schemeClr val="accent2"/>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p:nvSpPr>
        <p:spPr bwMode="auto">
          <a:xfrm>
            <a:off x="9345386" y="4537981"/>
            <a:ext cx="914400" cy="914400"/>
          </a:xfrm>
          <a:prstGeom prst="ellipse">
            <a:avLst/>
          </a:prstGeom>
          <a:solidFill>
            <a:schemeClr val="bg1"/>
          </a:solidFill>
          <a:ln w="28575">
            <a:solidFill>
              <a:schemeClr val="accent2"/>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349736524"/>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p:cSld name="Fuscia_7">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rgbClr val="E500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p:nvSpPr>
        <p:spPr bwMode="auto">
          <a:xfrm>
            <a:off x="9345386" y="1405619"/>
            <a:ext cx="914400" cy="914400"/>
          </a:xfrm>
          <a:prstGeom prst="ellipse">
            <a:avLst/>
          </a:prstGeom>
          <a:solidFill>
            <a:schemeClr val="bg1"/>
          </a:solidFill>
          <a:ln w="28575">
            <a:solidFill>
              <a:srgbClr val="E50071"/>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p:nvSpPr>
        <p:spPr bwMode="auto">
          <a:xfrm>
            <a:off x="8888186" y="2971800"/>
            <a:ext cx="914400" cy="914400"/>
          </a:xfrm>
          <a:prstGeom prst="ellipse">
            <a:avLst/>
          </a:prstGeom>
          <a:solidFill>
            <a:schemeClr val="bg1"/>
          </a:solidFill>
          <a:ln w="28575">
            <a:solidFill>
              <a:srgbClr val="E50071"/>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p:nvSpPr>
        <p:spPr bwMode="auto">
          <a:xfrm>
            <a:off x="9345386" y="4537981"/>
            <a:ext cx="914400" cy="914400"/>
          </a:xfrm>
          <a:prstGeom prst="ellipse">
            <a:avLst/>
          </a:prstGeom>
          <a:solidFill>
            <a:schemeClr val="bg1"/>
          </a:solidFill>
          <a:ln w="28575">
            <a:solidFill>
              <a:srgbClr val="E50071"/>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rgbClr val="E50071"/>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385783484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p:cSld name="Bleu_7">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p:nvSpPr>
        <p:spPr bwMode="auto">
          <a:xfrm>
            <a:off x="9345386" y="1405619"/>
            <a:ext cx="914400" cy="914400"/>
          </a:xfrm>
          <a:prstGeom prst="ellipse">
            <a:avLst/>
          </a:prstGeom>
          <a:solidFill>
            <a:schemeClr val="bg1"/>
          </a:solidFill>
          <a:ln w="28575">
            <a:solidFill>
              <a:schemeClr val="accent1"/>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p:nvSpPr>
        <p:spPr bwMode="auto">
          <a:xfrm>
            <a:off x="8888186" y="2971800"/>
            <a:ext cx="914400" cy="914400"/>
          </a:xfrm>
          <a:prstGeom prst="ellipse">
            <a:avLst/>
          </a:prstGeom>
          <a:solidFill>
            <a:schemeClr val="bg1"/>
          </a:solidFill>
          <a:ln w="28575">
            <a:solidFill>
              <a:schemeClr val="accent1"/>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p:nvSpPr>
        <p:spPr bwMode="auto">
          <a:xfrm>
            <a:off x="9345386" y="4537981"/>
            <a:ext cx="914400" cy="914400"/>
          </a:xfrm>
          <a:prstGeom prst="ellipse">
            <a:avLst/>
          </a:prstGeom>
          <a:solidFill>
            <a:schemeClr val="bg1"/>
          </a:solidFill>
          <a:ln w="28575">
            <a:solidFill>
              <a:schemeClr val="accent1"/>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chemeClr val="accent1"/>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061365354"/>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p:cSld name="Vert_7">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18E89B6F-6E11-EBC8-E65E-84278B6BF512}"/>
              </a:ext>
            </a:extLst>
          </p:cNvPr>
          <p:cNvSpPr/>
          <p:nvPr/>
        </p:nvSpPr>
        <p:spPr>
          <a:xfrm>
            <a:off x="9345384" y="0"/>
            <a:ext cx="2846616" cy="6858000"/>
          </a:xfrm>
          <a:custGeom>
            <a:avLst/>
            <a:gdLst>
              <a:gd name="connsiteX0" fmla="*/ 2182991 w 2846616"/>
              <a:gd name="connsiteY0" fmla="*/ 0 h 6858000"/>
              <a:gd name="connsiteX1" fmla="*/ 2846616 w 2846616"/>
              <a:gd name="connsiteY1" fmla="*/ 0 h 6858000"/>
              <a:gd name="connsiteX2" fmla="*/ 2846616 w 2846616"/>
              <a:gd name="connsiteY2" fmla="*/ 51487 h 6858000"/>
              <a:gd name="connsiteX3" fmla="*/ 2828518 w 2846616"/>
              <a:gd name="connsiteY3" fmla="*/ 54191 h 6858000"/>
              <a:gd name="connsiteX4" fmla="*/ 50801 w 2846616"/>
              <a:gd name="connsiteY4" fmla="*/ 3440702 h 6858000"/>
              <a:gd name="connsiteX5" fmla="*/ 2671476 w 2846616"/>
              <a:gd name="connsiteY5" fmla="*/ 6792258 h 6858000"/>
              <a:gd name="connsiteX6" fmla="*/ 2846616 w 2846616"/>
              <a:gd name="connsiteY6" fmla="*/ 6827215 h 6858000"/>
              <a:gd name="connsiteX7" fmla="*/ 2846616 w 2846616"/>
              <a:gd name="connsiteY7" fmla="*/ 6858000 h 6858000"/>
              <a:gd name="connsiteX8" fmla="*/ 2089403 w 2846616"/>
              <a:gd name="connsiteY8" fmla="*/ 6858000 h 6858000"/>
              <a:gd name="connsiteX9" fmla="*/ 1999530 w 2846616"/>
              <a:gd name="connsiteY9" fmla="*/ 6811970 h 6858000"/>
              <a:gd name="connsiteX10" fmla="*/ 0 w 2846616"/>
              <a:gd name="connsiteY10" fmla="*/ 3452404 h 6858000"/>
              <a:gd name="connsiteX11" fmla="*/ 2164271 w 2846616"/>
              <a:gd name="connsiteY11" fmla="*/ 84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16" h="6858000">
                <a:moveTo>
                  <a:pt x="2182991" y="0"/>
                </a:moveTo>
                <a:lnTo>
                  <a:pt x="2846616" y="0"/>
                </a:lnTo>
                <a:lnTo>
                  <a:pt x="2846616" y="51487"/>
                </a:lnTo>
                <a:lnTo>
                  <a:pt x="2828518" y="54191"/>
                </a:lnTo>
                <a:cubicBezTo>
                  <a:pt x="1244813" y="367940"/>
                  <a:pt x="50801" y="1764882"/>
                  <a:pt x="50801" y="3440702"/>
                </a:cubicBezTo>
                <a:cubicBezTo>
                  <a:pt x="50801" y="5060661"/>
                  <a:pt x="1166539" y="6420026"/>
                  <a:pt x="2671476" y="6792258"/>
                </a:cubicBezTo>
                <a:lnTo>
                  <a:pt x="2846616" y="6827215"/>
                </a:lnTo>
                <a:lnTo>
                  <a:pt x="2846616" y="6858000"/>
                </a:lnTo>
                <a:lnTo>
                  <a:pt x="2089403" y="6858000"/>
                </a:lnTo>
                <a:lnTo>
                  <a:pt x="1999530" y="6811970"/>
                </a:lnTo>
                <a:cubicBezTo>
                  <a:pt x="808520" y="6164975"/>
                  <a:pt x="0" y="4903110"/>
                  <a:pt x="0" y="3452404"/>
                </a:cubicBezTo>
                <a:cubicBezTo>
                  <a:pt x="0" y="1935758"/>
                  <a:pt x="883693" y="625509"/>
                  <a:pt x="2164271" y="8463"/>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0" name="Image 9">
            <a:extLst>
              <a:ext uri="{FF2B5EF4-FFF2-40B4-BE49-F238E27FC236}">
                <a16:creationId xmlns:a16="http://schemas.microsoft.com/office/drawing/2014/main" id="{CD4F076B-78DF-12AC-A24F-3DB53A8E37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3" name="Oval 12">
            <a:extLst>
              <a:ext uri="{FF2B5EF4-FFF2-40B4-BE49-F238E27FC236}">
                <a16:creationId xmlns:a16="http://schemas.microsoft.com/office/drawing/2014/main" id="{018B796E-C797-5368-F933-94B87C84FA4C}"/>
              </a:ext>
            </a:extLst>
          </p:cNvPr>
          <p:cNvSpPr/>
          <p:nvPr/>
        </p:nvSpPr>
        <p:spPr bwMode="auto">
          <a:xfrm>
            <a:off x="9345386" y="1405619"/>
            <a:ext cx="914400" cy="914400"/>
          </a:xfrm>
          <a:prstGeom prst="ellipse">
            <a:avLst/>
          </a:prstGeom>
          <a:solidFill>
            <a:schemeClr val="bg1"/>
          </a:solidFill>
          <a:ln w="28575">
            <a:solidFill>
              <a:schemeClr val="accent4"/>
            </a:solidFill>
          </a:ln>
        </p:spPr>
        <p:txBody>
          <a:bodyPr lIns="0" tIns="0" rIns="0" bIns="0" rtlCol="0" anchor="ctr"/>
          <a:lstStyle/>
          <a:p>
            <a:pPr algn="ctr"/>
            <a:endParaRPr lang="en-US"/>
          </a:p>
        </p:txBody>
      </p:sp>
      <p:sp>
        <p:nvSpPr>
          <p:cNvPr id="5" name="Oval 13">
            <a:extLst>
              <a:ext uri="{FF2B5EF4-FFF2-40B4-BE49-F238E27FC236}">
                <a16:creationId xmlns:a16="http://schemas.microsoft.com/office/drawing/2014/main" id="{C5DAE1C7-8011-53C1-9C1A-E2C34601BE42}"/>
              </a:ext>
            </a:extLst>
          </p:cNvPr>
          <p:cNvSpPr/>
          <p:nvPr/>
        </p:nvSpPr>
        <p:spPr bwMode="auto">
          <a:xfrm>
            <a:off x="8888186" y="2971800"/>
            <a:ext cx="914400" cy="914400"/>
          </a:xfrm>
          <a:prstGeom prst="ellipse">
            <a:avLst/>
          </a:prstGeom>
          <a:solidFill>
            <a:schemeClr val="bg1"/>
          </a:solidFill>
          <a:ln w="28575">
            <a:solidFill>
              <a:schemeClr val="accent4"/>
            </a:solidFill>
          </a:ln>
        </p:spPr>
        <p:txBody>
          <a:bodyPr lIns="0" tIns="0" rIns="0" bIns="0" rtlCol="0" anchor="ctr"/>
          <a:lstStyle/>
          <a:p>
            <a:pPr algn="ctr"/>
            <a:endParaRPr lang="en-US"/>
          </a:p>
        </p:txBody>
      </p:sp>
      <p:sp>
        <p:nvSpPr>
          <p:cNvPr id="6" name="Oval 14">
            <a:extLst>
              <a:ext uri="{FF2B5EF4-FFF2-40B4-BE49-F238E27FC236}">
                <a16:creationId xmlns:a16="http://schemas.microsoft.com/office/drawing/2014/main" id="{3CEE38E7-02BC-F890-4BF2-F5738E3F8C59}"/>
              </a:ext>
            </a:extLst>
          </p:cNvPr>
          <p:cNvSpPr/>
          <p:nvPr/>
        </p:nvSpPr>
        <p:spPr bwMode="auto">
          <a:xfrm>
            <a:off x="9345386" y="4537981"/>
            <a:ext cx="914400" cy="914400"/>
          </a:xfrm>
          <a:prstGeom prst="ellipse">
            <a:avLst/>
          </a:prstGeom>
          <a:solidFill>
            <a:schemeClr val="bg1"/>
          </a:solidFill>
          <a:ln w="28575">
            <a:solidFill>
              <a:schemeClr val="accent4"/>
            </a:solidFill>
          </a:ln>
        </p:spPr>
        <p:txBody>
          <a:bodyPr lIns="0" tIns="0" rIns="0" bIns="0" rtlCol="0" anchor="ctr"/>
          <a:lstStyle/>
          <a:p>
            <a:pPr algn="ctr"/>
            <a:endParaRPr lang="en-US"/>
          </a:p>
        </p:txBody>
      </p:sp>
      <p:sp>
        <p:nvSpPr>
          <p:cNvPr id="7" name="Espace réservé pour une image  9">
            <a:extLst>
              <a:ext uri="{FF2B5EF4-FFF2-40B4-BE49-F238E27FC236}">
                <a16:creationId xmlns:a16="http://schemas.microsoft.com/office/drawing/2014/main" id="{A765E59D-9575-E7A7-C5AF-46AAF6BC5BA3}"/>
              </a:ext>
            </a:extLst>
          </p:cNvPr>
          <p:cNvSpPr>
            <a:spLocks noGrp="1"/>
          </p:cNvSpPr>
          <p:nvPr>
            <p:ph type="pic" sz="quarter" idx="11" hasCustomPrompt="1"/>
          </p:nvPr>
        </p:nvSpPr>
        <p:spPr>
          <a:xfrm>
            <a:off x="9539854" y="160008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C716C52-5D52-6711-B15B-D92E20823C84}"/>
              </a:ext>
            </a:extLst>
          </p:cNvPr>
          <p:cNvSpPr>
            <a:spLocks noGrp="1"/>
          </p:cNvSpPr>
          <p:nvPr>
            <p:ph type="pic" sz="quarter" idx="12" hasCustomPrompt="1"/>
          </p:nvPr>
        </p:nvSpPr>
        <p:spPr>
          <a:xfrm>
            <a:off x="9082653" y="316626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FDBCD345-2567-3F9F-AEFB-23A2104434EA}"/>
              </a:ext>
            </a:extLst>
          </p:cNvPr>
          <p:cNvSpPr>
            <a:spLocks noGrp="1"/>
          </p:cNvSpPr>
          <p:nvPr>
            <p:ph type="pic" sz="quarter" idx="13" hasCustomPrompt="1"/>
          </p:nvPr>
        </p:nvSpPr>
        <p:spPr>
          <a:xfrm>
            <a:off x="9539853" y="4732449"/>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Espace réservé du texte 12">
            <a:extLst>
              <a:ext uri="{FF2B5EF4-FFF2-40B4-BE49-F238E27FC236}">
                <a16:creationId xmlns:a16="http://schemas.microsoft.com/office/drawing/2014/main" id="{767C85B3-B598-4936-1F32-CC90EC5E60A9}"/>
              </a:ext>
            </a:extLst>
          </p:cNvPr>
          <p:cNvSpPr>
            <a:spLocks noGrp="1"/>
          </p:cNvSpPr>
          <p:nvPr>
            <p:ph type="body" sz="quarter" idx="14" hasCustomPrompt="1"/>
          </p:nvPr>
        </p:nvSpPr>
        <p:spPr>
          <a:xfrm>
            <a:off x="5219701" y="455726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4" name="Espace réservé du texte 11">
            <a:extLst>
              <a:ext uri="{FF2B5EF4-FFF2-40B4-BE49-F238E27FC236}">
                <a16:creationId xmlns:a16="http://schemas.microsoft.com/office/drawing/2014/main" id="{2EC9EB45-F1A4-443E-A334-EE81753AFA6E}"/>
              </a:ext>
            </a:extLst>
          </p:cNvPr>
          <p:cNvSpPr>
            <a:spLocks noGrp="1"/>
          </p:cNvSpPr>
          <p:nvPr>
            <p:ph type="body" sz="quarter" idx="21" hasCustomPrompt="1"/>
          </p:nvPr>
        </p:nvSpPr>
        <p:spPr>
          <a:xfrm>
            <a:off x="5219699" y="486419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8" name="Espace réservé du texte 12">
            <a:extLst>
              <a:ext uri="{FF2B5EF4-FFF2-40B4-BE49-F238E27FC236}">
                <a16:creationId xmlns:a16="http://schemas.microsoft.com/office/drawing/2014/main" id="{AF01A254-64DB-AC92-AB99-35B490219375}"/>
              </a:ext>
            </a:extLst>
          </p:cNvPr>
          <p:cNvSpPr>
            <a:spLocks noGrp="1"/>
          </p:cNvSpPr>
          <p:nvPr>
            <p:ph type="body" sz="quarter" idx="22" hasCustomPrompt="1"/>
          </p:nvPr>
        </p:nvSpPr>
        <p:spPr>
          <a:xfrm>
            <a:off x="5219701" y="1428750"/>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B056E51B-A8E4-F612-E149-0BC515D73A63}"/>
              </a:ext>
            </a:extLst>
          </p:cNvPr>
          <p:cNvSpPr>
            <a:spLocks noGrp="1"/>
          </p:cNvSpPr>
          <p:nvPr>
            <p:ph type="body" sz="quarter" idx="23" hasCustomPrompt="1"/>
          </p:nvPr>
        </p:nvSpPr>
        <p:spPr>
          <a:xfrm>
            <a:off x="5219699" y="1735680"/>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4" name="Espace réservé du texte 12">
            <a:extLst>
              <a:ext uri="{FF2B5EF4-FFF2-40B4-BE49-F238E27FC236}">
                <a16:creationId xmlns:a16="http://schemas.microsoft.com/office/drawing/2014/main" id="{A8484C9C-FDA7-F72E-BD0C-7FD35B25D3E4}"/>
              </a:ext>
            </a:extLst>
          </p:cNvPr>
          <p:cNvSpPr>
            <a:spLocks noGrp="1"/>
          </p:cNvSpPr>
          <p:nvPr>
            <p:ph type="body" sz="quarter" idx="24" hasCustomPrompt="1"/>
          </p:nvPr>
        </p:nvSpPr>
        <p:spPr>
          <a:xfrm>
            <a:off x="4703168" y="2988695"/>
            <a:ext cx="3897086" cy="226052"/>
          </a:xfrm>
          <a:prstGeom prst="rect">
            <a:avLst/>
          </a:prstGeom>
        </p:spPr>
        <p:txBody>
          <a:bodyPr/>
          <a:lstStyle>
            <a:lvl1pPr marL="0" indent="0" algn="r">
              <a:buNone/>
              <a:defRPr sz="1200" b="1" cap="all" spc="200" baseline="0">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1E0FC034-9C66-6BFB-CB3E-B3F629D64738}"/>
              </a:ext>
            </a:extLst>
          </p:cNvPr>
          <p:cNvSpPr>
            <a:spLocks noGrp="1"/>
          </p:cNvSpPr>
          <p:nvPr>
            <p:ph type="body" sz="quarter" idx="25" hasCustomPrompt="1"/>
          </p:nvPr>
        </p:nvSpPr>
        <p:spPr>
          <a:xfrm>
            <a:off x="4703166" y="3295625"/>
            <a:ext cx="3897086" cy="570903"/>
          </a:xfrm>
          <a:prstGeom prst="rect">
            <a:avLst/>
          </a:prstGeom>
        </p:spPr>
        <p:txBody>
          <a:bodyPr/>
          <a:lstStyle>
            <a:lvl1pPr marL="0" indent="0" algn="r">
              <a:lnSpc>
                <a:spcPct val="100000"/>
              </a:lnSpc>
              <a:spcAft>
                <a:spcPts val="600"/>
              </a:spcAft>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a:t>
            </a:r>
            <a:endParaRPr lang="fr-FR"/>
          </a:p>
        </p:txBody>
      </p:sp>
      <p:sp>
        <p:nvSpPr>
          <p:cNvPr id="16" name="Espace réservé du texte 6">
            <a:extLst>
              <a:ext uri="{FF2B5EF4-FFF2-40B4-BE49-F238E27FC236}">
                <a16:creationId xmlns:a16="http://schemas.microsoft.com/office/drawing/2014/main" id="{49838683-A382-377E-4027-E7BDCAE4D265}"/>
              </a:ext>
            </a:extLst>
          </p:cNvPr>
          <p:cNvSpPr>
            <a:spLocks noGrp="1"/>
          </p:cNvSpPr>
          <p:nvPr>
            <p:ph type="body" sz="quarter" idx="26" hasCustomPrompt="1"/>
          </p:nvPr>
        </p:nvSpPr>
        <p:spPr>
          <a:xfrm>
            <a:off x="966634" y="977689"/>
            <a:ext cx="3386291" cy="1545313"/>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7" name="Espace réservé du texte 8">
            <a:extLst>
              <a:ext uri="{FF2B5EF4-FFF2-40B4-BE49-F238E27FC236}">
                <a16:creationId xmlns:a16="http://schemas.microsoft.com/office/drawing/2014/main" id="{79E0DA8A-DEDE-2902-B5CD-A0AB83E277C1}"/>
              </a:ext>
            </a:extLst>
          </p:cNvPr>
          <p:cNvSpPr>
            <a:spLocks noGrp="1"/>
          </p:cNvSpPr>
          <p:nvPr>
            <p:ph type="body" sz="quarter" idx="27" hasCustomPrompt="1"/>
          </p:nvPr>
        </p:nvSpPr>
        <p:spPr>
          <a:xfrm>
            <a:off x="966634" y="2653978"/>
            <a:ext cx="3386291"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18" name="Espace réservé du texte 11">
            <a:extLst>
              <a:ext uri="{FF2B5EF4-FFF2-40B4-BE49-F238E27FC236}">
                <a16:creationId xmlns:a16="http://schemas.microsoft.com/office/drawing/2014/main" id="{19093D9A-E28A-165F-5D3F-542ECE159898}"/>
              </a:ext>
            </a:extLst>
          </p:cNvPr>
          <p:cNvSpPr>
            <a:spLocks noGrp="1"/>
          </p:cNvSpPr>
          <p:nvPr>
            <p:ph type="body" sz="quarter" idx="28" hasCustomPrompt="1"/>
          </p:nvPr>
        </p:nvSpPr>
        <p:spPr>
          <a:xfrm>
            <a:off x="966634" y="3095625"/>
            <a:ext cx="3386291" cy="295275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3574241594"/>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p:cSld name="Turquoise_7">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bg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bg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bg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bg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bg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bg2"/>
          </a:solidFill>
          <a:ln w="2896" cap="flat">
            <a:solidFill>
              <a:schemeClr val="bg2"/>
            </a:solid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bg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solidFill>
              <a:schemeClr val="bg2"/>
            </a:solid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bg2"/>
          </a:solidFill>
          <a:ln w="2896" cap="flat">
            <a:solidFill>
              <a:schemeClr val="bg2"/>
            </a:solid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bg2"/>
          </a:solidFill>
          <a:ln w="2896" cap="flat">
            <a:solidFill>
              <a:schemeClr val="bg2"/>
            </a:solid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chemeClr val="bg2"/>
          </a:solidFill>
          <a:ln w="2896" cap="flat">
            <a:solidFill>
              <a:schemeClr val="bg2"/>
            </a:solid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702285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p:cSld name="Jaune_8">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3">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3">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3">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3">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3">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3"/>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3"/>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3"/>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3"/>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chemeClr val="accent3"/>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1332191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p:cSld name="Orange_8">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2">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chemeClr val="accent2"/>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4251587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p:cSld name="Fuscia_8">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5">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5">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5">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5">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5">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5"/>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5"/>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5"/>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5"/>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chemeClr val="accent5"/>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22077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p:cSld name="Bleu_8">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rgbClr val="0060A8">
              <a:alpha val="89804"/>
            </a:srgb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rgbClr val="0060A8"/>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rgbClr val="0060A8"/>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977113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p:cSld name="Vert_8">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CCDB5297-A495-0CF7-BCB5-02AE895A98E6}"/>
              </a:ext>
            </a:extLst>
          </p:cNvPr>
          <p:cNvSpPr/>
          <p:nvPr/>
        </p:nvSpPr>
        <p:spPr>
          <a:xfrm>
            <a:off x="6032080" y="1337922"/>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4">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4" name="Forme libre : forme 3">
            <a:extLst>
              <a:ext uri="{FF2B5EF4-FFF2-40B4-BE49-F238E27FC236}">
                <a16:creationId xmlns:a16="http://schemas.microsoft.com/office/drawing/2014/main" id="{B3E455DD-ACCB-7116-69C3-E04F314F298B}"/>
              </a:ext>
            </a:extLst>
          </p:cNvPr>
          <p:cNvSpPr/>
          <p:nvPr/>
        </p:nvSpPr>
        <p:spPr>
          <a:xfrm>
            <a:off x="6032080" y="2240521"/>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4">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5" name="Forme libre : forme 4">
            <a:extLst>
              <a:ext uri="{FF2B5EF4-FFF2-40B4-BE49-F238E27FC236}">
                <a16:creationId xmlns:a16="http://schemas.microsoft.com/office/drawing/2014/main" id="{9E529F57-2B3E-2D45-D720-4FD64AAF05DF}"/>
              </a:ext>
            </a:extLst>
          </p:cNvPr>
          <p:cNvSpPr/>
          <p:nvPr/>
        </p:nvSpPr>
        <p:spPr>
          <a:xfrm>
            <a:off x="6032080" y="31431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4">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6" name="Forme libre : forme 5">
            <a:extLst>
              <a:ext uri="{FF2B5EF4-FFF2-40B4-BE49-F238E27FC236}">
                <a16:creationId xmlns:a16="http://schemas.microsoft.com/office/drawing/2014/main" id="{4BDAD289-3D03-980A-231E-76DE9AE4E5FA}"/>
              </a:ext>
            </a:extLst>
          </p:cNvPr>
          <p:cNvSpPr/>
          <p:nvPr/>
        </p:nvSpPr>
        <p:spPr>
          <a:xfrm>
            <a:off x="6032080" y="4045720"/>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4">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7" name="Forme libre : forme 6">
            <a:extLst>
              <a:ext uri="{FF2B5EF4-FFF2-40B4-BE49-F238E27FC236}">
                <a16:creationId xmlns:a16="http://schemas.microsoft.com/office/drawing/2014/main" id="{0AB70406-253B-A3E4-8686-3B23A945D333}"/>
              </a:ext>
            </a:extLst>
          </p:cNvPr>
          <p:cNvSpPr/>
          <p:nvPr/>
        </p:nvSpPr>
        <p:spPr>
          <a:xfrm>
            <a:off x="6032080" y="4948319"/>
            <a:ext cx="6159920" cy="804216"/>
          </a:xfrm>
          <a:custGeom>
            <a:avLst/>
            <a:gdLst>
              <a:gd name="connsiteX0" fmla="*/ 0 w 9149782"/>
              <a:gd name="connsiteY0" fmla="*/ 0 h 804216"/>
              <a:gd name="connsiteX1" fmla="*/ 9149782 w 9149782"/>
              <a:gd name="connsiteY1" fmla="*/ 0 h 804216"/>
              <a:gd name="connsiteX2" fmla="*/ 9149782 w 9149782"/>
              <a:gd name="connsiteY2" fmla="*/ 804216 h 804216"/>
              <a:gd name="connsiteX3" fmla="*/ 0 w 9149782"/>
              <a:gd name="connsiteY3" fmla="*/ 804216 h 804216"/>
            </a:gdLst>
            <a:ahLst/>
            <a:cxnLst>
              <a:cxn ang="0">
                <a:pos x="connsiteX0" y="connsiteY0"/>
              </a:cxn>
              <a:cxn ang="0">
                <a:pos x="connsiteX1" y="connsiteY1"/>
              </a:cxn>
              <a:cxn ang="0">
                <a:pos x="connsiteX2" y="connsiteY2"/>
              </a:cxn>
              <a:cxn ang="0">
                <a:pos x="connsiteX3" y="connsiteY3"/>
              </a:cxn>
            </a:cxnLst>
            <a:rect l="l" t="t" r="r" b="b"/>
            <a:pathLst>
              <a:path w="9149782" h="804216">
                <a:moveTo>
                  <a:pt x="0" y="0"/>
                </a:moveTo>
                <a:lnTo>
                  <a:pt x="9149782" y="0"/>
                </a:lnTo>
                <a:lnTo>
                  <a:pt x="9149782" y="804216"/>
                </a:lnTo>
                <a:lnTo>
                  <a:pt x="0" y="804216"/>
                </a:lnTo>
                <a:close/>
              </a:path>
            </a:pathLst>
          </a:custGeom>
          <a:solidFill>
            <a:schemeClr val="accent4">
              <a:alpha val="89804"/>
            </a:schemeClr>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8" name="Forme libre : forme 7">
            <a:extLst>
              <a:ext uri="{FF2B5EF4-FFF2-40B4-BE49-F238E27FC236}">
                <a16:creationId xmlns:a16="http://schemas.microsoft.com/office/drawing/2014/main" id="{E4DE3365-EAE2-FEA4-43AC-448A789D6812}"/>
              </a:ext>
            </a:extLst>
          </p:cNvPr>
          <p:cNvSpPr/>
          <p:nvPr/>
        </p:nvSpPr>
        <p:spPr>
          <a:xfrm>
            <a:off x="5626491" y="1334441"/>
            <a:ext cx="811173" cy="811173"/>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4"/>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9" name="Forme libre : forme 8">
            <a:extLst>
              <a:ext uri="{FF2B5EF4-FFF2-40B4-BE49-F238E27FC236}">
                <a16:creationId xmlns:a16="http://schemas.microsoft.com/office/drawing/2014/main" id="{ADCE6B02-7651-69C9-8592-8B28CEAE5412}"/>
              </a:ext>
            </a:extLst>
          </p:cNvPr>
          <p:cNvSpPr/>
          <p:nvPr/>
        </p:nvSpPr>
        <p:spPr>
          <a:xfrm>
            <a:off x="5707699" y="1415649"/>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0" name="Forme libre : forme 9">
            <a:extLst>
              <a:ext uri="{FF2B5EF4-FFF2-40B4-BE49-F238E27FC236}">
                <a16:creationId xmlns:a16="http://schemas.microsoft.com/office/drawing/2014/main" id="{C2E5DB82-0F68-3F2B-DB0A-060ECA59C9A4}"/>
              </a:ext>
            </a:extLst>
          </p:cNvPr>
          <p:cNvSpPr/>
          <p:nvPr/>
        </p:nvSpPr>
        <p:spPr>
          <a:xfrm rot="18900000">
            <a:off x="5626485" y="2237052"/>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4"/>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1" name="Forme libre : forme 10">
            <a:extLst>
              <a:ext uri="{FF2B5EF4-FFF2-40B4-BE49-F238E27FC236}">
                <a16:creationId xmlns:a16="http://schemas.microsoft.com/office/drawing/2014/main" id="{610330E6-BB3F-14F7-6966-F286A05E13E7}"/>
              </a:ext>
            </a:extLst>
          </p:cNvPr>
          <p:cNvSpPr/>
          <p:nvPr/>
        </p:nvSpPr>
        <p:spPr>
          <a:xfrm rot="18900000">
            <a:off x="5707688" y="2318255"/>
            <a:ext cx="648755" cy="648755"/>
          </a:xfrm>
          <a:custGeom>
            <a:avLst/>
            <a:gdLst>
              <a:gd name="connsiteX0" fmla="*/ 648755 w 648755"/>
              <a:gd name="connsiteY0" fmla="*/ 324378 h 648755"/>
              <a:gd name="connsiteX1" fmla="*/ 324378 w 648755"/>
              <a:gd name="connsiteY1" fmla="*/ 648755 h 648755"/>
              <a:gd name="connsiteX2" fmla="*/ 0 w 648755"/>
              <a:gd name="connsiteY2" fmla="*/ 324377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6"/>
                  <a:pt x="503526" y="648755"/>
                  <a:pt x="324378" y="648755"/>
                </a:cubicBezTo>
                <a:cubicBezTo>
                  <a:pt x="145229" y="648755"/>
                  <a:pt x="0" y="503526"/>
                  <a:pt x="0" y="324377"/>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2" name="Forme libre : forme 11">
            <a:extLst>
              <a:ext uri="{FF2B5EF4-FFF2-40B4-BE49-F238E27FC236}">
                <a16:creationId xmlns:a16="http://schemas.microsoft.com/office/drawing/2014/main" id="{FE7BF87C-C876-D507-FDBF-E469FB0A1259}"/>
              </a:ext>
            </a:extLst>
          </p:cNvPr>
          <p:cNvSpPr/>
          <p:nvPr/>
        </p:nvSpPr>
        <p:spPr>
          <a:xfrm>
            <a:off x="5626496" y="3139644"/>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3"/>
                  <a:pt x="629583" y="811169"/>
                  <a:pt x="405584" y="811169"/>
                </a:cubicBezTo>
                <a:cubicBezTo>
                  <a:pt x="181586" y="811169"/>
                  <a:pt x="0" y="629583"/>
                  <a:pt x="0" y="405584"/>
                </a:cubicBezTo>
                <a:cubicBezTo>
                  <a:pt x="0" y="181586"/>
                  <a:pt x="181586" y="0"/>
                  <a:pt x="405584" y="0"/>
                </a:cubicBezTo>
                <a:cubicBezTo>
                  <a:pt x="629583" y="0"/>
                  <a:pt x="811169" y="181586"/>
                  <a:pt x="811169" y="405584"/>
                </a:cubicBezTo>
                <a:close/>
              </a:path>
            </a:pathLst>
          </a:custGeom>
          <a:solidFill>
            <a:schemeClr val="accent4"/>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3" name="Forme libre : forme 12">
            <a:extLst>
              <a:ext uri="{FF2B5EF4-FFF2-40B4-BE49-F238E27FC236}">
                <a16:creationId xmlns:a16="http://schemas.microsoft.com/office/drawing/2014/main" id="{63B90BCF-2773-6593-3F85-8C9876317723}"/>
              </a:ext>
            </a:extLst>
          </p:cNvPr>
          <p:cNvSpPr/>
          <p:nvPr/>
        </p:nvSpPr>
        <p:spPr>
          <a:xfrm>
            <a:off x="5707699" y="3220848"/>
            <a:ext cx="648761" cy="648761"/>
          </a:xfrm>
          <a:custGeom>
            <a:avLst/>
            <a:gdLst>
              <a:gd name="connsiteX0" fmla="*/ 648761 w 648761"/>
              <a:gd name="connsiteY0" fmla="*/ 324381 h 648761"/>
              <a:gd name="connsiteX1" fmla="*/ 324381 w 648761"/>
              <a:gd name="connsiteY1" fmla="*/ 648761 h 648761"/>
              <a:gd name="connsiteX2" fmla="*/ 0 w 648761"/>
              <a:gd name="connsiteY2" fmla="*/ 324381 h 648761"/>
              <a:gd name="connsiteX3" fmla="*/ 324381 w 648761"/>
              <a:gd name="connsiteY3" fmla="*/ 0 h 648761"/>
              <a:gd name="connsiteX4" fmla="*/ 648761 w 648761"/>
              <a:gd name="connsiteY4" fmla="*/ 324381 h 64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61" h="648761">
                <a:moveTo>
                  <a:pt x="648761" y="324381"/>
                </a:moveTo>
                <a:cubicBezTo>
                  <a:pt x="648761" y="503531"/>
                  <a:pt x="503531" y="648761"/>
                  <a:pt x="324381" y="648761"/>
                </a:cubicBezTo>
                <a:cubicBezTo>
                  <a:pt x="145230" y="648761"/>
                  <a:pt x="0" y="503531"/>
                  <a:pt x="0" y="324381"/>
                </a:cubicBezTo>
                <a:cubicBezTo>
                  <a:pt x="0" y="145230"/>
                  <a:pt x="145230" y="0"/>
                  <a:pt x="324381" y="0"/>
                </a:cubicBezTo>
                <a:cubicBezTo>
                  <a:pt x="503531" y="0"/>
                  <a:pt x="648761" y="145230"/>
                  <a:pt x="648761" y="324381"/>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4" name="Forme libre : forme 13">
            <a:extLst>
              <a:ext uri="{FF2B5EF4-FFF2-40B4-BE49-F238E27FC236}">
                <a16:creationId xmlns:a16="http://schemas.microsoft.com/office/drawing/2014/main" id="{FB6A729A-5F15-43FE-71C9-13EEAD8F7235}"/>
              </a:ext>
            </a:extLst>
          </p:cNvPr>
          <p:cNvSpPr/>
          <p:nvPr/>
        </p:nvSpPr>
        <p:spPr>
          <a:xfrm rot="18900000">
            <a:off x="5626471" y="4042239"/>
            <a:ext cx="811161" cy="811161"/>
          </a:xfrm>
          <a:custGeom>
            <a:avLst/>
            <a:gdLst>
              <a:gd name="connsiteX0" fmla="*/ 811161 w 811161"/>
              <a:gd name="connsiteY0" fmla="*/ 405581 h 811161"/>
              <a:gd name="connsiteX1" fmla="*/ 405581 w 811161"/>
              <a:gd name="connsiteY1" fmla="*/ 811161 h 811161"/>
              <a:gd name="connsiteX2" fmla="*/ 0 w 811161"/>
              <a:gd name="connsiteY2" fmla="*/ 405581 h 811161"/>
              <a:gd name="connsiteX3" fmla="*/ 405581 w 811161"/>
              <a:gd name="connsiteY3" fmla="*/ 0 h 811161"/>
              <a:gd name="connsiteX4" fmla="*/ 811161 w 811161"/>
              <a:gd name="connsiteY4" fmla="*/ 405581 h 811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1" h="811161">
                <a:moveTo>
                  <a:pt x="811161" y="405581"/>
                </a:moveTo>
                <a:cubicBezTo>
                  <a:pt x="811161" y="629577"/>
                  <a:pt x="629577" y="811161"/>
                  <a:pt x="405581" y="811161"/>
                </a:cubicBezTo>
                <a:cubicBezTo>
                  <a:pt x="181585" y="811161"/>
                  <a:pt x="0" y="629577"/>
                  <a:pt x="0" y="405581"/>
                </a:cubicBezTo>
                <a:cubicBezTo>
                  <a:pt x="0" y="181585"/>
                  <a:pt x="181585" y="0"/>
                  <a:pt x="405581" y="0"/>
                </a:cubicBezTo>
                <a:cubicBezTo>
                  <a:pt x="629577" y="0"/>
                  <a:pt x="811161" y="181585"/>
                  <a:pt x="811161" y="405581"/>
                </a:cubicBezTo>
                <a:close/>
              </a:path>
            </a:pathLst>
          </a:custGeom>
          <a:solidFill>
            <a:schemeClr val="accent4"/>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5" name="Forme libre : forme 14">
            <a:extLst>
              <a:ext uri="{FF2B5EF4-FFF2-40B4-BE49-F238E27FC236}">
                <a16:creationId xmlns:a16="http://schemas.microsoft.com/office/drawing/2014/main" id="{744578B2-44C4-F921-7C86-FC7FB2EDC240}"/>
              </a:ext>
            </a:extLst>
          </p:cNvPr>
          <p:cNvSpPr/>
          <p:nvPr/>
        </p:nvSpPr>
        <p:spPr>
          <a:xfrm rot="18900000">
            <a:off x="5707674" y="4123442"/>
            <a:ext cx="648755" cy="648755"/>
          </a:xfrm>
          <a:custGeom>
            <a:avLst/>
            <a:gdLst>
              <a:gd name="connsiteX0" fmla="*/ 648755 w 648755"/>
              <a:gd name="connsiteY0" fmla="*/ 324378 h 648755"/>
              <a:gd name="connsiteX1" fmla="*/ 324378 w 648755"/>
              <a:gd name="connsiteY1" fmla="*/ 648755 h 648755"/>
              <a:gd name="connsiteX2" fmla="*/ 0 w 648755"/>
              <a:gd name="connsiteY2" fmla="*/ 324378 h 648755"/>
              <a:gd name="connsiteX3" fmla="*/ 324378 w 648755"/>
              <a:gd name="connsiteY3" fmla="*/ 0 h 648755"/>
              <a:gd name="connsiteX4" fmla="*/ 648755 w 648755"/>
              <a:gd name="connsiteY4" fmla="*/ 324378 h 648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5" h="648755">
                <a:moveTo>
                  <a:pt x="648755" y="324378"/>
                </a:moveTo>
                <a:cubicBezTo>
                  <a:pt x="648755" y="503527"/>
                  <a:pt x="503526" y="648755"/>
                  <a:pt x="324378" y="648755"/>
                </a:cubicBezTo>
                <a:cubicBezTo>
                  <a:pt x="145229" y="648755"/>
                  <a:pt x="0" y="503526"/>
                  <a:pt x="0" y="324378"/>
                </a:cubicBezTo>
                <a:cubicBezTo>
                  <a:pt x="0" y="145229"/>
                  <a:pt x="145229" y="0"/>
                  <a:pt x="324378" y="0"/>
                </a:cubicBezTo>
                <a:cubicBezTo>
                  <a:pt x="503526" y="0"/>
                  <a:pt x="648755" y="145229"/>
                  <a:pt x="648755" y="324378"/>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6" name="Forme libre : forme 15">
            <a:extLst>
              <a:ext uri="{FF2B5EF4-FFF2-40B4-BE49-F238E27FC236}">
                <a16:creationId xmlns:a16="http://schemas.microsoft.com/office/drawing/2014/main" id="{50767CA1-E9D6-9179-D943-40347DE730D0}"/>
              </a:ext>
            </a:extLst>
          </p:cNvPr>
          <p:cNvSpPr/>
          <p:nvPr/>
        </p:nvSpPr>
        <p:spPr>
          <a:xfrm>
            <a:off x="5626496" y="4944843"/>
            <a:ext cx="811168" cy="811168"/>
          </a:xfrm>
          <a:custGeom>
            <a:avLst/>
            <a:gdLst>
              <a:gd name="connsiteX0" fmla="*/ 811169 w 811168"/>
              <a:gd name="connsiteY0" fmla="*/ 405584 h 811168"/>
              <a:gd name="connsiteX1" fmla="*/ 405584 w 811168"/>
              <a:gd name="connsiteY1" fmla="*/ 811169 h 811168"/>
              <a:gd name="connsiteX2" fmla="*/ 0 w 811168"/>
              <a:gd name="connsiteY2" fmla="*/ 405584 h 811168"/>
              <a:gd name="connsiteX3" fmla="*/ 405584 w 811168"/>
              <a:gd name="connsiteY3" fmla="*/ 0 h 811168"/>
              <a:gd name="connsiteX4" fmla="*/ 811169 w 811168"/>
              <a:gd name="connsiteY4" fmla="*/ 405584 h 81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168" h="811168">
                <a:moveTo>
                  <a:pt x="811169" y="405584"/>
                </a:moveTo>
                <a:cubicBezTo>
                  <a:pt x="811169" y="629582"/>
                  <a:pt x="629583" y="811169"/>
                  <a:pt x="405584" y="811169"/>
                </a:cubicBezTo>
                <a:cubicBezTo>
                  <a:pt x="181586" y="811169"/>
                  <a:pt x="0" y="629582"/>
                  <a:pt x="0" y="405584"/>
                </a:cubicBezTo>
                <a:cubicBezTo>
                  <a:pt x="0" y="181586"/>
                  <a:pt x="181586" y="0"/>
                  <a:pt x="405584" y="0"/>
                </a:cubicBezTo>
                <a:cubicBezTo>
                  <a:pt x="629583" y="0"/>
                  <a:pt x="811169" y="181586"/>
                  <a:pt x="811169" y="405584"/>
                </a:cubicBezTo>
                <a:close/>
              </a:path>
            </a:pathLst>
          </a:custGeom>
          <a:solidFill>
            <a:schemeClr val="accent4"/>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sp>
        <p:nvSpPr>
          <p:cNvPr id="17" name="Forme libre : forme 16">
            <a:extLst>
              <a:ext uri="{FF2B5EF4-FFF2-40B4-BE49-F238E27FC236}">
                <a16:creationId xmlns:a16="http://schemas.microsoft.com/office/drawing/2014/main" id="{FFE28335-9951-98BB-A242-BCA98A7C0757}"/>
              </a:ext>
            </a:extLst>
          </p:cNvPr>
          <p:cNvSpPr/>
          <p:nvPr/>
        </p:nvSpPr>
        <p:spPr>
          <a:xfrm rot="16700593">
            <a:off x="5707617" y="5026247"/>
            <a:ext cx="648750" cy="648750"/>
          </a:xfrm>
          <a:custGeom>
            <a:avLst/>
            <a:gdLst>
              <a:gd name="connsiteX0" fmla="*/ 648750 w 648750"/>
              <a:gd name="connsiteY0" fmla="*/ 324375 h 648750"/>
              <a:gd name="connsiteX1" fmla="*/ 324375 w 648750"/>
              <a:gd name="connsiteY1" fmla="*/ 648750 h 648750"/>
              <a:gd name="connsiteX2" fmla="*/ 0 w 648750"/>
              <a:gd name="connsiteY2" fmla="*/ 324375 h 648750"/>
              <a:gd name="connsiteX3" fmla="*/ 324375 w 648750"/>
              <a:gd name="connsiteY3" fmla="*/ 0 h 648750"/>
              <a:gd name="connsiteX4" fmla="*/ 648750 w 648750"/>
              <a:gd name="connsiteY4" fmla="*/ 324375 h 64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50" h="648750">
                <a:moveTo>
                  <a:pt x="648750" y="324375"/>
                </a:moveTo>
                <a:cubicBezTo>
                  <a:pt x="648750" y="503523"/>
                  <a:pt x="503523" y="648750"/>
                  <a:pt x="324375" y="648750"/>
                </a:cubicBezTo>
                <a:cubicBezTo>
                  <a:pt x="145228" y="648750"/>
                  <a:pt x="0" y="503522"/>
                  <a:pt x="0" y="324375"/>
                </a:cubicBezTo>
                <a:cubicBezTo>
                  <a:pt x="0" y="145228"/>
                  <a:pt x="145228" y="0"/>
                  <a:pt x="324375" y="0"/>
                </a:cubicBezTo>
                <a:cubicBezTo>
                  <a:pt x="503523" y="0"/>
                  <a:pt x="648750" y="145228"/>
                  <a:pt x="648750" y="324375"/>
                </a:cubicBezTo>
                <a:close/>
              </a:path>
            </a:pathLst>
          </a:custGeom>
          <a:solidFill>
            <a:srgbClr val="FFFFFF"/>
          </a:solidFill>
          <a:ln w="2896" cap="flat">
            <a:noFill/>
            <a:prstDash val="solid"/>
            <a:miter/>
          </a:ln>
        </p:spPr>
        <p:txBody>
          <a:bodyPr rtlCol="0" anchor="ctr"/>
          <a:lstStyle/>
          <a:p>
            <a:endParaRPr lang="fr-FR">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42" name="Espace réservé pour une image  9">
            <a:extLst>
              <a:ext uri="{FF2B5EF4-FFF2-40B4-BE49-F238E27FC236}">
                <a16:creationId xmlns:a16="http://schemas.microsoft.com/office/drawing/2014/main" id="{78F96184-FE5F-A7CD-7865-320FE59103E6}"/>
              </a:ext>
            </a:extLst>
          </p:cNvPr>
          <p:cNvSpPr>
            <a:spLocks noGrp="1"/>
          </p:cNvSpPr>
          <p:nvPr>
            <p:ph type="pic" sz="quarter" idx="10" hasCustomPrompt="1"/>
          </p:nvPr>
        </p:nvSpPr>
        <p:spPr>
          <a:xfrm>
            <a:off x="5852735" y="1563415"/>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3" name="Espace réservé pour une image  9">
            <a:extLst>
              <a:ext uri="{FF2B5EF4-FFF2-40B4-BE49-F238E27FC236}">
                <a16:creationId xmlns:a16="http://schemas.microsoft.com/office/drawing/2014/main" id="{EB03CAC1-57B3-F870-8417-39C736B38689}"/>
              </a:ext>
            </a:extLst>
          </p:cNvPr>
          <p:cNvSpPr>
            <a:spLocks noGrp="1"/>
          </p:cNvSpPr>
          <p:nvPr>
            <p:ph type="pic" sz="quarter" idx="11" hasCustomPrompt="1"/>
          </p:nvPr>
        </p:nvSpPr>
        <p:spPr>
          <a:xfrm>
            <a:off x="5852735" y="246407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4" name="Espace réservé pour une image  9">
            <a:extLst>
              <a:ext uri="{FF2B5EF4-FFF2-40B4-BE49-F238E27FC236}">
                <a16:creationId xmlns:a16="http://schemas.microsoft.com/office/drawing/2014/main" id="{5429102B-8EDC-C156-B854-62197A9741B3}"/>
              </a:ext>
            </a:extLst>
          </p:cNvPr>
          <p:cNvSpPr>
            <a:spLocks noGrp="1"/>
          </p:cNvSpPr>
          <p:nvPr>
            <p:ph type="pic" sz="quarter" idx="12" hasCustomPrompt="1"/>
          </p:nvPr>
        </p:nvSpPr>
        <p:spPr>
          <a:xfrm>
            <a:off x="5852735" y="3359887"/>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5" name="Espace réservé pour une image  9">
            <a:extLst>
              <a:ext uri="{FF2B5EF4-FFF2-40B4-BE49-F238E27FC236}">
                <a16:creationId xmlns:a16="http://schemas.microsoft.com/office/drawing/2014/main" id="{75D9911E-0030-66AD-8F05-5046F659D7D1}"/>
              </a:ext>
            </a:extLst>
          </p:cNvPr>
          <p:cNvSpPr>
            <a:spLocks noGrp="1"/>
          </p:cNvSpPr>
          <p:nvPr>
            <p:ph type="pic" sz="quarter" idx="13" hasCustomPrompt="1"/>
          </p:nvPr>
        </p:nvSpPr>
        <p:spPr>
          <a:xfrm>
            <a:off x="5852735" y="4268474"/>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46" name="Espace réservé pour une image  9">
            <a:extLst>
              <a:ext uri="{FF2B5EF4-FFF2-40B4-BE49-F238E27FC236}">
                <a16:creationId xmlns:a16="http://schemas.microsoft.com/office/drawing/2014/main" id="{30945B05-A09E-ECC2-3E47-5A035974216A}"/>
              </a:ext>
            </a:extLst>
          </p:cNvPr>
          <p:cNvSpPr>
            <a:spLocks noGrp="1"/>
          </p:cNvSpPr>
          <p:nvPr>
            <p:ph type="pic" sz="quarter" idx="14" hasCustomPrompt="1"/>
          </p:nvPr>
        </p:nvSpPr>
        <p:spPr>
          <a:xfrm>
            <a:off x="5852735" y="5177616"/>
            <a:ext cx="358689" cy="358689"/>
          </a:xfrm>
          <a:prstGeom prst="rect">
            <a:avLst/>
          </a:prstGeom>
        </p:spPr>
        <p:txBody>
          <a:bodyPr anchor="ctr"/>
          <a:lstStyle>
            <a:lvl1pPr marL="0" indent="0" algn="ctr">
              <a:buNone/>
              <a:defRPr sz="6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33" name="Espace réservé du texte 8">
            <a:extLst>
              <a:ext uri="{FF2B5EF4-FFF2-40B4-BE49-F238E27FC236}">
                <a16:creationId xmlns:a16="http://schemas.microsoft.com/office/drawing/2014/main" id="{3C4F008B-0FB9-B890-06FD-D3A1F2344C5B}"/>
              </a:ext>
            </a:extLst>
          </p:cNvPr>
          <p:cNvSpPr>
            <a:spLocks noGrp="1"/>
          </p:cNvSpPr>
          <p:nvPr>
            <p:ph type="body" sz="quarter" idx="27" hasCustomPrompt="1"/>
          </p:nvPr>
        </p:nvSpPr>
        <p:spPr>
          <a:xfrm>
            <a:off x="6582700" y="1603831"/>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4" name="Espace réservé du texte 11">
            <a:extLst>
              <a:ext uri="{FF2B5EF4-FFF2-40B4-BE49-F238E27FC236}">
                <a16:creationId xmlns:a16="http://schemas.microsoft.com/office/drawing/2014/main" id="{958376A6-4768-C153-FC41-D79885BFDB7E}"/>
              </a:ext>
            </a:extLst>
          </p:cNvPr>
          <p:cNvSpPr>
            <a:spLocks noGrp="1"/>
          </p:cNvSpPr>
          <p:nvPr>
            <p:ph type="body" sz="quarter" idx="28" hasCustomPrompt="1"/>
          </p:nvPr>
        </p:nvSpPr>
        <p:spPr>
          <a:xfrm>
            <a:off x="8068284" y="1466493"/>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35" name="Espace réservé du texte 8">
            <a:extLst>
              <a:ext uri="{FF2B5EF4-FFF2-40B4-BE49-F238E27FC236}">
                <a16:creationId xmlns:a16="http://schemas.microsoft.com/office/drawing/2014/main" id="{DCD59D11-4760-D3D6-3971-FE05566F2403}"/>
              </a:ext>
            </a:extLst>
          </p:cNvPr>
          <p:cNvSpPr>
            <a:spLocks noGrp="1"/>
          </p:cNvSpPr>
          <p:nvPr>
            <p:ph type="body" sz="quarter" idx="29" hasCustomPrompt="1"/>
          </p:nvPr>
        </p:nvSpPr>
        <p:spPr>
          <a:xfrm>
            <a:off x="6582700" y="2498302"/>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36" name="Espace réservé du texte 11">
            <a:extLst>
              <a:ext uri="{FF2B5EF4-FFF2-40B4-BE49-F238E27FC236}">
                <a16:creationId xmlns:a16="http://schemas.microsoft.com/office/drawing/2014/main" id="{12F67B81-D9D2-F473-CBF3-6C0E2065C617}"/>
              </a:ext>
            </a:extLst>
          </p:cNvPr>
          <p:cNvSpPr>
            <a:spLocks noGrp="1"/>
          </p:cNvSpPr>
          <p:nvPr>
            <p:ph type="body" sz="quarter" idx="30" hasCustomPrompt="1"/>
          </p:nvPr>
        </p:nvSpPr>
        <p:spPr>
          <a:xfrm>
            <a:off x="8068284" y="2360964"/>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0" name="Espace réservé du texte 8">
            <a:extLst>
              <a:ext uri="{FF2B5EF4-FFF2-40B4-BE49-F238E27FC236}">
                <a16:creationId xmlns:a16="http://schemas.microsoft.com/office/drawing/2014/main" id="{AE5DA6A8-A232-64BC-BF3B-B8A5398BE27E}"/>
              </a:ext>
            </a:extLst>
          </p:cNvPr>
          <p:cNvSpPr>
            <a:spLocks noGrp="1"/>
          </p:cNvSpPr>
          <p:nvPr>
            <p:ph type="body" sz="quarter" idx="31" hasCustomPrompt="1"/>
          </p:nvPr>
        </p:nvSpPr>
        <p:spPr>
          <a:xfrm>
            <a:off x="6582700" y="3393046"/>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1" name="Espace réservé du texte 11">
            <a:extLst>
              <a:ext uri="{FF2B5EF4-FFF2-40B4-BE49-F238E27FC236}">
                <a16:creationId xmlns:a16="http://schemas.microsoft.com/office/drawing/2014/main" id="{8A788098-48C2-3D88-FD3F-296499FE201B}"/>
              </a:ext>
            </a:extLst>
          </p:cNvPr>
          <p:cNvSpPr>
            <a:spLocks noGrp="1"/>
          </p:cNvSpPr>
          <p:nvPr>
            <p:ph type="body" sz="quarter" idx="32" hasCustomPrompt="1"/>
          </p:nvPr>
        </p:nvSpPr>
        <p:spPr>
          <a:xfrm>
            <a:off x="8068284" y="3255708"/>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7" name="Espace réservé du texte 8">
            <a:extLst>
              <a:ext uri="{FF2B5EF4-FFF2-40B4-BE49-F238E27FC236}">
                <a16:creationId xmlns:a16="http://schemas.microsoft.com/office/drawing/2014/main" id="{DC26E207-8441-6DB4-9BD7-4FF19E522F22}"/>
              </a:ext>
            </a:extLst>
          </p:cNvPr>
          <p:cNvSpPr>
            <a:spLocks noGrp="1"/>
          </p:cNvSpPr>
          <p:nvPr>
            <p:ph type="body" sz="quarter" idx="33" hasCustomPrompt="1"/>
          </p:nvPr>
        </p:nvSpPr>
        <p:spPr>
          <a:xfrm>
            <a:off x="6582700" y="432708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48" name="Espace réservé du texte 11">
            <a:extLst>
              <a:ext uri="{FF2B5EF4-FFF2-40B4-BE49-F238E27FC236}">
                <a16:creationId xmlns:a16="http://schemas.microsoft.com/office/drawing/2014/main" id="{E2B55720-3CAD-EC93-F74D-A69F56A8E1C5}"/>
              </a:ext>
            </a:extLst>
          </p:cNvPr>
          <p:cNvSpPr>
            <a:spLocks noGrp="1"/>
          </p:cNvSpPr>
          <p:nvPr>
            <p:ph type="body" sz="quarter" idx="34" hasCustomPrompt="1"/>
          </p:nvPr>
        </p:nvSpPr>
        <p:spPr>
          <a:xfrm>
            <a:off x="8068284" y="418975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49" name="Espace réservé du texte 8">
            <a:extLst>
              <a:ext uri="{FF2B5EF4-FFF2-40B4-BE49-F238E27FC236}">
                <a16:creationId xmlns:a16="http://schemas.microsoft.com/office/drawing/2014/main" id="{8C6FEE5D-6CBB-7BFC-B71A-8765CB90FD78}"/>
              </a:ext>
            </a:extLst>
          </p:cNvPr>
          <p:cNvSpPr>
            <a:spLocks noGrp="1"/>
          </p:cNvSpPr>
          <p:nvPr>
            <p:ph type="body" sz="quarter" idx="35" hasCustomPrompt="1"/>
          </p:nvPr>
        </p:nvSpPr>
        <p:spPr>
          <a:xfrm>
            <a:off x="6582700" y="5228799"/>
            <a:ext cx="1295153" cy="310671"/>
          </a:xfrm>
          <a:prstGeom prst="rect">
            <a:avLst/>
          </a:prstGeom>
        </p:spPr>
        <p:txBody>
          <a:bodyPr/>
          <a:lstStyle>
            <a:lvl1pPr marL="0" indent="0">
              <a:buNone/>
              <a:defRPr sz="1400" b="1">
                <a:solidFill>
                  <a:schemeClr val="bg1"/>
                </a:solidFill>
                <a:latin typeface="Quicksand" pitchFamily="2" charset="0"/>
              </a:defRPr>
            </a:lvl1pPr>
          </a:lstStyle>
          <a:p>
            <a:pPr lvl="0"/>
            <a:r>
              <a:rPr lang="fr-FR"/>
              <a:t>Lorem ipsum</a:t>
            </a:r>
          </a:p>
        </p:txBody>
      </p:sp>
      <p:sp>
        <p:nvSpPr>
          <p:cNvPr id="50" name="Espace réservé du texte 11">
            <a:extLst>
              <a:ext uri="{FF2B5EF4-FFF2-40B4-BE49-F238E27FC236}">
                <a16:creationId xmlns:a16="http://schemas.microsoft.com/office/drawing/2014/main" id="{C79162BB-56B6-6B59-FFFA-729F37364269}"/>
              </a:ext>
            </a:extLst>
          </p:cNvPr>
          <p:cNvSpPr>
            <a:spLocks noGrp="1"/>
          </p:cNvSpPr>
          <p:nvPr>
            <p:ph type="body" sz="quarter" idx="36" hasCustomPrompt="1"/>
          </p:nvPr>
        </p:nvSpPr>
        <p:spPr>
          <a:xfrm>
            <a:off x="8068284" y="5091461"/>
            <a:ext cx="4009416" cy="569342"/>
          </a:xfrm>
          <a:prstGeom prst="rect">
            <a:avLst/>
          </a:prstGeom>
        </p:spPr>
        <p:txBody>
          <a:bodyPr/>
          <a:lstStyle>
            <a:lvl1pPr marL="0" indent="0">
              <a:buNone/>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dolor sit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sed do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eiusmod</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tempor</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incididunt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altLang="ko-KR" sz="1100">
                <a:solidFill>
                  <a:schemeClr val="bg1"/>
                </a:solidFill>
                <a:latin typeface="Open Sans" panose="020B0606030504020204" pitchFamily="34" charset="0"/>
                <a:ea typeface="Open Sans" panose="020B0606030504020204" pitchFamily="34" charset="0"/>
                <a:cs typeface="Open Sans" panose="020B0606030504020204" pitchFamily="34" charset="0"/>
              </a:rPr>
              <a:t> labore et dolore magna </a:t>
            </a:r>
            <a:r>
              <a:rPr lang="en-US" altLang="ko-KR" sz="1100" err="1">
                <a:solidFill>
                  <a:schemeClr val="bg1"/>
                </a:solidFill>
                <a:latin typeface="Open Sans" panose="020B0606030504020204" pitchFamily="34" charset="0"/>
                <a:ea typeface="Open Sans" panose="020B0606030504020204" pitchFamily="34" charset="0"/>
                <a:cs typeface="Open Sans" panose="020B0606030504020204" pitchFamily="34" charset="0"/>
              </a:rPr>
              <a:t>aliqua</a:t>
            </a:r>
            <a:endParaRPr lang="fr-FR"/>
          </a:p>
        </p:txBody>
      </p:sp>
      <p:sp>
        <p:nvSpPr>
          <p:cNvPr id="51" name="Espace réservé du texte 6">
            <a:extLst>
              <a:ext uri="{FF2B5EF4-FFF2-40B4-BE49-F238E27FC236}">
                <a16:creationId xmlns:a16="http://schemas.microsoft.com/office/drawing/2014/main" id="{BD12D13B-2780-E18D-2C9F-21124BCBBE33}"/>
              </a:ext>
            </a:extLst>
          </p:cNvPr>
          <p:cNvSpPr>
            <a:spLocks noGrp="1"/>
          </p:cNvSpPr>
          <p:nvPr>
            <p:ph type="body" sz="quarter" idx="26" hasCustomPrompt="1"/>
          </p:nvPr>
        </p:nvSpPr>
        <p:spPr>
          <a:xfrm>
            <a:off x="966634" y="977689"/>
            <a:ext cx="4212473"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52" name="Espace réservé du texte 8">
            <a:extLst>
              <a:ext uri="{FF2B5EF4-FFF2-40B4-BE49-F238E27FC236}">
                <a16:creationId xmlns:a16="http://schemas.microsoft.com/office/drawing/2014/main" id="{6EEE7F6C-CEAC-E540-3F52-614E8789D550}"/>
              </a:ext>
            </a:extLst>
          </p:cNvPr>
          <p:cNvSpPr>
            <a:spLocks noGrp="1"/>
          </p:cNvSpPr>
          <p:nvPr>
            <p:ph type="body" sz="quarter" idx="37" hasCustomPrompt="1"/>
          </p:nvPr>
        </p:nvSpPr>
        <p:spPr>
          <a:xfrm>
            <a:off x="966634" y="2240521"/>
            <a:ext cx="4212473"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53" name="Espace réservé du texte 11">
            <a:extLst>
              <a:ext uri="{FF2B5EF4-FFF2-40B4-BE49-F238E27FC236}">
                <a16:creationId xmlns:a16="http://schemas.microsoft.com/office/drawing/2014/main" id="{D457F54C-F166-B604-6B5A-215230CAD249}"/>
              </a:ext>
            </a:extLst>
          </p:cNvPr>
          <p:cNvSpPr>
            <a:spLocks noGrp="1"/>
          </p:cNvSpPr>
          <p:nvPr>
            <p:ph type="body" sz="quarter" idx="38" hasCustomPrompt="1"/>
          </p:nvPr>
        </p:nvSpPr>
        <p:spPr>
          <a:xfrm>
            <a:off x="966634" y="2682167"/>
            <a:ext cx="4212473"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85330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p:cSld name="Turquoise_8">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p:nvSpPr>
        <p:spPr>
          <a:xfrm>
            <a:off x="4507241" y="4056298"/>
            <a:ext cx="461962" cy="1745673"/>
          </a:xfrm>
          <a:prstGeom prst="roundRect">
            <a:avLst>
              <a:gd name="adj" fmla="val 635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B3CC172A-574B-1AED-F0E6-8E885D76F980}"/>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
        <p:nvSpPr>
          <p:cNvPr id="5" name="Espace réservé du texte 11">
            <a:extLst>
              <a:ext uri="{FF2B5EF4-FFF2-40B4-BE49-F238E27FC236}">
                <a16:creationId xmlns:a16="http://schemas.microsoft.com/office/drawing/2014/main" id="{9043434F-D0F8-C87F-A998-8FB6842F7D6B}"/>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726675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p:cSld name="Jaune_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p:nvSpPr>
        <p:spPr>
          <a:xfrm>
            <a:off x="4507241" y="4056298"/>
            <a:ext cx="461962" cy="1745673"/>
          </a:xfrm>
          <a:prstGeom prst="roundRect">
            <a:avLst>
              <a:gd name="adj" fmla="val 6350"/>
            </a:avLst>
          </a:prstGeom>
          <a:solidFill>
            <a:srgbClr val="FAB5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rgbClr val="FAB500"/>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A19D4B74-C476-02A9-E4BD-4D4FF2C28FB3}"/>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
        <p:nvSpPr>
          <p:cNvPr id="4" name="Espace réservé du texte 11">
            <a:extLst>
              <a:ext uri="{FF2B5EF4-FFF2-40B4-BE49-F238E27FC236}">
                <a16:creationId xmlns:a16="http://schemas.microsoft.com/office/drawing/2014/main" id="{3050F4C5-B981-7E94-6371-6A20D31E17D3}"/>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4078338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p:cSld name="Orange_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p:nvSpPr>
        <p:spPr>
          <a:xfrm>
            <a:off x="4507241" y="4056298"/>
            <a:ext cx="461962" cy="1745673"/>
          </a:xfrm>
          <a:prstGeom prst="roundRect">
            <a:avLst>
              <a:gd name="adj" fmla="val 635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14EF5BAD-9D25-D77D-183E-AA32EED930F6}"/>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
        <p:nvSpPr>
          <p:cNvPr id="4" name="Espace réservé du texte 11">
            <a:extLst>
              <a:ext uri="{FF2B5EF4-FFF2-40B4-BE49-F238E27FC236}">
                <a16:creationId xmlns:a16="http://schemas.microsoft.com/office/drawing/2014/main" id="{0335689E-18DB-8923-06EA-7E6C3D1DFA17}"/>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116736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p:cSld name="Fuscia_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p:nvSpPr>
        <p:spPr>
          <a:xfrm>
            <a:off x="4507241" y="4056298"/>
            <a:ext cx="461962" cy="1745673"/>
          </a:xfrm>
          <a:prstGeom prst="roundRect">
            <a:avLst>
              <a:gd name="adj" fmla="val 6350"/>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79AA05FA-D29E-66D0-E9C8-95DD03519FED}"/>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
        <p:nvSpPr>
          <p:cNvPr id="4" name="Espace réservé du texte 11">
            <a:extLst>
              <a:ext uri="{FF2B5EF4-FFF2-40B4-BE49-F238E27FC236}">
                <a16:creationId xmlns:a16="http://schemas.microsoft.com/office/drawing/2014/main" id="{E211BEFB-AA03-CBD8-AE5A-BFC3C3D801DA}"/>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3842369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p:cSld name="Bleu_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p:nvSpPr>
        <p:spPr>
          <a:xfrm>
            <a:off x="4507241" y="4056298"/>
            <a:ext cx="461962" cy="1745673"/>
          </a:xfrm>
          <a:prstGeom prst="roundRect">
            <a:avLst>
              <a:gd name="adj" fmla="val 635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702C5DFE-2198-B5DE-7771-5B9FBDB3A484}"/>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
        <p:nvSpPr>
          <p:cNvPr id="4" name="Espace réservé du texte 11">
            <a:extLst>
              <a:ext uri="{FF2B5EF4-FFF2-40B4-BE49-F238E27FC236}">
                <a16:creationId xmlns:a16="http://schemas.microsoft.com/office/drawing/2014/main" id="{B5C47BDE-76C7-0A8E-932C-212E351F98F7}"/>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2271960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p:cSld name="Vert_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B75F303-C031-453A-B1EE-7B4221BFB145}"/>
              </a:ext>
            </a:extLst>
          </p:cNvPr>
          <p:cNvSpPr>
            <a:spLocks noGrp="1"/>
          </p:cNvSpPr>
          <p:nvPr>
            <p:ph type="pic" sz="quarter" idx="10" hasCustomPrompt="1"/>
          </p:nvPr>
        </p:nvSpPr>
        <p:spPr>
          <a:xfrm>
            <a:off x="5833313" y="1100164"/>
            <a:ext cx="5715795" cy="4657671"/>
          </a:xfrm>
          <a:prstGeom prst="roundRect">
            <a:avLst/>
          </a:prstGeom>
        </p:spPr>
        <p:txBody>
          <a:bodyPr wrap="square" anchor="ctr">
            <a:noAutofit/>
          </a:bodyPr>
          <a:lstStyle>
            <a:lvl1pPr marL="0" indent="0" algn="ctr">
              <a:buNone/>
              <a:defRPr sz="2000">
                <a:latin typeface="Open Sans" panose="020B0606030504020204" pitchFamily="34" charset="0"/>
                <a:ea typeface="Open Sans" panose="020B0606030504020204" pitchFamily="34" charset="0"/>
                <a:cs typeface="Open Sans" panose="020B0606030504020204" pitchFamily="34" charset="0"/>
              </a:defRPr>
            </a:lvl1pPr>
          </a:lstStyle>
          <a:p>
            <a:r>
              <a:rPr lang="en-US" err="1"/>
              <a:t>Cliquez</a:t>
            </a:r>
            <a:r>
              <a:rPr lang="en-US"/>
              <a:t> pour </a:t>
            </a:r>
            <a:r>
              <a:rPr lang="en-US" err="1"/>
              <a:t>ajouter</a:t>
            </a:r>
            <a:r>
              <a:rPr lang="en-US"/>
              <a:t> </a:t>
            </a:r>
            <a:r>
              <a:rPr lang="en-US" err="1"/>
              <a:t>une</a:t>
            </a:r>
            <a:r>
              <a:rPr lang="en-US"/>
              <a:t> image</a:t>
            </a:r>
          </a:p>
        </p:txBody>
      </p:sp>
      <p:pic>
        <p:nvPicPr>
          <p:cNvPr id="3" name="Image 2">
            <a:extLst>
              <a:ext uri="{FF2B5EF4-FFF2-40B4-BE49-F238E27FC236}">
                <a16:creationId xmlns:a16="http://schemas.microsoft.com/office/drawing/2014/main" id="{9720976A-6E4F-3C8A-4C1C-6CC86F61A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13" name="Rectangle: Rounded Corners 14">
            <a:extLst>
              <a:ext uri="{FF2B5EF4-FFF2-40B4-BE49-F238E27FC236}">
                <a16:creationId xmlns:a16="http://schemas.microsoft.com/office/drawing/2014/main" id="{DD354BD0-DAEB-E85E-F680-B2C0436ACB19}"/>
              </a:ext>
            </a:extLst>
          </p:cNvPr>
          <p:cNvSpPr/>
          <p:nvPr/>
        </p:nvSpPr>
        <p:spPr>
          <a:xfrm>
            <a:off x="771526" y="4056299"/>
            <a:ext cx="4197678" cy="1745673"/>
          </a:xfrm>
          <a:prstGeom prst="roundRect">
            <a:avLst>
              <a:gd name="adj" fmla="val 6350"/>
            </a:avLst>
          </a:prstGeom>
          <a:solidFill>
            <a:schemeClr val="bg1"/>
          </a:solidFill>
          <a:ln>
            <a:solidFill>
              <a:srgbClr val="C8C8C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8">
            <a:extLst>
              <a:ext uri="{FF2B5EF4-FFF2-40B4-BE49-F238E27FC236}">
                <a16:creationId xmlns:a16="http://schemas.microsoft.com/office/drawing/2014/main" id="{EAB0714C-B94D-EAA5-EE24-83FACCA196B6}"/>
              </a:ext>
            </a:extLst>
          </p:cNvPr>
          <p:cNvSpPr/>
          <p:nvPr/>
        </p:nvSpPr>
        <p:spPr>
          <a:xfrm>
            <a:off x="4507241" y="4056298"/>
            <a:ext cx="461962" cy="1745673"/>
          </a:xfrm>
          <a:prstGeom prst="roundRect">
            <a:avLst>
              <a:gd name="adj" fmla="val 635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11">
            <a:extLst>
              <a:ext uri="{FF2B5EF4-FFF2-40B4-BE49-F238E27FC236}">
                <a16:creationId xmlns:a16="http://schemas.microsoft.com/office/drawing/2014/main" id="{E1C92DB8-0321-B18B-FDB1-05EFC707C8BB}"/>
              </a:ext>
            </a:extLst>
          </p:cNvPr>
          <p:cNvSpPr>
            <a:spLocks noGrp="1"/>
          </p:cNvSpPr>
          <p:nvPr>
            <p:ph type="body" sz="quarter" idx="16" hasCustomPrompt="1"/>
          </p:nvPr>
        </p:nvSpPr>
        <p:spPr>
          <a:xfrm>
            <a:off x="983380"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1</a:t>
            </a:r>
          </a:p>
        </p:txBody>
      </p:sp>
      <p:sp>
        <p:nvSpPr>
          <p:cNvPr id="18" name="Espace réservé du texte 11">
            <a:extLst>
              <a:ext uri="{FF2B5EF4-FFF2-40B4-BE49-F238E27FC236}">
                <a16:creationId xmlns:a16="http://schemas.microsoft.com/office/drawing/2014/main" id="{D1D6940D-15AF-BC11-50BB-35798357923B}"/>
              </a:ext>
            </a:extLst>
          </p:cNvPr>
          <p:cNvSpPr>
            <a:spLocks noGrp="1"/>
          </p:cNvSpPr>
          <p:nvPr>
            <p:ph type="body" sz="quarter" idx="18" hasCustomPrompt="1"/>
          </p:nvPr>
        </p:nvSpPr>
        <p:spPr>
          <a:xfrm>
            <a:off x="2747838" y="4261920"/>
            <a:ext cx="1493120" cy="215444"/>
          </a:xfrm>
          <a:prstGeom prst="rect">
            <a:avLst/>
          </a:prstGeom>
        </p:spPr>
        <p:txBody>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Contenu 2</a:t>
            </a:r>
          </a:p>
        </p:txBody>
      </p:sp>
      <p:sp>
        <p:nvSpPr>
          <p:cNvPr id="19" name="Espace réservé du texte 6">
            <a:extLst>
              <a:ext uri="{FF2B5EF4-FFF2-40B4-BE49-F238E27FC236}">
                <a16:creationId xmlns:a16="http://schemas.microsoft.com/office/drawing/2014/main" id="{B8BA7671-B203-DFB6-640A-45CC3A547C5A}"/>
              </a:ext>
            </a:extLst>
          </p:cNvPr>
          <p:cNvSpPr>
            <a:spLocks noGrp="1"/>
          </p:cNvSpPr>
          <p:nvPr>
            <p:ph type="body" sz="quarter" idx="11" hasCustomPrompt="1"/>
          </p:nvPr>
        </p:nvSpPr>
        <p:spPr>
          <a:xfrm>
            <a:off x="966634" y="977689"/>
            <a:ext cx="4002569" cy="1027397"/>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20" name="Espace réservé du texte 8">
            <a:extLst>
              <a:ext uri="{FF2B5EF4-FFF2-40B4-BE49-F238E27FC236}">
                <a16:creationId xmlns:a16="http://schemas.microsoft.com/office/drawing/2014/main" id="{F6EC5FEE-0F27-4281-AEAE-CFE4BD641C34}"/>
              </a:ext>
            </a:extLst>
          </p:cNvPr>
          <p:cNvSpPr>
            <a:spLocks noGrp="1"/>
          </p:cNvSpPr>
          <p:nvPr>
            <p:ph type="body" sz="quarter" idx="12" hasCustomPrompt="1"/>
          </p:nvPr>
        </p:nvSpPr>
        <p:spPr>
          <a:xfrm>
            <a:off x="966634" y="2130103"/>
            <a:ext cx="4002569"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21" name="Espace réservé du texte 11">
            <a:extLst>
              <a:ext uri="{FF2B5EF4-FFF2-40B4-BE49-F238E27FC236}">
                <a16:creationId xmlns:a16="http://schemas.microsoft.com/office/drawing/2014/main" id="{BEEF1791-C678-F510-7991-943CA97BE982}"/>
              </a:ext>
            </a:extLst>
          </p:cNvPr>
          <p:cNvSpPr>
            <a:spLocks noGrp="1"/>
          </p:cNvSpPr>
          <p:nvPr>
            <p:ph type="body" sz="quarter" idx="13" hasCustomPrompt="1"/>
          </p:nvPr>
        </p:nvSpPr>
        <p:spPr>
          <a:xfrm>
            <a:off x="966634" y="2565791"/>
            <a:ext cx="4002569" cy="1206109"/>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endParaRPr lang="fr-FR"/>
          </a:p>
        </p:txBody>
      </p:sp>
      <p:sp>
        <p:nvSpPr>
          <p:cNvPr id="2" name="Espace réservé du texte 11">
            <a:extLst>
              <a:ext uri="{FF2B5EF4-FFF2-40B4-BE49-F238E27FC236}">
                <a16:creationId xmlns:a16="http://schemas.microsoft.com/office/drawing/2014/main" id="{F6AF9ACC-C82D-43B3-17DE-72876F65B8E3}"/>
              </a:ext>
            </a:extLst>
          </p:cNvPr>
          <p:cNvSpPr>
            <a:spLocks noGrp="1"/>
          </p:cNvSpPr>
          <p:nvPr>
            <p:ph type="body" sz="quarter" idx="19" hasCustomPrompt="1"/>
          </p:nvPr>
        </p:nvSpPr>
        <p:spPr>
          <a:xfrm>
            <a:off x="983381"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
        <p:nvSpPr>
          <p:cNvPr id="4" name="Espace réservé du texte 11">
            <a:extLst>
              <a:ext uri="{FF2B5EF4-FFF2-40B4-BE49-F238E27FC236}">
                <a16:creationId xmlns:a16="http://schemas.microsoft.com/office/drawing/2014/main" id="{75D9BE3A-A6F7-95DA-569C-2A785745334A}"/>
              </a:ext>
            </a:extLst>
          </p:cNvPr>
          <p:cNvSpPr>
            <a:spLocks noGrp="1"/>
          </p:cNvSpPr>
          <p:nvPr>
            <p:ph type="body" sz="quarter" idx="20" hasCustomPrompt="1"/>
          </p:nvPr>
        </p:nvSpPr>
        <p:spPr>
          <a:xfrm>
            <a:off x="2747838" y="4640627"/>
            <a:ext cx="1493120" cy="1020871"/>
          </a:xfrm>
          <a:prstGeom prst="rect">
            <a:avLst/>
          </a:prstGeom>
        </p:spPr>
        <p:txBody>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lanhh</a:t>
            </a:r>
            <a:r>
              <a:rPr lang="fr-FR" b="0" i="0">
                <a:solidFill>
                  <a:srgbClr val="000000"/>
                </a:solidFill>
                <a:effectLst/>
                <a:latin typeface="Open Sans" panose="020B0606030504020204" pitchFamily="34" charset="0"/>
              </a:rPr>
              <a:t>.</a:t>
            </a:r>
            <a:endParaRPr lang="fr-FR"/>
          </a:p>
        </p:txBody>
      </p:sp>
    </p:spTree>
    <p:extLst>
      <p:ext uri="{BB962C8B-B14F-4D97-AF65-F5344CB8AC3E}">
        <p14:creationId xmlns:p14="http://schemas.microsoft.com/office/powerpoint/2010/main" val="651444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p:cSld name="Turquoise_9">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p:nvSpPr>
        <p:spPr bwMode="auto">
          <a:xfrm>
            <a:off x="1171589" y="1042068"/>
            <a:ext cx="1035424" cy="1035424"/>
          </a:xfrm>
          <a:prstGeom prst="ellipse">
            <a:avLst/>
          </a:prstGeom>
          <a:noFill/>
          <a:ln w="28575">
            <a:solidFill>
              <a:srgbClr val="38BADB"/>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p:nvSpPr>
        <p:spPr bwMode="auto">
          <a:xfrm>
            <a:off x="387163" y="3930407"/>
            <a:ext cx="1035424" cy="1035424"/>
          </a:xfrm>
          <a:prstGeom prst="ellipse">
            <a:avLst/>
          </a:prstGeom>
          <a:noFill/>
          <a:ln w="28575">
            <a:solidFill>
              <a:srgbClr val="38BADB"/>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p:nvSpPr>
        <p:spPr bwMode="auto">
          <a:xfrm>
            <a:off x="3220726" y="3102222"/>
            <a:ext cx="1035424" cy="1035424"/>
          </a:xfrm>
          <a:prstGeom prst="ellipse">
            <a:avLst/>
          </a:prstGeom>
          <a:noFill/>
          <a:ln w="28575">
            <a:solidFill>
              <a:srgbClr val="38BADB"/>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rgbClr val="38BADB"/>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rgbClr val="38BADB"/>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rgbClr val="38BADB"/>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1918994334"/>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p:cSld name="Jaune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p:nvSpPr>
        <p:spPr bwMode="auto">
          <a:xfrm>
            <a:off x="1171589" y="1042068"/>
            <a:ext cx="1035424" cy="1035424"/>
          </a:xfrm>
          <a:prstGeom prst="ellipse">
            <a:avLst/>
          </a:prstGeom>
          <a:noFill/>
          <a:ln w="28575">
            <a:solidFill>
              <a:schemeClr val="accent3"/>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p:nvSpPr>
        <p:spPr bwMode="auto">
          <a:xfrm>
            <a:off x="387163" y="3930407"/>
            <a:ext cx="1035424" cy="1035424"/>
          </a:xfrm>
          <a:prstGeom prst="ellipse">
            <a:avLst/>
          </a:prstGeom>
          <a:noFill/>
          <a:ln w="28575">
            <a:solidFill>
              <a:schemeClr val="accent3"/>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p:nvSpPr>
        <p:spPr bwMode="auto">
          <a:xfrm>
            <a:off x="3220726" y="3102222"/>
            <a:ext cx="1035424" cy="1035424"/>
          </a:xfrm>
          <a:prstGeom prst="ellipse">
            <a:avLst/>
          </a:prstGeom>
          <a:noFill/>
          <a:ln w="28575">
            <a:solidFill>
              <a:schemeClr val="accent3"/>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chemeClr val="accent3"/>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chemeClr val="accent3"/>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chemeClr val="accent3"/>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1637563187"/>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p:cSld name="Orange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p:nvSpPr>
        <p:spPr bwMode="auto">
          <a:xfrm>
            <a:off x="1171589" y="1042068"/>
            <a:ext cx="1035424" cy="1035424"/>
          </a:xfrm>
          <a:prstGeom prst="ellipse">
            <a:avLst/>
          </a:prstGeom>
          <a:noFill/>
          <a:ln w="28575">
            <a:solidFill>
              <a:srgbClr val="ED6C4D"/>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p:nvSpPr>
        <p:spPr bwMode="auto">
          <a:xfrm>
            <a:off x="387163" y="3930407"/>
            <a:ext cx="1035424" cy="1035424"/>
          </a:xfrm>
          <a:prstGeom prst="ellipse">
            <a:avLst/>
          </a:prstGeom>
          <a:noFill/>
          <a:ln w="28575">
            <a:solidFill>
              <a:srgbClr val="ED6C4D"/>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p:nvSpPr>
        <p:spPr bwMode="auto">
          <a:xfrm>
            <a:off x="3220726" y="3102222"/>
            <a:ext cx="1035424" cy="1035424"/>
          </a:xfrm>
          <a:prstGeom prst="ellipse">
            <a:avLst/>
          </a:prstGeom>
          <a:noFill/>
          <a:ln w="28575">
            <a:solidFill>
              <a:srgbClr val="ED6C4D"/>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chemeClr val="accent2"/>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chemeClr val="accent2"/>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chemeClr val="accent2"/>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915860884"/>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p:cSld name="Fuscia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p:nvSpPr>
        <p:spPr bwMode="auto">
          <a:xfrm>
            <a:off x="1171589" y="1042068"/>
            <a:ext cx="1035424" cy="1035424"/>
          </a:xfrm>
          <a:prstGeom prst="ellipse">
            <a:avLst/>
          </a:prstGeom>
          <a:noFill/>
          <a:ln w="28575">
            <a:solidFill>
              <a:schemeClr val="accent5"/>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p:nvSpPr>
        <p:spPr bwMode="auto">
          <a:xfrm>
            <a:off x="387163" y="3930407"/>
            <a:ext cx="1035424" cy="1035424"/>
          </a:xfrm>
          <a:prstGeom prst="ellipse">
            <a:avLst/>
          </a:prstGeom>
          <a:noFill/>
          <a:ln w="28575">
            <a:solidFill>
              <a:schemeClr val="accent5"/>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p:nvSpPr>
        <p:spPr bwMode="auto">
          <a:xfrm>
            <a:off x="3220726" y="3102222"/>
            <a:ext cx="1035424" cy="1035424"/>
          </a:xfrm>
          <a:prstGeom prst="ellipse">
            <a:avLst/>
          </a:prstGeom>
          <a:noFill/>
          <a:ln w="28575">
            <a:solidFill>
              <a:schemeClr val="accent5"/>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chemeClr val="accent5"/>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chemeClr val="accent5"/>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chemeClr val="accent5"/>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88024419"/>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Bleu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p:nvSpPr>
        <p:spPr bwMode="auto">
          <a:xfrm>
            <a:off x="1171589" y="1042068"/>
            <a:ext cx="1035424" cy="1035424"/>
          </a:xfrm>
          <a:prstGeom prst="ellipse">
            <a:avLst/>
          </a:prstGeom>
          <a:noFill/>
          <a:ln w="28575">
            <a:solidFill>
              <a:schemeClr val="tx2"/>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p:nvSpPr>
        <p:spPr bwMode="auto">
          <a:xfrm>
            <a:off x="387163" y="3930407"/>
            <a:ext cx="1035424" cy="1035424"/>
          </a:xfrm>
          <a:prstGeom prst="ellipse">
            <a:avLst/>
          </a:prstGeom>
          <a:noFill/>
          <a:ln w="28575">
            <a:solidFill>
              <a:schemeClr val="tx2"/>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p:nvSpPr>
        <p:spPr bwMode="auto">
          <a:xfrm>
            <a:off x="3220726" y="3102222"/>
            <a:ext cx="1035424" cy="1035424"/>
          </a:xfrm>
          <a:prstGeom prst="ellipse">
            <a:avLst/>
          </a:prstGeom>
          <a:noFill/>
          <a:ln w="28575">
            <a:solidFill>
              <a:schemeClr val="tx2"/>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chemeClr val="tx2"/>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chemeClr val="tx2"/>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chemeClr val="tx2"/>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348445468"/>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p:cSld name="Vert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DF1456-9020-6C07-61EA-C678D97810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7" name="Espace réservé pour une image  9">
            <a:extLst>
              <a:ext uri="{FF2B5EF4-FFF2-40B4-BE49-F238E27FC236}">
                <a16:creationId xmlns:a16="http://schemas.microsoft.com/office/drawing/2014/main" id="{DBB89A21-D8D2-CDDD-016D-67940AF2FEEC}"/>
              </a:ext>
            </a:extLst>
          </p:cNvPr>
          <p:cNvSpPr>
            <a:spLocks noGrp="1"/>
          </p:cNvSpPr>
          <p:nvPr>
            <p:ph type="pic" sz="quarter" idx="10" hasCustomPrompt="1"/>
          </p:nvPr>
        </p:nvSpPr>
        <p:spPr>
          <a:xfrm>
            <a:off x="1426569" y="1297048"/>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8" name="Espace réservé pour une image  9">
            <a:extLst>
              <a:ext uri="{FF2B5EF4-FFF2-40B4-BE49-F238E27FC236}">
                <a16:creationId xmlns:a16="http://schemas.microsoft.com/office/drawing/2014/main" id="{237410C4-7C69-53E2-B363-9392E26B1D6D}"/>
              </a:ext>
            </a:extLst>
          </p:cNvPr>
          <p:cNvSpPr>
            <a:spLocks noGrp="1"/>
          </p:cNvSpPr>
          <p:nvPr>
            <p:ph type="pic" sz="quarter" idx="11" hasCustomPrompt="1"/>
          </p:nvPr>
        </p:nvSpPr>
        <p:spPr>
          <a:xfrm>
            <a:off x="3475706" y="335720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9" name="Espace réservé pour une image  9">
            <a:extLst>
              <a:ext uri="{FF2B5EF4-FFF2-40B4-BE49-F238E27FC236}">
                <a16:creationId xmlns:a16="http://schemas.microsoft.com/office/drawing/2014/main" id="{EB6E2EAC-C78B-BF8C-EDB7-DBF358C3908B}"/>
              </a:ext>
            </a:extLst>
          </p:cNvPr>
          <p:cNvSpPr>
            <a:spLocks noGrp="1"/>
          </p:cNvSpPr>
          <p:nvPr>
            <p:ph type="pic" sz="quarter" idx="12" hasCustomPrompt="1"/>
          </p:nvPr>
        </p:nvSpPr>
        <p:spPr>
          <a:xfrm>
            <a:off x="642143" y="4185387"/>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2" name="AutoShape 1">
            <a:extLst>
              <a:ext uri="{FF2B5EF4-FFF2-40B4-BE49-F238E27FC236}">
                <a16:creationId xmlns:a16="http://schemas.microsoft.com/office/drawing/2014/main" id="{3A93B9BE-4BEC-FF03-D438-38F8D4033045}"/>
              </a:ext>
            </a:extLst>
          </p:cNvPr>
          <p:cNvSpPr>
            <a:spLocks/>
          </p:cNvSpPr>
          <p:nvPr/>
        </p:nvSpPr>
        <p:spPr bwMode="auto">
          <a:xfrm rot="20810063">
            <a:off x="-828515" y="1021761"/>
            <a:ext cx="4447919" cy="4332785"/>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6350" cap="flat">
            <a:solidFill>
              <a:schemeClr val="tx1">
                <a:alpha val="20000"/>
              </a:schemeClr>
            </a:solidFill>
            <a:miter lim="800000"/>
            <a:headEnd type="none" w="med" len="med"/>
            <a:tailEnd type="none" w="med" len="med"/>
          </a:ln>
        </p:spPr>
        <p:txBody>
          <a:bodyPr lIns="0" tIns="0" rIns="0" bIns="0"/>
          <a:lstStyle/>
          <a:p>
            <a:endParaRPr lang="en-US"/>
          </a:p>
        </p:txBody>
      </p:sp>
      <p:sp>
        <p:nvSpPr>
          <p:cNvPr id="4" name="Oval 3">
            <a:extLst>
              <a:ext uri="{FF2B5EF4-FFF2-40B4-BE49-F238E27FC236}">
                <a16:creationId xmlns:a16="http://schemas.microsoft.com/office/drawing/2014/main" id="{49BADC61-96E6-24D5-DB7E-9DE986715DAA}"/>
              </a:ext>
            </a:extLst>
          </p:cNvPr>
          <p:cNvSpPr/>
          <p:nvPr/>
        </p:nvSpPr>
        <p:spPr bwMode="auto">
          <a:xfrm>
            <a:off x="1171589" y="1042068"/>
            <a:ext cx="1035424" cy="1035424"/>
          </a:xfrm>
          <a:prstGeom prst="ellipse">
            <a:avLst/>
          </a:prstGeom>
          <a:noFill/>
          <a:ln w="28575">
            <a:solidFill>
              <a:schemeClr val="accent4"/>
            </a:solidFill>
          </a:ln>
        </p:spPr>
        <p:txBody>
          <a:bodyPr lIns="0" tIns="0" rIns="0" bIns="0" rtlCol="0" anchor="ctr"/>
          <a:lstStyle/>
          <a:p>
            <a:pPr algn="ctr"/>
            <a:endParaRPr lang="en-US"/>
          </a:p>
        </p:txBody>
      </p:sp>
      <p:sp>
        <p:nvSpPr>
          <p:cNvPr id="5" name="Oval 4">
            <a:extLst>
              <a:ext uri="{FF2B5EF4-FFF2-40B4-BE49-F238E27FC236}">
                <a16:creationId xmlns:a16="http://schemas.microsoft.com/office/drawing/2014/main" id="{CD49C901-2289-2E9A-2FF6-DA91687A4B81}"/>
              </a:ext>
            </a:extLst>
          </p:cNvPr>
          <p:cNvSpPr/>
          <p:nvPr/>
        </p:nvSpPr>
        <p:spPr bwMode="auto">
          <a:xfrm>
            <a:off x="387163" y="3930407"/>
            <a:ext cx="1035424" cy="1035424"/>
          </a:xfrm>
          <a:prstGeom prst="ellipse">
            <a:avLst/>
          </a:prstGeom>
          <a:noFill/>
          <a:ln w="28575">
            <a:solidFill>
              <a:schemeClr val="accent4"/>
            </a:solidFill>
          </a:ln>
        </p:spPr>
        <p:txBody>
          <a:bodyPr lIns="0" tIns="0" rIns="0" bIns="0" rtlCol="0" anchor="ctr"/>
          <a:lstStyle/>
          <a:p>
            <a:pPr algn="ctr"/>
            <a:endParaRPr lang="en-US"/>
          </a:p>
        </p:txBody>
      </p:sp>
      <p:sp>
        <p:nvSpPr>
          <p:cNvPr id="6" name="Oval 5">
            <a:extLst>
              <a:ext uri="{FF2B5EF4-FFF2-40B4-BE49-F238E27FC236}">
                <a16:creationId xmlns:a16="http://schemas.microsoft.com/office/drawing/2014/main" id="{E2698B72-5DDD-67A9-017E-D1DF85F4877C}"/>
              </a:ext>
            </a:extLst>
          </p:cNvPr>
          <p:cNvSpPr/>
          <p:nvPr/>
        </p:nvSpPr>
        <p:spPr bwMode="auto">
          <a:xfrm>
            <a:off x="3220726" y="3102222"/>
            <a:ext cx="1035424" cy="1035424"/>
          </a:xfrm>
          <a:prstGeom prst="ellipse">
            <a:avLst/>
          </a:prstGeom>
          <a:noFill/>
          <a:ln w="28575">
            <a:solidFill>
              <a:schemeClr val="accent4"/>
            </a:solidFill>
          </a:ln>
        </p:spPr>
        <p:txBody>
          <a:bodyPr lIns="0" tIns="0" rIns="0" bIns="0" rtlCol="0" anchor="ctr"/>
          <a:lstStyle/>
          <a:p>
            <a:pPr algn="ctr"/>
            <a:endParaRPr lang="en-US"/>
          </a:p>
        </p:txBody>
      </p:sp>
      <p:sp>
        <p:nvSpPr>
          <p:cNvPr id="16" name="AutoShape 1">
            <a:extLst>
              <a:ext uri="{FF2B5EF4-FFF2-40B4-BE49-F238E27FC236}">
                <a16:creationId xmlns:a16="http://schemas.microsoft.com/office/drawing/2014/main" id="{A414E836-8F91-CCCB-90EF-1D8F9E74610D}"/>
              </a:ext>
            </a:extLst>
          </p:cNvPr>
          <p:cNvSpPr>
            <a:spLocks/>
          </p:cNvSpPr>
          <p:nvPr/>
        </p:nvSpPr>
        <p:spPr bwMode="auto">
          <a:xfrm rot="20956401">
            <a:off x="-5149239" y="-1749980"/>
            <a:ext cx="8830935" cy="8602342"/>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12700" cap="flat">
            <a:solidFill>
              <a:schemeClr val="tx1">
                <a:alpha val="10000"/>
              </a:schemeClr>
            </a:solidFill>
            <a:prstDash val="dash"/>
            <a:miter lim="800000"/>
            <a:headEnd type="none" w="med" len="med"/>
            <a:tailEnd type="none" w="med" len="med"/>
          </a:ln>
        </p:spPr>
        <p:txBody>
          <a:bodyPr lIns="0" tIns="0" rIns="0" bIns="0"/>
          <a:lstStyle/>
          <a:p>
            <a:endParaRPr lang="en-US"/>
          </a:p>
        </p:txBody>
      </p:sp>
      <p:sp>
        <p:nvSpPr>
          <p:cNvPr id="17" name="Espace réservé du texte 6">
            <a:extLst>
              <a:ext uri="{FF2B5EF4-FFF2-40B4-BE49-F238E27FC236}">
                <a16:creationId xmlns:a16="http://schemas.microsoft.com/office/drawing/2014/main" id="{C8A5E242-5CC8-3F8F-4D9B-7179D7F8D769}"/>
              </a:ext>
            </a:extLst>
          </p:cNvPr>
          <p:cNvSpPr>
            <a:spLocks noGrp="1"/>
          </p:cNvSpPr>
          <p:nvPr>
            <p:ph type="body" sz="quarter" idx="26" hasCustomPrompt="1"/>
          </p:nvPr>
        </p:nvSpPr>
        <p:spPr>
          <a:xfrm>
            <a:off x="6428793" y="977689"/>
            <a:ext cx="5115111"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18" name="Espace réservé du texte 8">
            <a:extLst>
              <a:ext uri="{FF2B5EF4-FFF2-40B4-BE49-F238E27FC236}">
                <a16:creationId xmlns:a16="http://schemas.microsoft.com/office/drawing/2014/main" id="{05CA55D3-5B05-68CB-E9E2-3EA9D3AD55AD}"/>
              </a:ext>
            </a:extLst>
          </p:cNvPr>
          <p:cNvSpPr>
            <a:spLocks noGrp="1"/>
          </p:cNvSpPr>
          <p:nvPr>
            <p:ph type="body" sz="quarter" idx="37" hasCustomPrompt="1"/>
          </p:nvPr>
        </p:nvSpPr>
        <p:spPr>
          <a:xfrm>
            <a:off x="2410869" y="977689"/>
            <a:ext cx="1524998" cy="310671"/>
          </a:xfrm>
          <a:prstGeom prst="rect">
            <a:avLst/>
          </a:prstGeom>
        </p:spPr>
        <p:txBody>
          <a:bodyPr/>
          <a:lstStyle>
            <a:lvl1pPr marL="0" indent="0">
              <a:buNone/>
              <a:defRPr sz="1600" b="1">
                <a:solidFill>
                  <a:schemeClr val="accent4"/>
                </a:solidFill>
                <a:latin typeface="Quicksand" pitchFamily="2" charset="0"/>
              </a:defRPr>
            </a:lvl1pPr>
          </a:lstStyle>
          <a:p>
            <a:pPr lvl="0"/>
            <a:r>
              <a:rPr lang="fr-FR"/>
              <a:t>Intitulé</a:t>
            </a:r>
          </a:p>
        </p:txBody>
      </p:sp>
      <p:sp>
        <p:nvSpPr>
          <p:cNvPr id="19" name="Espace réservé du texte 11">
            <a:extLst>
              <a:ext uri="{FF2B5EF4-FFF2-40B4-BE49-F238E27FC236}">
                <a16:creationId xmlns:a16="http://schemas.microsoft.com/office/drawing/2014/main" id="{C50E03DD-BC19-777F-3E0D-998A0265B5D9}"/>
              </a:ext>
            </a:extLst>
          </p:cNvPr>
          <p:cNvSpPr>
            <a:spLocks noGrp="1"/>
          </p:cNvSpPr>
          <p:nvPr>
            <p:ph type="body" sz="quarter" idx="38" hasCustomPrompt="1"/>
          </p:nvPr>
        </p:nvSpPr>
        <p:spPr>
          <a:xfrm>
            <a:off x="2410869" y="1419335"/>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0" name="Espace réservé du texte 8">
            <a:extLst>
              <a:ext uri="{FF2B5EF4-FFF2-40B4-BE49-F238E27FC236}">
                <a16:creationId xmlns:a16="http://schemas.microsoft.com/office/drawing/2014/main" id="{6DEBAF92-28DE-D9AD-2B56-C21B2676257B}"/>
              </a:ext>
            </a:extLst>
          </p:cNvPr>
          <p:cNvSpPr>
            <a:spLocks noGrp="1"/>
          </p:cNvSpPr>
          <p:nvPr>
            <p:ph type="body" sz="quarter" idx="39" hasCustomPrompt="1"/>
          </p:nvPr>
        </p:nvSpPr>
        <p:spPr>
          <a:xfrm>
            <a:off x="4405092" y="3005126"/>
            <a:ext cx="1524998" cy="310671"/>
          </a:xfrm>
          <a:prstGeom prst="rect">
            <a:avLst/>
          </a:prstGeom>
        </p:spPr>
        <p:txBody>
          <a:bodyPr/>
          <a:lstStyle>
            <a:lvl1pPr marL="0" indent="0">
              <a:buNone/>
              <a:defRPr sz="1600" b="1">
                <a:solidFill>
                  <a:schemeClr val="accent4"/>
                </a:solidFill>
                <a:latin typeface="Quicksand" pitchFamily="2" charset="0"/>
              </a:defRPr>
            </a:lvl1pPr>
          </a:lstStyle>
          <a:p>
            <a:pPr lvl="0"/>
            <a:r>
              <a:rPr lang="fr-FR"/>
              <a:t>Intitulé</a:t>
            </a:r>
          </a:p>
        </p:txBody>
      </p:sp>
      <p:sp>
        <p:nvSpPr>
          <p:cNvPr id="21" name="Espace réservé du texte 11">
            <a:extLst>
              <a:ext uri="{FF2B5EF4-FFF2-40B4-BE49-F238E27FC236}">
                <a16:creationId xmlns:a16="http://schemas.microsoft.com/office/drawing/2014/main" id="{BC15EC75-6ACA-3BFE-ECB8-7DEEE39230EC}"/>
              </a:ext>
            </a:extLst>
          </p:cNvPr>
          <p:cNvSpPr>
            <a:spLocks noGrp="1"/>
          </p:cNvSpPr>
          <p:nvPr>
            <p:ph type="body" sz="quarter" idx="40" hasCustomPrompt="1"/>
          </p:nvPr>
        </p:nvSpPr>
        <p:spPr>
          <a:xfrm>
            <a:off x="4405092" y="3446772"/>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2" name="Espace réservé du texte 8">
            <a:extLst>
              <a:ext uri="{FF2B5EF4-FFF2-40B4-BE49-F238E27FC236}">
                <a16:creationId xmlns:a16="http://schemas.microsoft.com/office/drawing/2014/main" id="{80A0EED1-1744-8406-B930-1BA72A526682}"/>
              </a:ext>
            </a:extLst>
          </p:cNvPr>
          <p:cNvSpPr>
            <a:spLocks noGrp="1"/>
          </p:cNvSpPr>
          <p:nvPr>
            <p:ph type="body" sz="quarter" idx="41" hasCustomPrompt="1"/>
          </p:nvPr>
        </p:nvSpPr>
        <p:spPr>
          <a:xfrm>
            <a:off x="1547852" y="4524185"/>
            <a:ext cx="1524998" cy="310671"/>
          </a:xfrm>
          <a:prstGeom prst="rect">
            <a:avLst/>
          </a:prstGeom>
        </p:spPr>
        <p:txBody>
          <a:bodyPr/>
          <a:lstStyle>
            <a:lvl1pPr marL="0" indent="0">
              <a:buNone/>
              <a:defRPr sz="1600" b="1">
                <a:solidFill>
                  <a:schemeClr val="accent4"/>
                </a:solidFill>
                <a:latin typeface="Quicksand" pitchFamily="2" charset="0"/>
              </a:defRPr>
            </a:lvl1pPr>
          </a:lstStyle>
          <a:p>
            <a:pPr lvl="0"/>
            <a:r>
              <a:rPr lang="fr-FR"/>
              <a:t>Intitulé</a:t>
            </a:r>
          </a:p>
        </p:txBody>
      </p:sp>
      <p:sp>
        <p:nvSpPr>
          <p:cNvPr id="23" name="Espace réservé du texte 11">
            <a:extLst>
              <a:ext uri="{FF2B5EF4-FFF2-40B4-BE49-F238E27FC236}">
                <a16:creationId xmlns:a16="http://schemas.microsoft.com/office/drawing/2014/main" id="{A2ACEA3E-4D98-8E3E-8415-06B812AADCBE}"/>
              </a:ext>
            </a:extLst>
          </p:cNvPr>
          <p:cNvSpPr>
            <a:spLocks noGrp="1"/>
          </p:cNvSpPr>
          <p:nvPr>
            <p:ph type="body" sz="quarter" idx="42" hasCustomPrompt="1"/>
          </p:nvPr>
        </p:nvSpPr>
        <p:spPr>
          <a:xfrm>
            <a:off x="1547852" y="4965831"/>
            <a:ext cx="1524998" cy="738615"/>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endParaRPr lang="fr-FR"/>
          </a:p>
        </p:txBody>
      </p:sp>
      <p:sp>
        <p:nvSpPr>
          <p:cNvPr id="24" name="Espace réservé du texte 8">
            <a:extLst>
              <a:ext uri="{FF2B5EF4-FFF2-40B4-BE49-F238E27FC236}">
                <a16:creationId xmlns:a16="http://schemas.microsoft.com/office/drawing/2014/main" id="{29D7A2EC-B3B2-C76F-3B3D-A641F545D85E}"/>
              </a:ext>
            </a:extLst>
          </p:cNvPr>
          <p:cNvSpPr>
            <a:spLocks noGrp="1"/>
          </p:cNvSpPr>
          <p:nvPr>
            <p:ph type="body" sz="quarter" idx="43" hasCustomPrompt="1"/>
          </p:nvPr>
        </p:nvSpPr>
        <p:spPr>
          <a:xfrm>
            <a:off x="6428793" y="2240521"/>
            <a:ext cx="5115112"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25" name="Espace réservé du texte 11">
            <a:extLst>
              <a:ext uri="{FF2B5EF4-FFF2-40B4-BE49-F238E27FC236}">
                <a16:creationId xmlns:a16="http://schemas.microsoft.com/office/drawing/2014/main" id="{81647E82-D9D0-ABE5-AA27-FEFF7FD44CF2}"/>
              </a:ext>
            </a:extLst>
          </p:cNvPr>
          <p:cNvSpPr>
            <a:spLocks noGrp="1"/>
          </p:cNvSpPr>
          <p:nvPr>
            <p:ph type="body" sz="quarter" idx="44" hasCustomPrompt="1"/>
          </p:nvPr>
        </p:nvSpPr>
        <p:spPr>
          <a:xfrm>
            <a:off x="6428793" y="2682167"/>
            <a:ext cx="5115112"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715981582"/>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p:cSld name="Turquoise_1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bg2"/>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bg2"/>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bg2"/>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chemeClr val="bg2"/>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chemeClr val="bg2"/>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chemeClr val="bg2"/>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42513494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p:cSld name="Jaune_12">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3"/>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3"/>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3"/>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chemeClr val="accent3"/>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chemeClr val="accent3"/>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chemeClr val="accent3"/>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1215137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p:cSld name="Orange_1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D6C4D"/>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D6C4D"/>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rgbClr val="ED6C4D"/>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rgbClr val="ED6C4D"/>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rgbClr val="ED6C4D"/>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rgbClr val="ED6C4D"/>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21728446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p:cSld name="Fuscia_1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5"/>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5"/>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5"/>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chemeClr val="accent5"/>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chemeClr val="accent5"/>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chemeClr val="accent5"/>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19419505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p:cSld name="Bleu_1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tx2"/>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tx2"/>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tx2"/>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chemeClr val="tx2"/>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chemeClr val="tx2"/>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chemeClr val="tx2"/>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23355350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p:cSld name="Vert_1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CFB5BD-6D6E-5AFC-F2B3-1F5A355FAB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AutoShape 1">
            <a:extLst>
              <a:ext uri="{FF2B5EF4-FFF2-40B4-BE49-F238E27FC236}">
                <a16:creationId xmlns:a16="http://schemas.microsoft.com/office/drawing/2014/main" id="{BBFE0CB9-4C60-466D-2512-872BF505D1A1}"/>
              </a:ext>
            </a:extLst>
          </p:cNvPr>
          <p:cNvSpPr>
            <a:spLocks/>
          </p:cNvSpPr>
          <p:nvPr/>
        </p:nvSpPr>
        <p:spPr bwMode="auto">
          <a:xfrm rot="12355141">
            <a:off x="5496774"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4"/>
            </a:solidFill>
            <a:miter lim="800000"/>
            <a:headEnd type="none" w="med" len="med"/>
            <a:tailEnd type="none" w="med" len="med"/>
          </a:ln>
        </p:spPr>
        <p:txBody>
          <a:bodyPr lIns="0" tIns="0" rIns="0" bIns="0"/>
          <a:lstStyle/>
          <a:p>
            <a:endParaRPr lang="en-US"/>
          </a:p>
        </p:txBody>
      </p:sp>
      <p:sp>
        <p:nvSpPr>
          <p:cNvPr id="4" name="AutoShape 1">
            <a:extLst>
              <a:ext uri="{FF2B5EF4-FFF2-40B4-BE49-F238E27FC236}">
                <a16:creationId xmlns:a16="http://schemas.microsoft.com/office/drawing/2014/main" id="{55B1448D-7FCE-A9D1-5485-F4D5D9F42811}"/>
              </a:ext>
            </a:extLst>
          </p:cNvPr>
          <p:cNvSpPr>
            <a:spLocks/>
          </p:cNvSpPr>
          <p:nvPr/>
        </p:nvSpPr>
        <p:spPr bwMode="auto">
          <a:xfrm rot="1376640">
            <a:off x="9351886" y="161076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4"/>
            </a:solidFill>
            <a:miter lim="800000"/>
            <a:headEnd type="none" w="med" len="med"/>
            <a:tailEnd type="none" w="med" len="med"/>
          </a:ln>
        </p:spPr>
        <p:txBody>
          <a:bodyPr lIns="0" tIns="0" rIns="0" bIns="0"/>
          <a:lstStyle/>
          <a:p>
            <a:endParaRPr lang="en-US"/>
          </a:p>
        </p:txBody>
      </p:sp>
      <p:sp>
        <p:nvSpPr>
          <p:cNvPr id="7" name="AutoShape 1">
            <a:extLst>
              <a:ext uri="{FF2B5EF4-FFF2-40B4-BE49-F238E27FC236}">
                <a16:creationId xmlns:a16="http://schemas.microsoft.com/office/drawing/2014/main" id="{1878A256-3A0A-C400-17BE-429D37E906AB}"/>
              </a:ext>
            </a:extLst>
          </p:cNvPr>
          <p:cNvSpPr>
            <a:spLocks/>
          </p:cNvSpPr>
          <p:nvPr/>
        </p:nvSpPr>
        <p:spPr bwMode="auto">
          <a:xfrm rot="10074050">
            <a:off x="1711471" y="1683019"/>
            <a:ext cx="1157866" cy="1127894"/>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solidFill>
            <a:schemeClr val="bg1"/>
          </a:solidFill>
          <a:ln w="28575" cap="flat">
            <a:solidFill>
              <a:schemeClr val="accent4"/>
            </a:solidFill>
            <a:miter lim="800000"/>
            <a:headEnd type="none" w="med" len="med"/>
            <a:tailEnd type="none" w="med" len="med"/>
          </a:ln>
        </p:spPr>
        <p:txBody>
          <a:bodyPr lIns="0" tIns="0" rIns="0" bIns="0"/>
          <a:lstStyle/>
          <a:p>
            <a:endParaRPr lang="en-US"/>
          </a:p>
        </p:txBody>
      </p:sp>
      <p:sp>
        <p:nvSpPr>
          <p:cNvPr id="10" name="Espace réservé pour une image  9">
            <a:extLst>
              <a:ext uri="{FF2B5EF4-FFF2-40B4-BE49-F238E27FC236}">
                <a16:creationId xmlns:a16="http://schemas.microsoft.com/office/drawing/2014/main" id="{90BCDFD5-BBF3-997C-3C55-6261412559A2}"/>
              </a:ext>
            </a:extLst>
          </p:cNvPr>
          <p:cNvSpPr>
            <a:spLocks noGrp="1"/>
          </p:cNvSpPr>
          <p:nvPr>
            <p:ph type="pic" sz="quarter" idx="10" hasCustomPrompt="1"/>
          </p:nvPr>
        </p:nvSpPr>
        <p:spPr>
          <a:xfrm>
            <a:off x="202681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1" name="Espace réservé pour une image  9">
            <a:extLst>
              <a:ext uri="{FF2B5EF4-FFF2-40B4-BE49-F238E27FC236}">
                <a16:creationId xmlns:a16="http://schemas.microsoft.com/office/drawing/2014/main" id="{9E725760-2A4B-111C-0F67-FC831C026FF6}"/>
              </a:ext>
            </a:extLst>
          </p:cNvPr>
          <p:cNvSpPr>
            <a:spLocks noGrp="1"/>
          </p:cNvSpPr>
          <p:nvPr>
            <p:ph type="pic" sz="quarter" idx="11" hasCustomPrompt="1"/>
          </p:nvPr>
        </p:nvSpPr>
        <p:spPr>
          <a:xfrm>
            <a:off x="5812975"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12" name="Espace réservé pour une image  9">
            <a:extLst>
              <a:ext uri="{FF2B5EF4-FFF2-40B4-BE49-F238E27FC236}">
                <a16:creationId xmlns:a16="http://schemas.microsoft.com/office/drawing/2014/main" id="{BF3A304A-3BA3-1C04-80F9-437EF723AB1A}"/>
              </a:ext>
            </a:extLst>
          </p:cNvPr>
          <p:cNvSpPr>
            <a:spLocks noGrp="1"/>
          </p:cNvSpPr>
          <p:nvPr>
            <p:ph type="pic" sz="quarter" idx="12" hasCustomPrompt="1"/>
          </p:nvPr>
        </p:nvSpPr>
        <p:spPr>
          <a:xfrm>
            <a:off x="9639722" y="1969792"/>
            <a:ext cx="525463" cy="525463"/>
          </a:xfrm>
          <a:prstGeom prst="rect">
            <a:avLst/>
          </a:prstGeom>
        </p:spPr>
        <p:txBody>
          <a:bodyPr anchor="ctr"/>
          <a:lstStyle>
            <a:lvl1pPr marL="0" indent="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fr-FR"/>
              <a:t>Picto</a:t>
            </a:r>
          </a:p>
        </p:txBody>
      </p:sp>
      <p:sp>
        <p:nvSpPr>
          <p:cNvPr id="5" name="Espace réservé du texte 6">
            <a:extLst>
              <a:ext uri="{FF2B5EF4-FFF2-40B4-BE49-F238E27FC236}">
                <a16:creationId xmlns:a16="http://schemas.microsoft.com/office/drawing/2014/main" id="{F2EB3450-1CB9-2A4C-32FF-8D2F9B2CE2FB}"/>
              </a:ext>
            </a:extLst>
          </p:cNvPr>
          <p:cNvSpPr>
            <a:spLocks noGrp="1"/>
          </p:cNvSpPr>
          <p:nvPr>
            <p:ph type="body" sz="quarter" idx="13"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sp>
        <p:nvSpPr>
          <p:cNvPr id="6" name="Espace réservé du texte 8">
            <a:extLst>
              <a:ext uri="{FF2B5EF4-FFF2-40B4-BE49-F238E27FC236}">
                <a16:creationId xmlns:a16="http://schemas.microsoft.com/office/drawing/2014/main" id="{775A1CE8-F67C-6FBE-54AB-7BCCCBFF85CC}"/>
              </a:ext>
            </a:extLst>
          </p:cNvPr>
          <p:cNvSpPr>
            <a:spLocks noGrp="1"/>
          </p:cNvSpPr>
          <p:nvPr>
            <p:ph type="body" sz="quarter" idx="39" hasCustomPrompt="1"/>
          </p:nvPr>
        </p:nvSpPr>
        <p:spPr>
          <a:xfrm>
            <a:off x="1008120" y="3122317"/>
            <a:ext cx="2554230" cy="310671"/>
          </a:xfrm>
          <a:prstGeom prst="rect">
            <a:avLst/>
          </a:prstGeom>
        </p:spPr>
        <p:txBody>
          <a:bodyPr/>
          <a:lstStyle>
            <a:lvl1pPr marL="0" indent="0" algn="ctr">
              <a:buNone/>
              <a:defRPr sz="1600" b="1">
                <a:solidFill>
                  <a:schemeClr val="accent4"/>
                </a:solidFill>
                <a:latin typeface="Quicksand" pitchFamily="2" charset="0"/>
              </a:defRPr>
            </a:lvl1pPr>
          </a:lstStyle>
          <a:p>
            <a:pPr lvl="0"/>
            <a:r>
              <a:rPr lang="fr-FR"/>
              <a:t>Intitulé</a:t>
            </a:r>
          </a:p>
        </p:txBody>
      </p:sp>
      <p:sp>
        <p:nvSpPr>
          <p:cNvPr id="8" name="Espace réservé du texte 11">
            <a:extLst>
              <a:ext uri="{FF2B5EF4-FFF2-40B4-BE49-F238E27FC236}">
                <a16:creationId xmlns:a16="http://schemas.microsoft.com/office/drawing/2014/main" id="{8CDE6605-7BA7-1362-62C5-C58E05962E9A}"/>
              </a:ext>
            </a:extLst>
          </p:cNvPr>
          <p:cNvSpPr>
            <a:spLocks noGrp="1"/>
          </p:cNvSpPr>
          <p:nvPr>
            <p:ph type="body" sz="quarter" idx="40" hasCustomPrompt="1"/>
          </p:nvPr>
        </p:nvSpPr>
        <p:spPr>
          <a:xfrm>
            <a:off x="1008120"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9" name="Espace réservé du texte 8">
            <a:extLst>
              <a:ext uri="{FF2B5EF4-FFF2-40B4-BE49-F238E27FC236}">
                <a16:creationId xmlns:a16="http://schemas.microsoft.com/office/drawing/2014/main" id="{4798684E-F993-4536-0407-61902C482F7B}"/>
              </a:ext>
            </a:extLst>
          </p:cNvPr>
          <p:cNvSpPr>
            <a:spLocks noGrp="1"/>
          </p:cNvSpPr>
          <p:nvPr>
            <p:ph type="body" sz="quarter" idx="41" hasCustomPrompt="1"/>
          </p:nvPr>
        </p:nvSpPr>
        <p:spPr>
          <a:xfrm>
            <a:off x="4818885" y="3122317"/>
            <a:ext cx="2554230" cy="310671"/>
          </a:xfrm>
          <a:prstGeom prst="rect">
            <a:avLst/>
          </a:prstGeom>
        </p:spPr>
        <p:txBody>
          <a:bodyPr/>
          <a:lstStyle>
            <a:lvl1pPr marL="0" indent="0" algn="ctr">
              <a:buNone/>
              <a:defRPr sz="1600" b="1">
                <a:solidFill>
                  <a:schemeClr val="accent4"/>
                </a:solidFill>
                <a:latin typeface="Quicksand" pitchFamily="2" charset="0"/>
              </a:defRPr>
            </a:lvl1pPr>
          </a:lstStyle>
          <a:p>
            <a:pPr lvl="0"/>
            <a:r>
              <a:rPr lang="fr-FR"/>
              <a:t>Intitulé</a:t>
            </a:r>
          </a:p>
        </p:txBody>
      </p:sp>
      <p:sp>
        <p:nvSpPr>
          <p:cNvPr id="13" name="Espace réservé du texte 11">
            <a:extLst>
              <a:ext uri="{FF2B5EF4-FFF2-40B4-BE49-F238E27FC236}">
                <a16:creationId xmlns:a16="http://schemas.microsoft.com/office/drawing/2014/main" id="{5135ECAC-FB39-31F2-E858-A89BDBBAB54B}"/>
              </a:ext>
            </a:extLst>
          </p:cNvPr>
          <p:cNvSpPr>
            <a:spLocks noGrp="1"/>
          </p:cNvSpPr>
          <p:nvPr>
            <p:ph type="body" sz="quarter" idx="42" hasCustomPrompt="1"/>
          </p:nvPr>
        </p:nvSpPr>
        <p:spPr>
          <a:xfrm>
            <a:off x="4818885"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
        <p:nvSpPr>
          <p:cNvPr id="14" name="Espace réservé du texte 8">
            <a:extLst>
              <a:ext uri="{FF2B5EF4-FFF2-40B4-BE49-F238E27FC236}">
                <a16:creationId xmlns:a16="http://schemas.microsoft.com/office/drawing/2014/main" id="{BBAB69EA-2D40-6579-E70E-9ED8D04D1E0B}"/>
              </a:ext>
            </a:extLst>
          </p:cNvPr>
          <p:cNvSpPr>
            <a:spLocks noGrp="1"/>
          </p:cNvSpPr>
          <p:nvPr>
            <p:ph type="body" sz="quarter" idx="43" hasCustomPrompt="1"/>
          </p:nvPr>
        </p:nvSpPr>
        <p:spPr>
          <a:xfrm>
            <a:off x="8624084" y="3118329"/>
            <a:ext cx="2554230" cy="310671"/>
          </a:xfrm>
          <a:prstGeom prst="rect">
            <a:avLst/>
          </a:prstGeom>
        </p:spPr>
        <p:txBody>
          <a:bodyPr/>
          <a:lstStyle>
            <a:lvl1pPr marL="0" indent="0" algn="ctr">
              <a:buNone/>
              <a:defRPr sz="1600" b="1">
                <a:solidFill>
                  <a:schemeClr val="accent4"/>
                </a:solidFill>
                <a:latin typeface="Quicksand" pitchFamily="2" charset="0"/>
              </a:defRPr>
            </a:lvl1pPr>
          </a:lstStyle>
          <a:p>
            <a:pPr lvl="0"/>
            <a:r>
              <a:rPr lang="fr-FR"/>
              <a:t>Intitulé</a:t>
            </a:r>
          </a:p>
        </p:txBody>
      </p:sp>
      <p:sp>
        <p:nvSpPr>
          <p:cNvPr id="15" name="Espace réservé du texte 11">
            <a:extLst>
              <a:ext uri="{FF2B5EF4-FFF2-40B4-BE49-F238E27FC236}">
                <a16:creationId xmlns:a16="http://schemas.microsoft.com/office/drawing/2014/main" id="{B5D5F89F-D27D-05DA-2F29-A58DEBC85768}"/>
              </a:ext>
            </a:extLst>
          </p:cNvPr>
          <p:cNvSpPr>
            <a:spLocks noGrp="1"/>
          </p:cNvSpPr>
          <p:nvPr>
            <p:ph type="body" sz="quarter" idx="44" hasCustomPrompt="1"/>
          </p:nvPr>
        </p:nvSpPr>
        <p:spPr>
          <a:xfrm>
            <a:off x="8624084" y="3533807"/>
            <a:ext cx="2554230" cy="2168204"/>
          </a:xfrm>
          <a:prstGeom prst="rect">
            <a:avLst/>
          </a:prstGeom>
        </p:spPr>
        <p:txBody>
          <a:bodyPr/>
          <a:lstStyle>
            <a:lvl1pPr marL="0" indent="0" algn="ctr">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b="0" i="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16893842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p:cSld name="Turquoise_11">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chemeClr val="bg2"/>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0628716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p:cSld name="Jaune_13">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8119777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p:cSld name="Orange_12">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25644446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p:cSld name="Fuscia_12">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15989142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p:cSld name="Bleu_12">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335005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p:cSld name="Vert_12">
    <p:spTree>
      <p:nvGrpSpPr>
        <p:cNvPr id="1" name=""/>
        <p:cNvGrpSpPr/>
        <p:nvPr/>
      </p:nvGrpSpPr>
      <p:grpSpPr>
        <a:xfrm>
          <a:off x="0" y="0"/>
          <a:ext cx="0" cy="0"/>
          <a:chOff x="0" y="0"/>
          <a:chExt cx="0" cy="0"/>
        </a:xfrm>
      </p:grpSpPr>
      <p:sp>
        <p:nvSpPr>
          <p:cNvPr id="3" name="Espace réservé du graphique 2">
            <a:extLst>
              <a:ext uri="{FF2B5EF4-FFF2-40B4-BE49-F238E27FC236}">
                <a16:creationId xmlns:a16="http://schemas.microsoft.com/office/drawing/2014/main" id="{EDE58680-2EFD-4017-B2C8-196C8D413754}"/>
              </a:ext>
            </a:extLst>
          </p:cNvPr>
          <p:cNvSpPr>
            <a:spLocks noGrp="1"/>
          </p:cNvSpPr>
          <p:nvPr>
            <p:ph type="chart" sz="quarter" idx="10" hasCustomPrompt="1"/>
          </p:nvPr>
        </p:nvSpPr>
        <p:spPr>
          <a:xfrm>
            <a:off x="6162675" y="1123950"/>
            <a:ext cx="5295900" cy="4610100"/>
          </a:xfrm>
          <a:prstGeom prst="rect">
            <a:avLst/>
          </a:prstGeom>
        </p:spPr>
        <p:txBody>
          <a:bodyPr anchor="ctr"/>
          <a:lstStyle>
            <a:lvl1pPr marL="0" indent="0" algn="ctr">
              <a:buNone/>
              <a:defRPr sz="1600">
                <a:latin typeface="Open Sans" panose="020B0606030504020204" pitchFamily="34" charset="0"/>
                <a:ea typeface="Open Sans" panose="020B0606030504020204" pitchFamily="34" charset="0"/>
                <a:cs typeface="Open Sans" panose="020B0606030504020204" pitchFamily="34" charset="0"/>
              </a:defRPr>
            </a:lvl1pPr>
          </a:lstStyle>
          <a:p>
            <a:r>
              <a:rPr lang="fr-FR"/>
              <a:t>Cliquez ici pour ajouter un graphique</a:t>
            </a:r>
          </a:p>
        </p:txBody>
      </p:sp>
      <p:pic>
        <p:nvPicPr>
          <p:cNvPr id="5" name="Image 4">
            <a:extLst>
              <a:ext uri="{FF2B5EF4-FFF2-40B4-BE49-F238E27FC236}">
                <a16:creationId xmlns:a16="http://schemas.microsoft.com/office/drawing/2014/main" id="{7BEEC7BA-EED0-E73D-5898-30F315120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2" name="Espace réservé du texte 6">
            <a:extLst>
              <a:ext uri="{FF2B5EF4-FFF2-40B4-BE49-F238E27FC236}">
                <a16:creationId xmlns:a16="http://schemas.microsoft.com/office/drawing/2014/main" id="{0BD4EA93-3461-91D7-7242-E7EDB9B905C2}"/>
              </a:ext>
            </a:extLst>
          </p:cNvPr>
          <p:cNvSpPr>
            <a:spLocks noGrp="1"/>
          </p:cNvSpPr>
          <p:nvPr>
            <p:ph type="body" sz="quarter" idx="26" hasCustomPrompt="1"/>
          </p:nvPr>
        </p:nvSpPr>
        <p:spPr>
          <a:xfrm>
            <a:off x="966634" y="977689"/>
            <a:ext cx="4573656" cy="1086721"/>
          </a:xfrm>
          <a:prstGeom prst="rect">
            <a:avLst/>
          </a:prstGeom>
        </p:spPr>
        <p:txBody>
          <a:bodyPr/>
          <a:lstStyle>
            <a:lvl1pPr marL="0" indent="0" algn="l">
              <a:buNone/>
              <a:defRPr sz="3600" b="1">
                <a:solidFill>
                  <a:srgbClr val="404040"/>
                </a:solidFill>
                <a:latin typeface="Quicksand" pitchFamily="2" charset="0"/>
              </a:defRPr>
            </a:lvl1pPr>
          </a:lstStyle>
          <a:p>
            <a:pPr lvl="0"/>
            <a:r>
              <a:rPr lang="fr-FR"/>
              <a:t>Cliquez ici pour changer le titre</a:t>
            </a:r>
          </a:p>
        </p:txBody>
      </p:sp>
      <p:sp>
        <p:nvSpPr>
          <p:cNvPr id="4" name="Espace réservé du texte 8">
            <a:extLst>
              <a:ext uri="{FF2B5EF4-FFF2-40B4-BE49-F238E27FC236}">
                <a16:creationId xmlns:a16="http://schemas.microsoft.com/office/drawing/2014/main" id="{0839C8DC-FB50-DAA8-FA69-66A6D5880CCE}"/>
              </a:ext>
            </a:extLst>
          </p:cNvPr>
          <p:cNvSpPr>
            <a:spLocks noGrp="1"/>
          </p:cNvSpPr>
          <p:nvPr>
            <p:ph type="body" sz="quarter" idx="37" hasCustomPrompt="1"/>
          </p:nvPr>
        </p:nvSpPr>
        <p:spPr>
          <a:xfrm>
            <a:off x="966634" y="2240521"/>
            <a:ext cx="4573656" cy="310671"/>
          </a:xfrm>
          <a:prstGeom prst="rect">
            <a:avLst/>
          </a:prstGeom>
        </p:spPr>
        <p:txBody>
          <a:bodyPr/>
          <a:lstStyle>
            <a:lvl1pPr marL="0" indent="0">
              <a:buNone/>
              <a:defRPr sz="2000" b="1">
                <a:solidFill>
                  <a:srgbClr val="97C21D"/>
                </a:solidFill>
                <a:latin typeface="Quicksand" pitchFamily="2" charset="0"/>
              </a:defRPr>
            </a:lvl1pPr>
          </a:lstStyle>
          <a:p>
            <a:pPr lvl="0"/>
            <a:r>
              <a:rPr lang="fr-FR"/>
              <a:t>Titre de niveau #1</a:t>
            </a:r>
          </a:p>
        </p:txBody>
      </p:sp>
      <p:sp>
        <p:nvSpPr>
          <p:cNvPr id="6" name="Espace réservé du texte 11">
            <a:extLst>
              <a:ext uri="{FF2B5EF4-FFF2-40B4-BE49-F238E27FC236}">
                <a16:creationId xmlns:a16="http://schemas.microsoft.com/office/drawing/2014/main" id="{E34F9B5E-2257-9FD9-260F-171142F5EA45}"/>
              </a:ext>
            </a:extLst>
          </p:cNvPr>
          <p:cNvSpPr>
            <a:spLocks noGrp="1"/>
          </p:cNvSpPr>
          <p:nvPr>
            <p:ph type="body" sz="quarter" idx="38" hasCustomPrompt="1"/>
          </p:nvPr>
        </p:nvSpPr>
        <p:spPr>
          <a:xfrm>
            <a:off x="966634" y="2682167"/>
            <a:ext cx="4573656" cy="319814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endParaRPr lang="fr-FR"/>
          </a:p>
        </p:txBody>
      </p:sp>
    </p:spTree>
    <p:extLst>
      <p:ext uri="{BB962C8B-B14F-4D97-AF65-F5344CB8AC3E}">
        <p14:creationId xmlns:p14="http://schemas.microsoft.com/office/powerpoint/2010/main" val="42112555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p:cSld name="Turquoise_12">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427547902"/>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p:cSld name="Jaune_14">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1117788792"/>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p:cSld name="Orange_13">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1201265782"/>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p:cSld name="Fuscia_13">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1252859683"/>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p:cSld name="Bleu_13">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chemeClr val="accent1"/>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2719493645"/>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p:cSld name="Vert_13">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402762"/>
            <a:ext cx="5257800"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1839809"/>
            <a:ext cx="5257800" cy="310671"/>
          </a:xfrm>
          <a:prstGeom prst="rect">
            <a:avLst/>
          </a:prstGeom>
        </p:spPr>
        <p:txBody>
          <a:bodyPr/>
          <a:lstStyle>
            <a:lvl1pPr marL="0" indent="0">
              <a:buNone/>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382982"/>
            <a:ext cx="10515600" cy="3810783"/>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autem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iure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reprehenderit</a:t>
            </a:r>
            <a:r>
              <a:rPr lang="fr-FR" b="0" i="0">
                <a:solidFill>
                  <a:srgbClr val="000000"/>
                </a:solidFill>
                <a:effectLst/>
                <a:latin typeface="Open Sans" panose="020B0606030504020204" pitchFamily="34" charset="0"/>
              </a:rPr>
              <a:t> qui in ea </a:t>
            </a:r>
            <a:r>
              <a:rPr lang="fr-FR" b="0" i="0" err="1">
                <a:solidFill>
                  <a:srgbClr val="000000"/>
                </a:solidFill>
                <a:effectLst/>
                <a:latin typeface="Open Sans" panose="020B0606030504020204" pitchFamily="34" charset="0"/>
              </a:rPr>
              <a:t>voluptate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esse </a:t>
            </a:r>
            <a:r>
              <a:rPr lang="fr-FR" b="0" i="0" err="1">
                <a:solidFill>
                  <a:srgbClr val="000000"/>
                </a:solidFill>
                <a:effectLst/>
                <a:latin typeface="Open Sans" panose="020B0606030504020204" pitchFamily="34" charset="0"/>
              </a:rPr>
              <a:t>quam</a:t>
            </a:r>
            <a:r>
              <a:rPr lang="fr-FR" b="0" i="0">
                <a:solidFill>
                  <a:srgbClr val="000000"/>
                </a:solidFill>
                <a:effectLst/>
                <a:latin typeface="Open Sans" panose="020B0606030504020204" pitchFamily="34" charset="0"/>
              </a:rPr>
              <a:t> nihil </a:t>
            </a:r>
            <a:r>
              <a:rPr lang="fr-FR" b="0" i="0" err="1">
                <a:solidFill>
                  <a:srgbClr val="000000"/>
                </a:solidFill>
                <a:effectLst/>
                <a:latin typeface="Open Sans" panose="020B0606030504020204" pitchFamily="34" charset="0"/>
              </a:rPr>
              <a:t>molestiae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illum</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fugiat</a:t>
            </a:r>
            <a:r>
              <a:rPr lang="fr-FR" b="0" i="0">
                <a:solidFill>
                  <a:srgbClr val="000000"/>
                </a:solidFill>
                <a:effectLst/>
                <a:latin typeface="Open Sans" panose="020B0606030504020204" pitchFamily="34" charset="0"/>
              </a:rPr>
              <a:t> quo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nulla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pariatur</a:t>
            </a:r>
            <a:r>
              <a:rPr lang="fr-FR" b="0" i="0">
                <a:solidFill>
                  <a:srgbClr val="000000"/>
                </a:solidFill>
                <a:effectLst/>
                <a:latin typeface="Open Sans" panose="020B0606030504020204" pitchFamily="34" charset="0"/>
              </a:rPr>
              <a:t>?</a:t>
            </a:r>
            <a:r>
              <a:rPr lang="fr-F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b="0" i="0">
              <a:solidFill>
                <a:srgbClr val="000000"/>
              </a:solidFill>
              <a:effectLst/>
              <a:latin typeface="Open Sans" panose="020B0606030504020204" pitchFamily="34" charset="0"/>
            </a:endParaRPr>
          </a:p>
          <a:p>
            <a:pPr lvl="0"/>
            <a:endParaRPr lang="fr-FR"/>
          </a:p>
        </p:txBody>
      </p:sp>
    </p:spTree>
    <p:extLst>
      <p:ext uri="{BB962C8B-B14F-4D97-AF65-F5344CB8AC3E}">
        <p14:creationId xmlns:p14="http://schemas.microsoft.com/office/powerpoint/2010/main" val="139820536"/>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p:cSld name="Turquoise_13">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rgbClr val="38BADB"/>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1301522520"/>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p:cSld name="Jaune_15">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chemeClr val="accent3"/>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520516401"/>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p:cSld name="Orange_14">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chemeClr val="accent2"/>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2581046013"/>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p:cSld name="Fuscia_14">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chemeClr val="accent5"/>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2065476986"/>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p:cSld name="Bleu_14">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chemeClr val="tx2"/>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1884416904"/>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p:cSld name="Vert_14">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
        <p:nvSpPr>
          <p:cNvPr id="9" name="Espace réservé du texte 8">
            <a:extLst>
              <a:ext uri="{FF2B5EF4-FFF2-40B4-BE49-F238E27FC236}">
                <a16:creationId xmlns:a16="http://schemas.microsoft.com/office/drawing/2014/main" id="{7AAA63E3-AABF-C343-0CD4-9821D9C13C4E}"/>
              </a:ext>
            </a:extLst>
          </p:cNvPr>
          <p:cNvSpPr>
            <a:spLocks noGrp="1"/>
          </p:cNvSpPr>
          <p:nvPr>
            <p:ph type="body" sz="quarter" idx="11" hasCustomPrompt="1"/>
          </p:nvPr>
        </p:nvSpPr>
        <p:spPr>
          <a:xfrm>
            <a:off x="838200" y="1558098"/>
            <a:ext cx="4958751" cy="310671"/>
          </a:xfrm>
          <a:prstGeom prst="rect">
            <a:avLst/>
          </a:prstGeom>
        </p:spPr>
        <p:txBody>
          <a:bodyPr/>
          <a:lstStyle>
            <a:lvl1pPr marL="0" indent="0">
              <a:buNone/>
              <a:defRPr sz="2000" b="1">
                <a:solidFill>
                  <a:schemeClr val="accent4"/>
                </a:solidFill>
                <a:latin typeface="Quicksand" pitchFamily="2" charset="0"/>
              </a:defRPr>
            </a:lvl1pPr>
          </a:lstStyle>
          <a:p>
            <a:pPr lvl="0"/>
            <a:r>
              <a:rPr lang="fr-FR"/>
              <a:t>Titre de niveau #1</a:t>
            </a:r>
          </a:p>
        </p:txBody>
      </p:sp>
      <p:sp>
        <p:nvSpPr>
          <p:cNvPr id="10" name="Espace réservé du texte 8">
            <a:extLst>
              <a:ext uri="{FF2B5EF4-FFF2-40B4-BE49-F238E27FC236}">
                <a16:creationId xmlns:a16="http://schemas.microsoft.com/office/drawing/2014/main" id="{1BD52368-BABB-7BB2-8201-7065EFCC09AB}"/>
              </a:ext>
            </a:extLst>
          </p:cNvPr>
          <p:cNvSpPr>
            <a:spLocks noGrp="1"/>
          </p:cNvSpPr>
          <p:nvPr>
            <p:ph type="body" sz="quarter" idx="12" hasCustomPrompt="1"/>
          </p:nvPr>
        </p:nvSpPr>
        <p:spPr>
          <a:xfrm>
            <a:off x="838200" y="2124158"/>
            <a:ext cx="4958751" cy="310671"/>
          </a:xfrm>
          <a:prstGeom prst="rect">
            <a:avLst/>
          </a:prstGeom>
        </p:spPr>
        <p:txBody>
          <a:bodyPr/>
          <a:lstStyle>
            <a:lvl1pPr marL="0" indent="0">
              <a:buNone/>
              <a:defRPr sz="1400" b="1">
                <a:solidFill>
                  <a:srgbClr val="40404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Titre de niveau #2</a:t>
            </a:r>
          </a:p>
        </p:txBody>
      </p:sp>
      <p:sp>
        <p:nvSpPr>
          <p:cNvPr id="12" name="Espace réservé du texte 11">
            <a:extLst>
              <a:ext uri="{FF2B5EF4-FFF2-40B4-BE49-F238E27FC236}">
                <a16:creationId xmlns:a16="http://schemas.microsoft.com/office/drawing/2014/main" id="{F7390F3E-EB46-3B54-7DC4-91DB38B8C536}"/>
              </a:ext>
            </a:extLst>
          </p:cNvPr>
          <p:cNvSpPr>
            <a:spLocks noGrp="1"/>
          </p:cNvSpPr>
          <p:nvPr>
            <p:ph type="body" sz="quarter" idx="13" hasCustomPrompt="1"/>
          </p:nvPr>
        </p:nvSpPr>
        <p:spPr>
          <a:xfrm>
            <a:off x="838200" y="2562045"/>
            <a:ext cx="4958751" cy="3631720"/>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 </a:t>
            </a:r>
            <a:endParaRPr lang="fr-FR"/>
          </a:p>
        </p:txBody>
      </p:sp>
      <p:sp>
        <p:nvSpPr>
          <p:cNvPr id="2" name="Espace réservé du texte 11">
            <a:extLst>
              <a:ext uri="{FF2B5EF4-FFF2-40B4-BE49-F238E27FC236}">
                <a16:creationId xmlns:a16="http://schemas.microsoft.com/office/drawing/2014/main" id="{F372A9DD-FC69-E82C-6DFF-8381C920B701}"/>
              </a:ext>
            </a:extLst>
          </p:cNvPr>
          <p:cNvSpPr>
            <a:spLocks noGrp="1"/>
          </p:cNvSpPr>
          <p:nvPr>
            <p:ph type="body" sz="quarter" idx="14" hasCustomPrompt="1"/>
          </p:nvPr>
        </p:nvSpPr>
        <p:spPr>
          <a:xfrm>
            <a:off x="6395047" y="1558098"/>
            <a:ext cx="4958752" cy="4635667"/>
          </a:xfrm>
          <a:prstGeom prst="rect">
            <a:avLst/>
          </a:prstGeom>
        </p:spPr>
        <p:txBody>
          <a:bodyPr/>
          <a:lstStyle>
            <a:lvl1pPr marL="0" indent="0">
              <a:buNone/>
              <a:defRPr sz="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r-FR"/>
              <a:t>Lorem ipsum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perspiciatis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unde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omnis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iste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natus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error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accusantium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doloremque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laudantium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totam</a:t>
            </a:r>
            <a:r>
              <a:rPr lang="fr-FR" b="0" i="0">
                <a:solidFill>
                  <a:srgbClr val="000000"/>
                </a:solidFill>
                <a:effectLst/>
                <a:latin typeface="Open Sans" panose="020B0606030504020204" pitchFamily="34" charset="0"/>
              </a:rPr>
              <a:t> rem </a:t>
            </a:r>
            <a:r>
              <a:rPr lang="fr-FR" b="0" i="0" err="1">
                <a:solidFill>
                  <a:srgbClr val="000000"/>
                </a:solidFill>
                <a:effectLst/>
                <a:latin typeface="Open Sans" panose="020B0606030504020204" pitchFamily="34" charset="0"/>
              </a:rPr>
              <a:t>aperiam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eaque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a:t>
            </a:r>
            <a:r>
              <a:rPr lang="fr-FR" b="0" i="0">
                <a:solidFill>
                  <a:srgbClr val="000000"/>
                </a:solidFill>
                <a:effectLst/>
                <a:latin typeface="Open Sans" panose="020B0606030504020204" pitchFamily="34" charset="0"/>
              </a:rPr>
              <a:t> ab </a:t>
            </a:r>
            <a:r>
              <a:rPr lang="fr-FR" b="0" i="0" err="1">
                <a:solidFill>
                  <a:srgbClr val="000000"/>
                </a:solidFill>
                <a:effectLst/>
                <a:latin typeface="Open Sans" panose="020B0606030504020204" pitchFamily="34" charset="0"/>
              </a:rPr>
              <a:t>illo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inventore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veritatis</a:t>
            </a:r>
            <a:r>
              <a:rPr lang="fr-FR" b="0" i="0">
                <a:solidFill>
                  <a:srgbClr val="000000"/>
                </a:solidFill>
                <a:effectLst/>
                <a:latin typeface="Open Sans" panose="020B0606030504020204" pitchFamily="34" charset="0"/>
              </a:rPr>
              <a:t> et quasi </a:t>
            </a:r>
            <a:r>
              <a:rPr lang="fr-FR" b="0" i="0" err="1">
                <a:solidFill>
                  <a:srgbClr val="000000"/>
                </a:solidFill>
                <a:effectLst/>
                <a:latin typeface="Open Sans" panose="020B0606030504020204" pitchFamily="34" charset="0"/>
              </a:rPr>
              <a:t>architecto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beatae</a:t>
            </a:r>
            <a:r>
              <a:rPr lang="fr-FR" b="0" i="0">
                <a:solidFill>
                  <a:srgbClr val="000000"/>
                </a:solidFill>
                <a:effectLst/>
                <a:latin typeface="Open Sans" panose="020B0606030504020204" pitchFamily="34" charset="0"/>
              </a:rPr>
              <a:t> vitae dicta </a:t>
            </a:r>
            <a:r>
              <a:rPr lang="fr-FR" b="0" i="0" err="1">
                <a:solidFill>
                  <a:srgbClr val="000000"/>
                </a:solidFill>
                <a:effectLst/>
                <a:latin typeface="Open Sans" panose="020B0606030504020204" pitchFamily="34" charset="0"/>
              </a:rPr>
              <a:t>sunt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explicabo</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Nemo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ipsam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voluptas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aspernatur</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odit</a:t>
            </a:r>
            <a:r>
              <a:rPr lang="fr-FR" b="0" i="0">
                <a:solidFill>
                  <a:srgbClr val="000000"/>
                </a:solidFill>
                <a:effectLst/>
                <a:latin typeface="Open Sans" panose="020B0606030504020204" pitchFamily="34" charset="0"/>
              </a:rPr>
              <a:t> aut </a:t>
            </a:r>
            <a:r>
              <a:rPr lang="fr-FR" b="0" i="0" err="1">
                <a:solidFill>
                  <a:srgbClr val="000000"/>
                </a:solidFill>
                <a:effectLst/>
                <a:latin typeface="Open Sans" panose="020B0606030504020204" pitchFamily="34" charset="0"/>
              </a:rPr>
              <a:t>fugit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a:t>
            </a:r>
            <a:r>
              <a:rPr lang="fr-FR" b="0" i="0" err="1">
                <a:solidFill>
                  <a:srgbClr val="000000"/>
                </a:solidFill>
                <a:effectLst/>
                <a:latin typeface="Open Sans" panose="020B0606030504020204" pitchFamily="34" charset="0"/>
              </a:rPr>
              <a:t>consequuntur</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magni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dolores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eos</a:t>
            </a:r>
            <a:r>
              <a:rPr lang="fr-FR" b="0" i="0">
                <a:solidFill>
                  <a:srgbClr val="000000"/>
                </a:solidFill>
                <a:effectLst/>
                <a:latin typeface="Open Sans" panose="020B0606030504020204" pitchFamily="34" charset="0"/>
              </a:rPr>
              <a:t> qui </a:t>
            </a:r>
            <a:r>
              <a:rPr lang="fr-FR" b="0" i="0" err="1">
                <a:solidFill>
                  <a:srgbClr val="000000"/>
                </a:solidFill>
                <a:effectLst/>
                <a:latin typeface="Open Sans" panose="020B0606030504020204" pitchFamily="34" charset="0"/>
              </a:rPr>
              <a:t>ratione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sequi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nesciunt</a:t>
            </a:r>
            <a:r>
              <a:rPr lang="fr-FR" b="0" i="0">
                <a:solidFill>
                  <a:srgbClr val="000000"/>
                </a:solidFill>
                <a:effectLst/>
                <a:latin typeface="Open Sans" panose="020B0606030504020204" pitchFamily="34" charset="0"/>
              </a:rPr>
              <a:t>. </a:t>
            </a:r>
          </a:p>
          <a:p>
            <a:pPr lvl="0"/>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r>
              <a:rPr lang="fr-FR" b="0" i="0">
                <a:solidFill>
                  <a:srgbClr val="000000"/>
                </a:solidFill>
                <a:effectLst/>
                <a:latin typeface="Open Sans" panose="020B0606030504020204" pitchFamily="34" charset="0"/>
              </a:rPr>
              <a:t>Ut </a:t>
            </a:r>
            <a:r>
              <a:rPr lang="fr-FR" b="0" i="0" err="1">
                <a:solidFill>
                  <a:srgbClr val="000000"/>
                </a:solidFill>
                <a:effectLst/>
                <a:latin typeface="Open Sans" panose="020B0606030504020204" pitchFamily="34" charset="0"/>
              </a:rPr>
              <a:t>enim</a:t>
            </a:r>
            <a:r>
              <a:rPr lang="fr-FR" b="0" i="0">
                <a:solidFill>
                  <a:srgbClr val="000000"/>
                </a:solidFill>
                <a:effectLst/>
                <a:latin typeface="Open Sans" panose="020B0606030504020204" pitchFamily="34" charset="0"/>
              </a:rPr>
              <a:t> ad minima </a:t>
            </a:r>
            <a:r>
              <a:rPr lang="fr-FR" b="0" i="0" err="1">
                <a:solidFill>
                  <a:srgbClr val="000000"/>
                </a:solidFill>
                <a:effectLst/>
                <a:latin typeface="Open Sans" panose="020B0606030504020204" pitchFamily="34" charset="0"/>
              </a:rPr>
              <a:t>veniam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a:t>
            </a:r>
            <a:r>
              <a:rPr lang="fr-FR" b="0" i="0">
                <a:solidFill>
                  <a:srgbClr val="000000"/>
                </a:solidFill>
                <a:effectLst/>
                <a:latin typeface="Open Sans" panose="020B0606030504020204" pitchFamily="34" charset="0"/>
              </a:rPr>
              <a:t> nostrum </a:t>
            </a:r>
            <a:r>
              <a:rPr lang="fr-FR" b="0" i="0" err="1">
                <a:solidFill>
                  <a:srgbClr val="000000"/>
                </a:solidFill>
                <a:effectLst/>
                <a:latin typeface="Open Sans" panose="020B0606030504020204" pitchFamily="34" charset="0"/>
              </a:rPr>
              <a:t>exercitationem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ullam</a:t>
            </a:r>
            <a:r>
              <a:rPr lang="fr-FR" b="0" i="0">
                <a:solidFill>
                  <a:srgbClr val="000000"/>
                </a:solidFill>
                <a:effectLst/>
                <a:latin typeface="Open Sans" panose="020B0606030504020204" pitchFamily="34" charset="0"/>
              </a:rPr>
              <a:t> corporis </a:t>
            </a:r>
            <a:r>
              <a:rPr lang="fr-FR" b="0" i="0" err="1">
                <a:solidFill>
                  <a:srgbClr val="000000"/>
                </a:solidFill>
                <a:effectLst/>
                <a:latin typeface="Open Sans" panose="020B0606030504020204" pitchFamily="34" charset="0"/>
              </a:rPr>
              <a:t>suscipit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laboriosam</a:t>
            </a:r>
            <a:r>
              <a:rPr lang="fr-FR" b="0" i="0">
                <a:solidFill>
                  <a:srgbClr val="000000"/>
                </a:solidFill>
                <a:effectLst/>
                <a:latin typeface="Open Sans" panose="020B0606030504020204" pitchFamily="34" charset="0"/>
              </a:rPr>
              <a:t>, nisi ut </a:t>
            </a:r>
            <a:r>
              <a:rPr lang="fr-FR" b="0" i="0" err="1">
                <a:solidFill>
                  <a:srgbClr val="000000"/>
                </a:solidFill>
                <a:effectLst/>
                <a:latin typeface="Open Sans" panose="020B0606030504020204" pitchFamily="34" charset="0"/>
              </a:rPr>
              <a:t>aliquid</a:t>
            </a:r>
            <a:r>
              <a:rPr lang="fr-FR" b="0" i="0">
                <a:solidFill>
                  <a:srgbClr val="000000"/>
                </a:solidFill>
                <a:effectLst/>
                <a:latin typeface="Open Sans" panose="020B0606030504020204" pitchFamily="34" charset="0"/>
              </a:rPr>
              <a:t> ex ea </a:t>
            </a:r>
            <a:r>
              <a:rPr lang="fr-FR" b="0" i="0" err="1">
                <a:solidFill>
                  <a:srgbClr val="000000"/>
                </a:solidFill>
                <a:effectLst/>
                <a:latin typeface="Open Sans" panose="020B0606030504020204" pitchFamily="34" charset="0"/>
              </a:rPr>
              <a:t>commodi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consequatur</a:t>
            </a:r>
            <a:r>
              <a:rPr lang="fr-FR" b="0" i="0">
                <a:solidFill>
                  <a:srgbClr val="000000"/>
                </a:solidFill>
                <a:effectLst/>
                <a:latin typeface="Open Sans" panose="020B0606030504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0" i="0" err="1">
                <a:solidFill>
                  <a:srgbClr val="000000"/>
                </a:solidFill>
                <a:effectLst/>
                <a:latin typeface="Open Sans" panose="020B0606030504020204" pitchFamily="34" charset="0"/>
              </a:rPr>
              <a:t>Neque</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porro</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quisquam</a:t>
            </a:r>
            <a:r>
              <a:rPr lang="fr-FR" b="0" i="0">
                <a:solidFill>
                  <a:srgbClr val="000000"/>
                </a:solidFill>
                <a:effectLst/>
                <a:latin typeface="Open Sans" panose="020B0606030504020204" pitchFamily="34" charset="0"/>
              </a:rPr>
              <a:t> est, qui </a:t>
            </a:r>
            <a:r>
              <a:rPr lang="fr-FR" b="0" i="0" err="1">
                <a:solidFill>
                  <a:srgbClr val="000000"/>
                </a:solidFill>
                <a:effectLst/>
                <a:latin typeface="Open Sans" panose="020B0606030504020204" pitchFamily="34" charset="0"/>
              </a:rPr>
              <a:t>dolorem</a:t>
            </a:r>
            <a:r>
              <a:rPr lang="fr-FR" b="0" i="0">
                <a:solidFill>
                  <a:srgbClr val="000000"/>
                </a:solidFill>
                <a:effectLst/>
                <a:latin typeface="Open Sans" panose="020B0606030504020204" pitchFamily="34" charset="0"/>
              </a:rPr>
              <a:t> ipsum quia dolor </a:t>
            </a:r>
            <a:r>
              <a:rPr lang="fr-FR" b="0" i="0" err="1">
                <a:solidFill>
                  <a:srgbClr val="000000"/>
                </a:solidFill>
                <a:effectLst/>
                <a:latin typeface="Open Sans" panose="020B0606030504020204" pitchFamily="34" charset="0"/>
              </a:rPr>
              <a:t>sit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amet</a:t>
            </a:r>
            <a:r>
              <a:rPr lang="fr-FR" b="0" i="0">
                <a:solidFill>
                  <a:srgbClr val="000000"/>
                </a:solidFill>
                <a:effectLst/>
                <a:latin typeface="Open Sans" panose="020B0606030504020204" pitchFamily="34" charset="0"/>
              </a:rPr>
              <a:t>, consectetur, </a:t>
            </a:r>
            <a:r>
              <a:rPr lang="fr-FR" b="0" i="0" err="1">
                <a:solidFill>
                  <a:srgbClr val="000000"/>
                </a:solidFill>
                <a:effectLst/>
                <a:latin typeface="Open Sans" panose="020B0606030504020204" pitchFamily="34" charset="0"/>
              </a:rPr>
              <a:t>adipisci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velit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sed</a:t>
            </a:r>
            <a:r>
              <a:rPr lang="fr-FR" b="0" i="0">
                <a:solidFill>
                  <a:srgbClr val="000000"/>
                </a:solidFill>
                <a:effectLst/>
                <a:latin typeface="Open Sans" panose="020B0606030504020204" pitchFamily="34" charset="0"/>
              </a:rPr>
              <a:t> quia non </a:t>
            </a:r>
            <a:r>
              <a:rPr lang="fr-FR" b="0" i="0" err="1">
                <a:solidFill>
                  <a:srgbClr val="000000"/>
                </a:solidFill>
                <a:effectLst/>
                <a:latin typeface="Open Sans" panose="020B0606030504020204" pitchFamily="34" charset="0"/>
              </a:rPr>
              <a:t>numquam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eius</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modi</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tempora</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incidunt</a:t>
            </a:r>
            <a:r>
              <a:rPr lang="fr-FR" b="0" i="0">
                <a:solidFill>
                  <a:srgbClr val="000000"/>
                </a:solidFill>
                <a:effectLst/>
                <a:latin typeface="Open Sans" panose="020B0606030504020204" pitchFamily="34" charset="0"/>
              </a:rPr>
              <a:t> ut </a:t>
            </a:r>
            <a:r>
              <a:rPr lang="fr-FR" b="0" i="0" err="1">
                <a:solidFill>
                  <a:srgbClr val="000000"/>
                </a:solidFill>
                <a:effectLst/>
                <a:latin typeface="Open Sans" panose="020B0606030504020204" pitchFamily="34" charset="0"/>
              </a:rPr>
              <a:t>labore</a:t>
            </a:r>
            <a:r>
              <a:rPr lang="fr-FR" b="0" i="0">
                <a:solidFill>
                  <a:srgbClr val="000000"/>
                </a:solidFill>
                <a:effectLst/>
                <a:latin typeface="Open Sans" panose="020B0606030504020204" pitchFamily="34" charset="0"/>
              </a:rPr>
              <a:t> et dolore </a:t>
            </a:r>
            <a:r>
              <a:rPr lang="fr-FR" b="0" i="0" err="1">
                <a:solidFill>
                  <a:srgbClr val="000000"/>
                </a:solidFill>
                <a:effectLst/>
                <a:latin typeface="Open Sans" panose="020B0606030504020204" pitchFamily="34" charset="0"/>
              </a:rPr>
              <a:t>magnam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aliquam</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quaerat</a:t>
            </a:r>
            <a:r>
              <a:rPr lang="fr-FR" b="0" i="0">
                <a:solidFill>
                  <a:srgbClr val="000000"/>
                </a:solidFill>
                <a:effectLst/>
                <a:latin typeface="Open Sans" panose="020B0606030504020204" pitchFamily="34" charset="0"/>
              </a:rPr>
              <a:t> </a:t>
            </a:r>
            <a:r>
              <a:rPr lang="fr-FR" b="0" i="0" err="1">
                <a:solidFill>
                  <a:srgbClr val="000000"/>
                </a:solidFill>
                <a:effectLst/>
                <a:latin typeface="Open Sans" panose="020B0606030504020204" pitchFamily="34" charset="0"/>
              </a:rPr>
              <a:t>voluptatem</a:t>
            </a:r>
            <a:r>
              <a:rPr lang="fr-FR" b="0" i="0">
                <a:solidFill>
                  <a:srgbClr val="000000"/>
                </a:solidFill>
                <a:effectLst/>
                <a:latin typeface="Open Sans" panose="020B0606030504020204" pitchFamily="34" charset="0"/>
              </a:rPr>
              <a:t>. </a:t>
            </a:r>
          </a:p>
          <a:p>
            <a:pPr lvl="0"/>
            <a:endParaRPr lang="fr-FR"/>
          </a:p>
        </p:txBody>
      </p:sp>
    </p:spTree>
    <p:extLst>
      <p:ext uri="{BB962C8B-B14F-4D97-AF65-F5344CB8AC3E}">
        <p14:creationId xmlns:p14="http://schemas.microsoft.com/office/powerpoint/2010/main" val="1128277681"/>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p:cSld name="t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a:t>Cliquez ici pour changer le titre</a:t>
            </a:r>
          </a:p>
        </p:txBody>
      </p:sp>
      <p:pic>
        <p:nvPicPr>
          <p:cNvPr id="3" name="Image 2">
            <a:extLst>
              <a:ext uri="{FF2B5EF4-FFF2-40B4-BE49-F238E27FC236}">
                <a16:creationId xmlns:a16="http://schemas.microsoft.com/office/drawing/2014/main" id="{96E8272E-FED8-406C-52F3-F8D23609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3558338733"/>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p:cSld name="vier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6E8272E-FED8-406C-52F3-F8D23609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290" y="6320141"/>
            <a:ext cx="1111419" cy="349484"/>
          </a:xfrm>
          <a:prstGeom prst="rect">
            <a:avLst/>
          </a:prstGeom>
        </p:spPr>
      </p:pic>
    </p:spTree>
    <p:extLst>
      <p:ext uri="{BB962C8B-B14F-4D97-AF65-F5344CB8AC3E}">
        <p14:creationId xmlns:p14="http://schemas.microsoft.com/office/powerpoint/2010/main" val="584822286"/>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AutoShape 1">
            <a:extLst>
              <a:ext uri="{FF2B5EF4-FFF2-40B4-BE49-F238E27FC236}">
                <a16:creationId xmlns:a16="http://schemas.microsoft.com/office/drawing/2014/main" id="{66D99AF2-3FC8-FE85-05FA-F017EDAFA60D}"/>
              </a:ext>
            </a:extLst>
          </p:cNvPr>
          <p:cNvSpPr>
            <a:spLocks/>
          </p:cNvSpPr>
          <p:nvPr/>
        </p:nvSpPr>
        <p:spPr bwMode="auto">
          <a:xfrm rot="6754542">
            <a:off x="6025616" y="365757"/>
            <a:ext cx="7123414" cy="6939023"/>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solidFill>
              <a:srgbClr val="38BADB"/>
            </a:solidFill>
            <a:miter lim="800000"/>
            <a:headEnd type="none" w="med" len="med"/>
            <a:tailEnd type="none" w="med" len="med"/>
          </a:ln>
        </p:spPr>
        <p:txBody>
          <a:bodyPr lIns="0" tIns="0" rIns="0" bIns="0"/>
          <a:lstStyle/>
          <a:p>
            <a:endParaRPr lang="en-US"/>
          </a:p>
        </p:txBody>
      </p:sp>
      <p:pic>
        <p:nvPicPr>
          <p:cNvPr id="5" name="Image 4">
            <a:extLst>
              <a:ext uri="{FF2B5EF4-FFF2-40B4-BE49-F238E27FC236}">
                <a16:creationId xmlns:a16="http://schemas.microsoft.com/office/drawing/2014/main" id="{E0EAD149-F17D-BA3B-76CF-3063919D28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691" y="5981700"/>
            <a:ext cx="1575138" cy="495300"/>
          </a:xfrm>
          <a:prstGeom prst="rect">
            <a:avLst/>
          </a:prstGeom>
        </p:spPr>
      </p:pic>
      <p:sp>
        <p:nvSpPr>
          <p:cNvPr id="6" name="Titre 1">
            <a:extLst>
              <a:ext uri="{FF2B5EF4-FFF2-40B4-BE49-F238E27FC236}">
                <a16:creationId xmlns:a16="http://schemas.microsoft.com/office/drawing/2014/main" id="{5781203C-7E43-AFB1-D194-F51ADD9D7419}"/>
              </a:ext>
            </a:extLst>
          </p:cNvPr>
          <p:cNvSpPr>
            <a:spLocks noGrp="1"/>
          </p:cNvSpPr>
          <p:nvPr>
            <p:ph type="title" hasCustomPrompt="1"/>
          </p:nvPr>
        </p:nvSpPr>
        <p:spPr>
          <a:xfrm>
            <a:off x="409691" y="1583525"/>
            <a:ext cx="5582575" cy="1210508"/>
          </a:xfrm>
          <a:prstGeom prst="rect">
            <a:avLst/>
          </a:prstGeom>
        </p:spPr>
        <p:txBody>
          <a:bodyPr/>
          <a:lstStyle>
            <a:lvl1pPr>
              <a:defRPr sz="4000" b="1" i="0">
                <a:solidFill>
                  <a:srgbClr val="38BADB"/>
                </a:solidFill>
                <a:latin typeface="Quicksand" pitchFamily="2" charset="0"/>
                <a:ea typeface="Open Sans" charset="0"/>
                <a:cs typeface="Open Sans" charset="0"/>
              </a:defRPr>
            </a:lvl1pPr>
          </a:lstStyle>
          <a:p>
            <a:r>
              <a:rPr lang="fr-FR"/>
              <a:t>Merci pour</a:t>
            </a:r>
            <a:br>
              <a:rPr lang="fr-FR"/>
            </a:br>
            <a:r>
              <a:rPr lang="fr-FR"/>
              <a:t>votre attention</a:t>
            </a:r>
          </a:p>
        </p:txBody>
      </p:sp>
      <p:sp>
        <p:nvSpPr>
          <p:cNvPr id="7" name="Espace réservé du texte 25">
            <a:extLst>
              <a:ext uri="{FF2B5EF4-FFF2-40B4-BE49-F238E27FC236}">
                <a16:creationId xmlns:a16="http://schemas.microsoft.com/office/drawing/2014/main" id="{514BC62A-622B-C476-909E-01E8E2EA9337}"/>
              </a:ext>
            </a:extLst>
          </p:cNvPr>
          <p:cNvSpPr>
            <a:spLocks noGrp="1"/>
          </p:cNvSpPr>
          <p:nvPr>
            <p:ph type="body" sz="quarter" idx="13" hasCustomPrompt="1"/>
          </p:nvPr>
        </p:nvSpPr>
        <p:spPr>
          <a:xfrm>
            <a:off x="409691" y="3079650"/>
            <a:ext cx="5582575" cy="506436"/>
          </a:xfrm>
          <a:prstGeom prst="rect">
            <a:avLst/>
          </a:prstGeom>
        </p:spPr>
        <p:txBody>
          <a:bodyPr/>
          <a:lstStyle>
            <a:lvl1pPr marL="0" indent="0">
              <a:buNone/>
              <a:defRPr sz="1800">
                <a:solidFill>
                  <a:srgbClr val="0060A8"/>
                </a:solidFill>
                <a:latin typeface="Open Sans" charset="0"/>
                <a:ea typeface="Open Sans" charset="0"/>
                <a:cs typeface="Open Sans" charset="0"/>
              </a:defRPr>
            </a:lvl1pPr>
            <a:lvl2pPr marL="457200" indent="0">
              <a:buNone/>
              <a:defRPr sz="1800">
                <a:solidFill>
                  <a:schemeClr val="bg1"/>
                </a:solidFill>
                <a:latin typeface="Open Sans" charset="0"/>
                <a:ea typeface="Open Sans" charset="0"/>
                <a:cs typeface="Open Sans" charset="0"/>
              </a:defRPr>
            </a:lvl2pPr>
            <a:lvl3pPr marL="914400" indent="0">
              <a:buNone/>
              <a:defRPr sz="1800">
                <a:solidFill>
                  <a:schemeClr val="bg1"/>
                </a:solidFill>
                <a:latin typeface="Open Sans" charset="0"/>
                <a:ea typeface="Open Sans" charset="0"/>
                <a:cs typeface="Open Sans" charset="0"/>
              </a:defRPr>
            </a:lvl3pPr>
            <a:lvl4pPr marL="1371600" indent="0">
              <a:buNone/>
              <a:defRPr sz="1800">
                <a:solidFill>
                  <a:schemeClr val="bg1"/>
                </a:solidFill>
                <a:latin typeface="Open Sans" charset="0"/>
                <a:ea typeface="Open Sans" charset="0"/>
                <a:cs typeface="Open Sans" charset="0"/>
              </a:defRPr>
            </a:lvl4pPr>
            <a:lvl5pPr marL="1828800" indent="0">
              <a:buNone/>
              <a:defRPr sz="1800">
                <a:solidFill>
                  <a:schemeClr val="bg1"/>
                </a:solidFill>
                <a:latin typeface="Open Sans" charset="0"/>
                <a:ea typeface="Open Sans" charset="0"/>
                <a:cs typeface="Open Sans" charset="0"/>
              </a:defRPr>
            </a:lvl5pPr>
          </a:lstStyle>
          <a:p>
            <a:pPr lvl="0"/>
            <a:r>
              <a:rPr lang="fr-FR"/>
              <a:t>Avez-vous des questions ?</a:t>
            </a:r>
          </a:p>
        </p:txBody>
      </p:sp>
      <p:cxnSp>
        <p:nvCxnSpPr>
          <p:cNvPr id="8" name="Straight Connector 8">
            <a:extLst>
              <a:ext uri="{FF2B5EF4-FFF2-40B4-BE49-F238E27FC236}">
                <a16:creationId xmlns:a16="http://schemas.microsoft.com/office/drawing/2014/main" id="{DF2CFE3A-A219-7B4F-8DA7-5EDFC702E69D}"/>
              </a:ext>
            </a:extLst>
          </p:cNvPr>
          <p:cNvCxnSpPr>
            <a:cxnSpLocks/>
          </p:cNvCxnSpPr>
          <p:nvPr/>
        </p:nvCxnSpPr>
        <p:spPr>
          <a:xfrm>
            <a:off x="498591" y="2922814"/>
            <a:ext cx="1390192" cy="0"/>
          </a:xfrm>
          <a:prstGeom prst="line">
            <a:avLst/>
          </a:prstGeom>
          <a:ln w="38100">
            <a:gradFill>
              <a:gsLst>
                <a:gs pos="0">
                  <a:srgbClr val="0060A8"/>
                </a:gs>
                <a:gs pos="100000">
                  <a:srgbClr val="38BADB"/>
                </a:gs>
              </a:gsLst>
              <a:lin ang="2700000" scaled="0"/>
            </a:gradFill>
          </a:ln>
        </p:spPr>
        <p:style>
          <a:lnRef idx="1">
            <a:schemeClr val="accent1"/>
          </a:lnRef>
          <a:fillRef idx="0">
            <a:schemeClr val="accent1"/>
          </a:fillRef>
          <a:effectRef idx="0">
            <a:schemeClr val="accent1"/>
          </a:effectRef>
          <a:fontRef idx="minor">
            <a:schemeClr val="tx1"/>
          </a:fontRef>
        </p:style>
      </p:cxnSp>
      <p:sp>
        <p:nvSpPr>
          <p:cNvPr id="13" name="AutoShape 1">
            <a:extLst>
              <a:ext uri="{FF2B5EF4-FFF2-40B4-BE49-F238E27FC236}">
                <a16:creationId xmlns:a16="http://schemas.microsoft.com/office/drawing/2014/main" id="{6B100DF9-B44E-AAB2-FDEC-EBDC06832A6A}"/>
              </a:ext>
            </a:extLst>
          </p:cNvPr>
          <p:cNvSpPr>
            <a:spLocks/>
          </p:cNvSpPr>
          <p:nvPr/>
        </p:nvSpPr>
        <p:spPr bwMode="auto">
          <a:xfrm>
            <a:off x="6390180" y="465514"/>
            <a:ext cx="6406989" cy="6241143"/>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blipFill dpi="0" rotWithShape="1">
            <a:blip r:embed="rId3">
              <a:extLst>
                <a:ext uri="{28A0092B-C50C-407E-A947-70E740481C1C}">
                  <a14:useLocalDpi xmlns:a14="http://schemas.microsoft.com/office/drawing/2010/main" val="0"/>
                </a:ext>
              </a:extLst>
            </a:blip>
            <a:srcRect/>
            <a:stretch>
              <a:fillRect l="-95044" r="-6096"/>
            </a:stretch>
          </a:blipFill>
          <a:ln w="381000" cap="flat">
            <a:noFill/>
            <a:miter lim="800000"/>
            <a:headEnd type="none" w="med" len="med"/>
            <a:tailEnd type="none" w="med" len="med"/>
          </a:ln>
        </p:spPr>
        <p:txBody>
          <a:bodyPr lIns="0" tIns="0" rIns="0" bIns="0"/>
          <a:lstStyle/>
          <a:p>
            <a:endParaRPr lang="en-US"/>
          </a:p>
        </p:txBody>
      </p:sp>
    </p:spTree>
    <p:extLst>
      <p:ext uri="{BB962C8B-B14F-4D97-AF65-F5344CB8AC3E}">
        <p14:creationId xmlns:p14="http://schemas.microsoft.com/office/powerpoint/2010/main" val="1017248397"/>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p:cSld name="24_Disposition personnalisé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81874997-9C7E-1A5C-846A-09D3DBBC6446}"/>
              </a:ext>
            </a:extLst>
          </p:cNvPr>
          <p:cNvSpPr>
            <a:spLocks noGrp="1"/>
          </p:cNvSpPr>
          <p:nvPr>
            <p:ph type="body" sz="quarter" idx="10" hasCustomPrompt="1"/>
          </p:nvPr>
        </p:nvSpPr>
        <p:spPr>
          <a:xfrm>
            <a:off x="838200" y="465138"/>
            <a:ext cx="10515600" cy="526900"/>
          </a:xfrm>
          <a:prstGeom prst="rect">
            <a:avLst/>
          </a:prstGeom>
        </p:spPr>
        <p:txBody>
          <a:bodyPr/>
          <a:lstStyle>
            <a:lvl1pPr marL="0" indent="0" algn="ctr">
              <a:buNone/>
              <a:defRPr sz="3600" b="1">
                <a:solidFill>
                  <a:srgbClr val="404040"/>
                </a:solidFill>
                <a:latin typeface="Quicksand" pitchFamily="2" charset="0"/>
              </a:defRPr>
            </a:lvl1pPr>
          </a:lstStyle>
          <a:p>
            <a:pPr lvl="0"/>
            <a:r>
              <a:rPr lang="fr-FR" dirty="0"/>
              <a:t>Cliquez ici pour changer le titre</a:t>
            </a:r>
          </a:p>
        </p:txBody>
      </p:sp>
    </p:spTree>
    <p:extLst>
      <p:ext uri="{BB962C8B-B14F-4D97-AF65-F5344CB8AC3E}">
        <p14:creationId xmlns:p14="http://schemas.microsoft.com/office/powerpoint/2010/main" val="1388018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9" Type="http://schemas.openxmlformats.org/officeDocument/2006/relationships/slideLayout" Target="../slideLayouts/slideLayout55.xml"/><Relationship Id="rId21" Type="http://schemas.openxmlformats.org/officeDocument/2006/relationships/slideLayout" Target="../slideLayouts/slideLayout37.xml"/><Relationship Id="rId34" Type="http://schemas.openxmlformats.org/officeDocument/2006/relationships/slideLayout" Target="../slideLayouts/slideLayout50.xml"/><Relationship Id="rId42" Type="http://schemas.openxmlformats.org/officeDocument/2006/relationships/slideLayout" Target="../slideLayouts/slideLayout58.xml"/><Relationship Id="rId47" Type="http://schemas.openxmlformats.org/officeDocument/2006/relationships/slideLayout" Target="../slideLayouts/slideLayout63.xml"/><Relationship Id="rId50" Type="http://schemas.openxmlformats.org/officeDocument/2006/relationships/slideLayout" Target="../slideLayouts/slideLayout66.xml"/><Relationship Id="rId55" Type="http://schemas.openxmlformats.org/officeDocument/2006/relationships/slideLayout" Target="../slideLayouts/slideLayout71.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9" Type="http://schemas.openxmlformats.org/officeDocument/2006/relationships/slideLayout" Target="../slideLayouts/slideLayout45.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32" Type="http://schemas.openxmlformats.org/officeDocument/2006/relationships/slideLayout" Target="../slideLayouts/slideLayout48.xml"/><Relationship Id="rId37" Type="http://schemas.openxmlformats.org/officeDocument/2006/relationships/slideLayout" Target="../slideLayouts/slideLayout53.xml"/><Relationship Id="rId40" Type="http://schemas.openxmlformats.org/officeDocument/2006/relationships/slideLayout" Target="../slideLayouts/slideLayout56.xml"/><Relationship Id="rId45" Type="http://schemas.openxmlformats.org/officeDocument/2006/relationships/slideLayout" Target="../slideLayouts/slideLayout61.xml"/><Relationship Id="rId53" Type="http://schemas.openxmlformats.org/officeDocument/2006/relationships/slideLayout" Target="../slideLayouts/slideLayout69.xml"/><Relationship Id="rId5" Type="http://schemas.openxmlformats.org/officeDocument/2006/relationships/slideLayout" Target="../slideLayouts/slideLayout21.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slideLayout" Target="../slideLayouts/slideLayout43.xml"/><Relationship Id="rId30" Type="http://schemas.openxmlformats.org/officeDocument/2006/relationships/slideLayout" Target="../slideLayouts/slideLayout46.xml"/><Relationship Id="rId35" Type="http://schemas.openxmlformats.org/officeDocument/2006/relationships/slideLayout" Target="../slideLayouts/slideLayout51.xml"/><Relationship Id="rId43" Type="http://schemas.openxmlformats.org/officeDocument/2006/relationships/slideLayout" Target="../slideLayouts/slideLayout59.xml"/><Relationship Id="rId48" Type="http://schemas.openxmlformats.org/officeDocument/2006/relationships/slideLayout" Target="../slideLayouts/slideLayout64.xml"/><Relationship Id="rId56" Type="http://schemas.openxmlformats.org/officeDocument/2006/relationships/slideLayout" Target="../slideLayouts/slideLayout72.xml"/><Relationship Id="rId8" Type="http://schemas.openxmlformats.org/officeDocument/2006/relationships/slideLayout" Target="../slideLayouts/slideLayout24.xml"/><Relationship Id="rId51" Type="http://schemas.openxmlformats.org/officeDocument/2006/relationships/slideLayout" Target="../slideLayouts/slideLayout67.xml"/><Relationship Id="rId3" Type="http://schemas.openxmlformats.org/officeDocument/2006/relationships/slideLayout" Target="../slideLayouts/slideLayout19.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33" Type="http://schemas.openxmlformats.org/officeDocument/2006/relationships/slideLayout" Target="../slideLayouts/slideLayout49.xml"/><Relationship Id="rId38" Type="http://schemas.openxmlformats.org/officeDocument/2006/relationships/slideLayout" Target="../slideLayouts/slideLayout54.xml"/><Relationship Id="rId46" Type="http://schemas.openxmlformats.org/officeDocument/2006/relationships/slideLayout" Target="../slideLayouts/slideLayout62.xml"/><Relationship Id="rId20" Type="http://schemas.openxmlformats.org/officeDocument/2006/relationships/slideLayout" Target="../slideLayouts/slideLayout36.xml"/><Relationship Id="rId41" Type="http://schemas.openxmlformats.org/officeDocument/2006/relationships/slideLayout" Target="../slideLayouts/slideLayout57.xml"/><Relationship Id="rId54" Type="http://schemas.openxmlformats.org/officeDocument/2006/relationships/slideLayout" Target="../slideLayouts/slideLayout70.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slideLayout" Target="../slideLayouts/slideLayout44.xml"/><Relationship Id="rId36" Type="http://schemas.openxmlformats.org/officeDocument/2006/relationships/slideLayout" Target="../slideLayouts/slideLayout52.xml"/><Relationship Id="rId49" Type="http://schemas.openxmlformats.org/officeDocument/2006/relationships/slideLayout" Target="../slideLayouts/slideLayout65.xml"/><Relationship Id="rId57" Type="http://schemas.openxmlformats.org/officeDocument/2006/relationships/theme" Target="../theme/theme2.xml"/><Relationship Id="rId10" Type="http://schemas.openxmlformats.org/officeDocument/2006/relationships/slideLayout" Target="../slideLayouts/slideLayout26.xml"/><Relationship Id="rId31" Type="http://schemas.openxmlformats.org/officeDocument/2006/relationships/slideLayout" Target="../slideLayouts/slideLayout47.xml"/><Relationship Id="rId44" Type="http://schemas.openxmlformats.org/officeDocument/2006/relationships/slideLayout" Target="../slideLayouts/slideLayout60.xml"/><Relationship Id="rId52" Type="http://schemas.openxmlformats.org/officeDocument/2006/relationships/slideLayout" Target="../slideLayouts/slideLayout68.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98.xml"/><Relationship Id="rId117" Type="http://schemas.openxmlformats.org/officeDocument/2006/relationships/slideLayout" Target="../slideLayouts/slideLayout189.xml"/><Relationship Id="rId21" Type="http://schemas.openxmlformats.org/officeDocument/2006/relationships/slideLayout" Target="../slideLayouts/slideLayout93.xml"/><Relationship Id="rId42" Type="http://schemas.openxmlformats.org/officeDocument/2006/relationships/slideLayout" Target="../slideLayouts/slideLayout114.xml"/><Relationship Id="rId47" Type="http://schemas.openxmlformats.org/officeDocument/2006/relationships/slideLayout" Target="../slideLayouts/slideLayout119.xml"/><Relationship Id="rId63" Type="http://schemas.openxmlformats.org/officeDocument/2006/relationships/slideLayout" Target="../slideLayouts/slideLayout135.xml"/><Relationship Id="rId68" Type="http://schemas.openxmlformats.org/officeDocument/2006/relationships/slideLayout" Target="../slideLayouts/slideLayout140.xml"/><Relationship Id="rId84" Type="http://schemas.openxmlformats.org/officeDocument/2006/relationships/slideLayout" Target="../slideLayouts/slideLayout156.xml"/><Relationship Id="rId89" Type="http://schemas.openxmlformats.org/officeDocument/2006/relationships/slideLayout" Target="../slideLayouts/slideLayout161.xml"/><Relationship Id="rId112" Type="http://schemas.openxmlformats.org/officeDocument/2006/relationships/slideLayout" Target="../slideLayouts/slideLayout184.xml"/><Relationship Id="rId16" Type="http://schemas.openxmlformats.org/officeDocument/2006/relationships/slideLayout" Target="../slideLayouts/slideLayout88.xml"/><Relationship Id="rId107" Type="http://schemas.openxmlformats.org/officeDocument/2006/relationships/slideLayout" Target="../slideLayouts/slideLayout179.xml"/><Relationship Id="rId11" Type="http://schemas.openxmlformats.org/officeDocument/2006/relationships/slideLayout" Target="../slideLayouts/slideLayout83.xml"/><Relationship Id="rId32" Type="http://schemas.openxmlformats.org/officeDocument/2006/relationships/slideLayout" Target="../slideLayouts/slideLayout104.xml"/><Relationship Id="rId37" Type="http://schemas.openxmlformats.org/officeDocument/2006/relationships/slideLayout" Target="../slideLayouts/slideLayout109.xml"/><Relationship Id="rId53" Type="http://schemas.openxmlformats.org/officeDocument/2006/relationships/slideLayout" Target="../slideLayouts/slideLayout125.xml"/><Relationship Id="rId58" Type="http://schemas.openxmlformats.org/officeDocument/2006/relationships/slideLayout" Target="../slideLayouts/slideLayout130.xml"/><Relationship Id="rId74" Type="http://schemas.openxmlformats.org/officeDocument/2006/relationships/slideLayout" Target="../slideLayouts/slideLayout146.xml"/><Relationship Id="rId79" Type="http://schemas.openxmlformats.org/officeDocument/2006/relationships/slideLayout" Target="../slideLayouts/slideLayout151.xml"/><Relationship Id="rId102" Type="http://schemas.openxmlformats.org/officeDocument/2006/relationships/slideLayout" Target="../slideLayouts/slideLayout174.xml"/><Relationship Id="rId123" Type="http://schemas.openxmlformats.org/officeDocument/2006/relationships/slideLayout" Target="../slideLayouts/slideLayout195.xml"/><Relationship Id="rId5" Type="http://schemas.openxmlformats.org/officeDocument/2006/relationships/slideLayout" Target="../slideLayouts/slideLayout77.xml"/><Relationship Id="rId90" Type="http://schemas.openxmlformats.org/officeDocument/2006/relationships/slideLayout" Target="../slideLayouts/slideLayout162.xml"/><Relationship Id="rId95" Type="http://schemas.openxmlformats.org/officeDocument/2006/relationships/slideLayout" Target="../slideLayouts/slideLayout167.xml"/><Relationship Id="rId22" Type="http://schemas.openxmlformats.org/officeDocument/2006/relationships/slideLayout" Target="../slideLayouts/slideLayout94.xml"/><Relationship Id="rId27" Type="http://schemas.openxmlformats.org/officeDocument/2006/relationships/slideLayout" Target="../slideLayouts/slideLayout99.xml"/><Relationship Id="rId43" Type="http://schemas.openxmlformats.org/officeDocument/2006/relationships/slideLayout" Target="../slideLayouts/slideLayout115.xml"/><Relationship Id="rId48" Type="http://schemas.openxmlformats.org/officeDocument/2006/relationships/slideLayout" Target="../slideLayouts/slideLayout120.xml"/><Relationship Id="rId64" Type="http://schemas.openxmlformats.org/officeDocument/2006/relationships/slideLayout" Target="../slideLayouts/slideLayout136.xml"/><Relationship Id="rId69" Type="http://schemas.openxmlformats.org/officeDocument/2006/relationships/slideLayout" Target="../slideLayouts/slideLayout141.xml"/><Relationship Id="rId113" Type="http://schemas.openxmlformats.org/officeDocument/2006/relationships/slideLayout" Target="../slideLayouts/slideLayout185.xml"/><Relationship Id="rId118" Type="http://schemas.openxmlformats.org/officeDocument/2006/relationships/slideLayout" Target="../slideLayouts/slideLayout190.xml"/><Relationship Id="rId80" Type="http://schemas.openxmlformats.org/officeDocument/2006/relationships/slideLayout" Target="../slideLayouts/slideLayout152.xml"/><Relationship Id="rId85" Type="http://schemas.openxmlformats.org/officeDocument/2006/relationships/slideLayout" Target="../slideLayouts/slideLayout157.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33" Type="http://schemas.openxmlformats.org/officeDocument/2006/relationships/slideLayout" Target="../slideLayouts/slideLayout105.xml"/><Relationship Id="rId38" Type="http://schemas.openxmlformats.org/officeDocument/2006/relationships/slideLayout" Target="../slideLayouts/slideLayout110.xml"/><Relationship Id="rId59" Type="http://schemas.openxmlformats.org/officeDocument/2006/relationships/slideLayout" Target="../slideLayouts/slideLayout131.xml"/><Relationship Id="rId103" Type="http://schemas.openxmlformats.org/officeDocument/2006/relationships/slideLayout" Target="../slideLayouts/slideLayout175.xml"/><Relationship Id="rId108" Type="http://schemas.openxmlformats.org/officeDocument/2006/relationships/slideLayout" Target="../slideLayouts/slideLayout180.xml"/><Relationship Id="rId124" Type="http://schemas.openxmlformats.org/officeDocument/2006/relationships/slideLayout" Target="../slideLayouts/slideLayout196.xml"/><Relationship Id="rId54" Type="http://schemas.openxmlformats.org/officeDocument/2006/relationships/slideLayout" Target="../slideLayouts/slideLayout126.xml"/><Relationship Id="rId70" Type="http://schemas.openxmlformats.org/officeDocument/2006/relationships/slideLayout" Target="../slideLayouts/slideLayout142.xml"/><Relationship Id="rId75" Type="http://schemas.openxmlformats.org/officeDocument/2006/relationships/slideLayout" Target="../slideLayouts/slideLayout147.xml"/><Relationship Id="rId91" Type="http://schemas.openxmlformats.org/officeDocument/2006/relationships/slideLayout" Target="../slideLayouts/slideLayout163.xml"/><Relationship Id="rId96" Type="http://schemas.openxmlformats.org/officeDocument/2006/relationships/slideLayout" Target="../slideLayouts/slideLayout168.xml"/><Relationship Id="rId1" Type="http://schemas.openxmlformats.org/officeDocument/2006/relationships/slideLayout" Target="../slideLayouts/slideLayout73.xml"/><Relationship Id="rId6" Type="http://schemas.openxmlformats.org/officeDocument/2006/relationships/slideLayout" Target="../slideLayouts/slideLayout78.xml"/><Relationship Id="rId23" Type="http://schemas.openxmlformats.org/officeDocument/2006/relationships/slideLayout" Target="../slideLayouts/slideLayout95.xml"/><Relationship Id="rId28" Type="http://schemas.openxmlformats.org/officeDocument/2006/relationships/slideLayout" Target="../slideLayouts/slideLayout100.xml"/><Relationship Id="rId49" Type="http://schemas.openxmlformats.org/officeDocument/2006/relationships/slideLayout" Target="../slideLayouts/slideLayout121.xml"/><Relationship Id="rId114" Type="http://schemas.openxmlformats.org/officeDocument/2006/relationships/slideLayout" Target="../slideLayouts/slideLayout186.xml"/><Relationship Id="rId119" Type="http://schemas.openxmlformats.org/officeDocument/2006/relationships/slideLayout" Target="../slideLayouts/slideLayout191.xml"/><Relationship Id="rId44" Type="http://schemas.openxmlformats.org/officeDocument/2006/relationships/slideLayout" Target="../slideLayouts/slideLayout116.xml"/><Relationship Id="rId60" Type="http://schemas.openxmlformats.org/officeDocument/2006/relationships/slideLayout" Target="../slideLayouts/slideLayout132.xml"/><Relationship Id="rId65" Type="http://schemas.openxmlformats.org/officeDocument/2006/relationships/slideLayout" Target="../slideLayouts/slideLayout137.xml"/><Relationship Id="rId81" Type="http://schemas.openxmlformats.org/officeDocument/2006/relationships/slideLayout" Target="../slideLayouts/slideLayout153.xml"/><Relationship Id="rId86" Type="http://schemas.openxmlformats.org/officeDocument/2006/relationships/slideLayout" Target="../slideLayouts/slideLayout158.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39" Type="http://schemas.openxmlformats.org/officeDocument/2006/relationships/slideLayout" Target="../slideLayouts/slideLayout111.xml"/><Relationship Id="rId109" Type="http://schemas.openxmlformats.org/officeDocument/2006/relationships/slideLayout" Target="../slideLayouts/slideLayout181.xml"/><Relationship Id="rId34" Type="http://schemas.openxmlformats.org/officeDocument/2006/relationships/slideLayout" Target="../slideLayouts/slideLayout106.xml"/><Relationship Id="rId50" Type="http://schemas.openxmlformats.org/officeDocument/2006/relationships/slideLayout" Target="../slideLayouts/slideLayout122.xml"/><Relationship Id="rId55" Type="http://schemas.openxmlformats.org/officeDocument/2006/relationships/slideLayout" Target="../slideLayouts/slideLayout127.xml"/><Relationship Id="rId76" Type="http://schemas.openxmlformats.org/officeDocument/2006/relationships/slideLayout" Target="../slideLayouts/slideLayout148.xml"/><Relationship Id="rId97" Type="http://schemas.openxmlformats.org/officeDocument/2006/relationships/slideLayout" Target="../slideLayouts/slideLayout169.xml"/><Relationship Id="rId104" Type="http://schemas.openxmlformats.org/officeDocument/2006/relationships/slideLayout" Target="../slideLayouts/slideLayout176.xml"/><Relationship Id="rId120" Type="http://schemas.openxmlformats.org/officeDocument/2006/relationships/slideLayout" Target="../slideLayouts/slideLayout192.xml"/><Relationship Id="rId125" Type="http://schemas.openxmlformats.org/officeDocument/2006/relationships/slideLayout" Target="../slideLayouts/slideLayout197.xml"/><Relationship Id="rId7" Type="http://schemas.openxmlformats.org/officeDocument/2006/relationships/slideLayout" Target="../slideLayouts/slideLayout79.xml"/><Relationship Id="rId71" Type="http://schemas.openxmlformats.org/officeDocument/2006/relationships/slideLayout" Target="../slideLayouts/slideLayout143.xml"/><Relationship Id="rId92" Type="http://schemas.openxmlformats.org/officeDocument/2006/relationships/slideLayout" Target="../slideLayouts/slideLayout164.xml"/><Relationship Id="rId2" Type="http://schemas.openxmlformats.org/officeDocument/2006/relationships/slideLayout" Target="../slideLayouts/slideLayout74.xml"/><Relationship Id="rId29" Type="http://schemas.openxmlformats.org/officeDocument/2006/relationships/slideLayout" Target="../slideLayouts/slideLayout101.xml"/><Relationship Id="rId24" Type="http://schemas.openxmlformats.org/officeDocument/2006/relationships/slideLayout" Target="../slideLayouts/slideLayout96.xml"/><Relationship Id="rId40" Type="http://schemas.openxmlformats.org/officeDocument/2006/relationships/slideLayout" Target="../slideLayouts/slideLayout112.xml"/><Relationship Id="rId45" Type="http://schemas.openxmlformats.org/officeDocument/2006/relationships/slideLayout" Target="../slideLayouts/slideLayout117.xml"/><Relationship Id="rId66" Type="http://schemas.openxmlformats.org/officeDocument/2006/relationships/slideLayout" Target="../slideLayouts/slideLayout138.xml"/><Relationship Id="rId87" Type="http://schemas.openxmlformats.org/officeDocument/2006/relationships/slideLayout" Target="../slideLayouts/slideLayout159.xml"/><Relationship Id="rId110" Type="http://schemas.openxmlformats.org/officeDocument/2006/relationships/slideLayout" Target="../slideLayouts/slideLayout182.xml"/><Relationship Id="rId115" Type="http://schemas.openxmlformats.org/officeDocument/2006/relationships/slideLayout" Target="../slideLayouts/slideLayout187.xml"/><Relationship Id="rId61" Type="http://schemas.openxmlformats.org/officeDocument/2006/relationships/slideLayout" Target="../slideLayouts/slideLayout133.xml"/><Relationship Id="rId82" Type="http://schemas.openxmlformats.org/officeDocument/2006/relationships/slideLayout" Target="../slideLayouts/slideLayout154.xml"/><Relationship Id="rId19" Type="http://schemas.openxmlformats.org/officeDocument/2006/relationships/slideLayout" Target="../slideLayouts/slideLayout91.xml"/><Relationship Id="rId14" Type="http://schemas.openxmlformats.org/officeDocument/2006/relationships/slideLayout" Target="../slideLayouts/slideLayout86.xml"/><Relationship Id="rId30" Type="http://schemas.openxmlformats.org/officeDocument/2006/relationships/slideLayout" Target="../slideLayouts/slideLayout102.xml"/><Relationship Id="rId35" Type="http://schemas.openxmlformats.org/officeDocument/2006/relationships/slideLayout" Target="../slideLayouts/slideLayout107.xml"/><Relationship Id="rId56" Type="http://schemas.openxmlformats.org/officeDocument/2006/relationships/slideLayout" Target="../slideLayouts/slideLayout128.xml"/><Relationship Id="rId77" Type="http://schemas.openxmlformats.org/officeDocument/2006/relationships/slideLayout" Target="../slideLayouts/slideLayout149.xml"/><Relationship Id="rId100" Type="http://schemas.openxmlformats.org/officeDocument/2006/relationships/slideLayout" Target="../slideLayouts/slideLayout172.xml"/><Relationship Id="rId105" Type="http://schemas.openxmlformats.org/officeDocument/2006/relationships/slideLayout" Target="../slideLayouts/slideLayout177.xml"/><Relationship Id="rId126" Type="http://schemas.openxmlformats.org/officeDocument/2006/relationships/slideLayout" Target="../slideLayouts/slideLayout198.xml"/><Relationship Id="rId8" Type="http://schemas.openxmlformats.org/officeDocument/2006/relationships/slideLayout" Target="../slideLayouts/slideLayout80.xml"/><Relationship Id="rId51" Type="http://schemas.openxmlformats.org/officeDocument/2006/relationships/slideLayout" Target="../slideLayouts/slideLayout123.xml"/><Relationship Id="rId72" Type="http://schemas.openxmlformats.org/officeDocument/2006/relationships/slideLayout" Target="../slideLayouts/slideLayout144.xml"/><Relationship Id="rId93" Type="http://schemas.openxmlformats.org/officeDocument/2006/relationships/slideLayout" Target="../slideLayouts/slideLayout165.xml"/><Relationship Id="rId98" Type="http://schemas.openxmlformats.org/officeDocument/2006/relationships/slideLayout" Target="../slideLayouts/slideLayout170.xml"/><Relationship Id="rId121" Type="http://schemas.openxmlformats.org/officeDocument/2006/relationships/slideLayout" Target="../slideLayouts/slideLayout193.xml"/><Relationship Id="rId3" Type="http://schemas.openxmlformats.org/officeDocument/2006/relationships/slideLayout" Target="../slideLayouts/slideLayout75.xml"/><Relationship Id="rId25" Type="http://schemas.openxmlformats.org/officeDocument/2006/relationships/slideLayout" Target="../slideLayouts/slideLayout97.xml"/><Relationship Id="rId46" Type="http://schemas.openxmlformats.org/officeDocument/2006/relationships/slideLayout" Target="../slideLayouts/slideLayout118.xml"/><Relationship Id="rId67" Type="http://schemas.openxmlformats.org/officeDocument/2006/relationships/slideLayout" Target="../slideLayouts/slideLayout139.xml"/><Relationship Id="rId116" Type="http://schemas.openxmlformats.org/officeDocument/2006/relationships/slideLayout" Target="../slideLayouts/slideLayout188.xml"/><Relationship Id="rId20" Type="http://schemas.openxmlformats.org/officeDocument/2006/relationships/slideLayout" Target="../slideLayouts/slideLayout92.xml"/><Relationship Id="rId41" Type="http://schemas.openxmlformats.org/officeDocument/2006/relationships/slideLayout" Target="../slideLayouts/slideLayout113.xml"/><Relationship Id="rId62" Type="http://schemas.openxmlformats.org/officeDocument/2006/relationships/slideLayout" Target="../slideLayouts/slideLayout134.xml"/><Relationship Id="rId83" Type="http://schemas.openxmlformats.org/officeDocument/2006/relationships/slideLayout" Target="../slideLayouts/slideLayout155.xml"/><Relationship Id="rId88" Type="http://schemas.openxmlformats.org/officeDocument/2006/relationships/slideLayout" Target="../slideLayouts/slideLayout160.xml"/><Relationship Id="rId111" Type="http://schemas.openxmlformats.org/officeDocument/2006/relationships/slideLayout" Target="../slideLayouts/slideLayout183.xml"/><Relationship Id="rId15" Type="http://schemas.openxmlformats.org/officeDocument/2006/relationships/slideLayout" Target="../slideLayouts/slideLayout87.xml"/><Relationship Id="rId36" Type="http://schemas.openxmlformats.org/officeDocument/2006/relationships/slideLayout" Target="../slideLayouts/slideLayout108.xml"/><Relationship Id="rId57" Type="http://schemas.openxmlformats.org/officeDocument/2006/relationships/slideLayout" Target="../slideLayouts/slideLayout129.xml"/><Relationship Id="rId106" Type="http://schemas.openxmlformats.org/officeDocument/2006/relationships/slideLayout" Target="../slideLayouts/slideLayout178.xml"/><Relationship Id="rId127" Type="http://schemas.openxmlformats.org/officeDocument/2006/relationships/theme" Target="../theme/theme3.xml"/><Relationship Id="rId10" Type="http://schemas.openxmlformats.org/officeDocument/2006/relationships/slideLayout" Target="../slideLayouts/slideLayout82.xml"/><Relationship Id="rId31" Type="http://schemas.openxmlformats.org/officeDocument/2006/relationships/slideLayout" Target="../slideLayouts/slideLayout103.xml"/><Relationship Id="rId52" Type="http://schemas.openxmlformats.org/officeDocument/2006/relationships/slideLayout" Target="../slideLayouts/slideLayout124.xml"/><Relationship Id="rId73" Type="http://schemas.openxmlformats.org/officeDocument/2006/relationships/slideLayout" Target="../slideLayouts/slideLayout145.xml"/><Relationship Id="rId78" Type="http://schemas.openxmlformats.org/officeDocument/2006/relationships/slideLayout" Target="../slideLayouts/slideLayout150.xml"/><Relationship Id="rId94" Type="http://schemas.openxmlformats.org/officeDocument/2006/relationships/slideLayout" Target="../slideLayouts/slideLayout166.xml"/><Relationship Id="rId99" Type="http://schemas.openxmlformats.org/officeDocument/2006/relationships/slideLayout" Target="../slideLayouts/slideLayout171.xml"/><Relationship Id="rId101" Type="http://schemas.openxmlformats.org/officeDocument/2006/relationships/slideLayout" Target="../slideLayouts/slideLayout173.xml"/><Relationship Id="rId122" Type="http://schemas.openxmlformats.org/officeDocument/2006/relationships/slideLayout" Target="../slideLayouts/slideLayout194.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224.xml"/><Relationship Id="rId21" Type="http://schemas.openxmlformats.org/officeDocument/2006/relationships/slideLayout" Target="../slideLayouts/slideLayout219.xml"/><Relationship Id="rId42" Type="http://schemas.openxmlformats.org/officeDocument/2006/relationships/slideLayout" Target="../slideLayouts/slideLayout240.xml"/><Relationship Id="rId47" Type="http://schemas.openxmlformats.org/officeDocument/2006/relationships/slideLayout" Target="../slideLayouts/slideLayout245.xml"/><Relationship Id="rId63" Type="http://schemas.openxmlformats.org/officeDocument/2006/relationships/slideLayout" Target="../slideLayouts/slideLayout261.xml"/><Relationship Id="rId68" Type="http://schemas.openxmlformats.org/officeDocument/2006/relationships/slideLayout" Target="../slideLayouts/slideLayout266.xml"/><Relationship Id="rId84" Type="http://schemas.openxmlformats.org/officeDocument/2006/relationships/slideLayout" Target="../slideLayouts/slideLayout282.xml"/><Relationship Id="rId89" Type="http://schemas.openxmlformats.org/officeDocument/2006/relationships/slideLayout" Target="../slideLayouts/slideLayout287.xml"/><Relationship Id="rId16" Type="http://schemas.openxmlformats.org/officeDocument/2006/relationships/slideLayout" Target="../slideLayouts/slideLayout214.xml"/><Relationship Id="rId11" Type="http://schemas.openxmlformats.org/officeDocument/2006/relationships/slideLayout" Target="../slideLayouts/slideLayout209.xml"/><Relationship Id="rId32" Type="http://schemas.openxmlformats.org/officeDocument/2006/relationships/slideLayout" Target="../slideLayouts/slideLayout230.xml"/><Relationship Id="rId37" Type="http://schemas.openxmlformats.org/officeDocument/2006/relationships/slideLayout" Target="../slideLayouts/slideLayout235.xml"/><Relationship Id="rId53" Type="http://schemas.openxmlformats.org/officeDocument/2006/relationships/slideLayout" Target="../slideLayouts/slideLayout251.xml"/><Relationship Id="rId58" Type="http://schemas.openxmlformats.org/officeDocument/2006/relationships/slideLayout" Target="../slideLayouts/slideLayout256.xml"/><Relationship Id="rId74" Type="http://schemas.openxmlformats.org/officeDocument/2006/relationships/slideLayout" Target="../slideLayouts/slideLayout272.xml"/><Relationship Id="rId79" Type="http://schemas.openxmlformats.org/officeDocument/2006/relationships/slideLayout" Target="../slideLayouts/slideLayout277.xml"/><Relationship Id="rId102" Type="http://schemas.openxmlformats.org/officeDocument/2006/relationships/slideLayout" Target="../slideLayouts/slideLayout300.xml"/><Relationship Id="rId5" Type="http://schemas.openxmlformats.org/officeDocument/2006/relationships/slideLayout" Target="../slideLayouts/slideLayout203.xml"/><Relationship Id="rId90" Type="http://schemas.openxmlformats.org/officeDocument/2006/relationships/slideLayout" Target="../slideLayouts/slideLayout288.xml"/><Relationship Id="rId95" Type="http://schemas.openxmlformats.org/officeDocument/2006/relationships/slideLayout" Target="../slideLayouts/slideLayout293.xml"/><Relationship Id="rId22" Type="http://schemas.openxmlformats.org/officeDocument/2006/relationships/slideLayout" Target="../slideLayouts/slideLayout220.xml"/><Relationship Id="rId27" Type="http://schemas.openxmlformats.org/officeDocument/2006/relationships/slideLayout" Target="../slideLayouts/slideLayout225.xml"/><Relationship Id="rId43" Type="http://schemas.openxmlformats.org/officeDocument/2006/relationships/slideLayout" Target="../slideLayouts/slideLayout241.xml"/><Relationship Id="rId48" Type="http://schemas.openxmlformats.org/officeDocument/2006/relationships/slideLayout" Target="../slideLayouts/slideLayout246.xml"/><Relationship Id="rId64" Type="http://schemas.openxmlformats.org/officeDocument/2006/relationships/slideLayout" Target="../slideLayouts/slideLayout262.xml"/><Relationship Id="rId69" Type="http://schemas.openxmlformats.org/officeDocument/2006/relationships/slideLayout" Target="../slideLayouts/slideLayout267.xml"/><Relationship Id="rId80" Type="http://schemas.openxmlformats.org/officeDocument/2006/relationships/slideLayout" Target="../slideLayouts/slideLayout278.xml"/><Relationship Id="rId85" Type="http://schemas.openxmlformats.org/officeDocument/2006/relationships/slideLayout" Target="../slideLayouts/slideLayout283.xml"/><Relationship Id="rId12" Type="http://schemas.openxmlformats.org/officeDocument/2006/relationships/slideLayout" Target="../slideLayouts/slideLayout210.xml"/><Relationship Id="rId17" Type="http://schemas.openxmlformats.org/officeDocument/2006/relationships/slideLayout" Target="../slideLayouts/slideLayout215.xml"/><Relationship Id="rId33" Type="http://schemas.openxmlformats.org/officeDocument/2006/relationships/slideLayout" Target="../slideLayouts/slideLayout231.xml"/><Relationship Id="rId38" Type="http://schemas.openxmlformats.org/officeDocument/2006/relationships/slideLayout" Target="../slideLayouts/slideLayout236.xml"/><Relationship Id="rId59" Type="http://schemas.openxmlformats.org/officeDocument/2006/relationships/slideLayout" Target="../slideLayouts/slideLayout257.xml"/><Relationship Id="rId103" Type="http://schemas.openxmlformats.org/officeDocument/2006/relationships/slideLayout" Target="../slideLayouts/slideLayout301.xml"/><Relationship Id="rId20" Type="http://schemas.openxmlformats.org/officeDocument/2006/relationships/slideLayout" Target="../slideLayouts/slideLayout218.xml"/><Relationship Id="rId41" Type="http://schemas.openxmlformats.org/officeDocument/2006/relationships/slideLayout" Target="../slideLayouts/slideLayout239.xml"/><Relationship Id="rId54" Type="http://schemas.openxmlformats.org/officeDocument/2006/relationships/slideLayout" Target="../slideLayouts/slideLayout252.xml"/><Relationship Id="rId62" Type="http://schemas.openxmlformats.org/officeDocument/2006/relationships/slideLayout" Target="../slideLayouts/slideLayout260.xml"/><Relationship Id="rId70" Type="http://schemas.openxmlformats.org/officeDocument/2006/relationships/slideLayout" Target="../slideLayouts/slideLayout268.xml"/><Relationship Id="rId75" Type="http://schemas.openxmlformats.org/officeDocument/2006/relationships/slideLayout" Target="../slideLayouts/slideLayout273.xml"/><Relationship Id="rId83" Type="http://schemas.openxmlformats.org/officeDocument/2006/relationships/slideLayout" Target="../slideLayouts/slideLayout281.xml"/><Relationship Id="rId88" Type="http://schemas.openxmlformats.org/officeDocument/2006/relationships/slideLayout" Target="../slideLayouts/slideLayout286.xml"/><Relationship Id="rId91" Type="http://schemas.openxmlformats.org/officeDocument/2006/relationships/slideLayout" Target="../slideLayouts/slideLayout289.xml"/><Relationship Id="rId96" Type="http://schemas.openxmlformats.org/officeDocument/2006/relationships/slideLayout" Target="../slideLayouts/slideLayout294.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5" Type="http://schemas.openxmlformats.org/officeDocument/2006/relationships/slideLayout" Target="../slideLayouts/slideLayout213.xml"/><Relationship Id="rId23" Type="http://schemas.openxmlformats.org/officeDocument/2006/relationships/slideLayout" Target="../slideLayouts/slideLayout221.xml"/><Relationship Id="rId28" Type="http://schemas.openxmlformats.org/officeDocument/2006/relationships/slideLayout" Target="../slideLayouts/slideLayout226.xml"/><Relationship Id="rId36" Type="http://schemas.openxmlformats.org/officeDocument/2006/relationships/slideLayout" Target="../slideLayouts/slideLayout234.xml"/><Relationship Id="rId49" Type="http://schemas.openxmlformats.org/officeDocument/2006/relationships/slideLayout" Target="../slideLayouts/slideLayout247.xml"/><Relationship Id="rId57" Type="http://schemas.openxmlformats.org/officeDocument/2006/relationships/slideLayout" Target="../slideLayouts/slideLayout255.xml"/><Relationship Id="rId10" Type="http://schemas.openxmlformats.org/officeDocument/2006/relationships/slideLayout" Target="../slideLayouts/slideLayout208.xml"/><Relationship Id="rId31" Type="http://schemas.openxmlformats.org/officeDocument/2006/relationships/slideLayout" Target="../slideLayouts/slideLayout229.xml"/><Relationship Id="rId44" Type="http://schemas.openxmlformats.org/officeDocument/2006/relationships/slideLayout" Target="../slideLayouts/slideLayout242.xml"/><Relationship Id="rId52" Type="http://schemas.openxmlformats.org/officeDocument/2006/relationships/slideLayout" Target="../slideLayouts/slideLayout250.xml"/><Relationship Id="rId60" Type="http://schemas.openxmlformats.org/officeDocument/2006/relationships/slideLayout" Target="../slideLayouts/slideLayout258.xml"/><Relationship Id="rId65" Type="http://schemas.openxmlformats.org/officeDocument/2006/relationships/slideLayout" Target="../slideLayouts/slideLayout263.xml"/><Relationship Id="rId73" Type="http://schemas.openxmlformats.org/officeDocument/2006/relationships/slideLayout" Target="../slideLayouts/slideLayout271.xml"/><Relationship Id="rId78" Type="http://schemas.openxmlformats.org/officeDocument/2006/relationships/slideLayout" Target="../slideLayouts/slideLayout276.xml"/><Relationship Id="rId81" Type="http://schemas.openxmlformats.org/officeDocument/2006/relationships/slideLayout" Target="../slideLayouts/slideLayout279.xml"/><Relationship Id="rId86" Type="http://schemas.openxmlformats.org/officeDocument/2006/relationships/slideLayout" Target="../slideLayouts/slideLayout284.xml"/><Relationship Id="rId94" Type="http://schemas.openxmlformats.org/officeDocument/2006/relationships/slideLayout" Target="../slideLayouts/slideLayout292.xml"/><Relationship Id="rId99" Type="http://schemas.openxmlformats.org/officeDocument/2006/relationships/slideLayout" Target="../slideLayouts/slideLayout297.xml"/><Relationship Id="rId101" Type="http://schemas.openxmlformats.org/officeDocument/2006/relationships/slideLayout" Target="../slideLayouts/slideLayout299.xml"/><Relationship Id="rId4" Type="http://schemas.openxmlformats.org/officeDocument/2006/relationships/slideLayout" Target="../slideLayouts/slideLayout202.xml"/><Relationship Id="rId9" Type="http://schemas.openxmlformats.org/officeDocument/2006/relationships/slideLayout" Target="../slideLayouts/slideLayout207.xml"/><Relationship Id="rId13" Type="http://schemas.openxmlformats.org/officeDocument/2006/relationships/slideLayout" Target="../slideLayouts/slideLayout211.xml"/><Relationship Id="rId18" Type="http://schemas.openxmlformats.org/officeDocument/2006/relationships/slideLayout" Target="../slideLayouts/slideLayout216.xml"/><Relationship Id="rId39" Type="http://schemas.openxmlformats.org/officeDocument/2006/relationships/slideLayout" Target="../slideLayouts/slideLayout237.xml"/><Relationship Id="rId34" Type="http://schemas.openxmlformats.org/officeDocument/2006/relationships/slideLayout" Target="../slideLayouts/slideLayout232.xml"/><Relationship Id="rId50" Type="http://schemas.openxmlformats.org/officeDocument/2006/relationships/slideLayout" Target="../slideLayouts/slideLayout248.xml"/><Relationship Id="rId55" Type="http://schemas.openxmlformats.org/officeDocument/2006/relationships/slideLayout" Target="../slideLayouts/slideLayout253.xml"/><Relationship Id="rId76" Type="http://schemas.openxmlformats.org/officeDocument/2006/relationships/slideLayout" Target="../slideLayouts/slideLayout274.xml"/><Relationship Id="rId97" Type="http://schemas.openxmlformats.org/officeDocument/2006/relationships/slideLayout" Target="../slideLayouts/slideLayout295.xml"/><Relationship Id="rId104" Type="http://schemas.openxmlformats.org/officeDocument/2006/relationships/slideLayout" Target="../slideLayouts/slideLayout302.xml"/><Relationship Id="rId7" Type="http://schemas.openxmlformats.org/officeDocument/2006/relationships/slideLayout" Target="../slideLayouts/slideLayout205.xml"/><Relationship Id="rId71" Type="http://schemas.openxmlformats.org/officeDocument/2006/relationships/slideLayout" Target="../slideLayouts/slideLayout269.xml"/><Relationship Id="rId92" Type="http://schemas.openxmlformats.org/officeDocument/2006/relationships/slideLayout" Target="../slideLayouts/slideLayout290.xml"/><Relationship Id="rId2" Type="http://schemas.openxmlformats.org/officeDocument/2006/relationships/slideLayout" Target="../slideLayouts/slideLayout200.xml"/><Relationship Id="rId29" Type="http://schemas.openxmlformats.org/officeDocument/2006/relationships/slideLayout" Target="../slideLayouts/slideLayout227.xml"/><Relationship Id="rId24" Type="http://schemas.openxmlformats.org/officeDocument/2006/relationships/slideLayout" Target="../slideLayouts/slideLayout222.xml"/><Relationship Id="rId40" Type="http://schemas.openxmlformats.org/officeDocument/2006/relationships/slideLayout" Target="../slideLayouts/slideLayout238.xml"/><Relationship Id="rId45" Type="http://schemas.openxmlformats.org/officeDocument/2006/relationships/slideLayout" Target="../slideLayouts/slideLayout243.xml"/><Relationship Id="rId66" Type="http://schemas.openxmlformats.org/officeDocument/2006/relationships/slideLayout" Target="../slideLayouts/slideLayout264.xml"/><Relationship Id="rId87" Type="http://schemas.openxmlformats.org/officeDocument/2006/relationships/slideLayout" Target="../slideLayouts/slideLayout285.xml"/><Relationship Id="rId61" Type="http://schemas.openxmlformats.org/officeDocument/2006/relationships/slideLayout" Target="../slideLayouts/slideLayout259.xml"/><Relationship Id="rId82" Type="http://schemas.openxmlformats.org/officeDocument/2006/relationships/slideLayout" Target="../slideLayouts/slideLayout280.xml"/><Relationship Id="rId19" Type="http://schemas.openxmlformats.org/officeDocument/2006/relationships/slideLayout" Target="../slideLayouts/slideLayout217.xml"/><Relationship Id="rId14" Type="http://schemas.openxmlformats.org/officeDocument/2006/relationships/slideLayout" Target="../slideLayouts/slideLayout212.xml"/><Relationship Id="rId30" Type="http://schemas.openxmlformats.org/officeDocument/2006/relationships/slideLayout" Target="../slideLayouts/slideLayout228.xml"/><Relationship Id="rId35" Type="http://schemas.openxmlformats.org/officeDocument/2006/relationships/slideLayout" Target="../slideLayouts/slideLayout233.xml"/><Relationship Id="rId56" Type="http://schemas.openxmlformats.org/officeDocument/2006/relationships/slideLayout" Target="../slideLayouts/slideLayout254.xml"/><Relationship Id="rId77" Type="http://schemas.openxmlformats.org/officeDocument/2006/relationships/slideLayout" Target="../slideLayouts/slideLayout275.xml"/><Relationship Id="rId100" Type="http://schemas.openxmlformats.org/officeDocument/2006/relationships/slideLayout" Target="../slideLayouts/slideLayout298.xml"/><Relationship Id="rId105" Type="http://schemas.openxmlformats.org/officeDocument/2006/relationships/theme" Target="../theme/theme4.xml"/><Relationship Id="rId8" Type="http://schemas.openxmlformats.org/officeDocument/2006/relationships/slideLayout" Target="../slideLayouts/slideLayout206.xml"/><Relationship Id="rId51" Type="http://schemas.openxmlformats.org/officeDocument/2006/relationships/slideLayout" Target="../slideLayouts/slideLayout249.xml"/><Relationship Id="rId72" Type="http://schemas.openxmlformats.org/officeDocument/2006/relationships/slideLayout" Target="../slideLayouts/slideLayout270.xml"/><Relationship Id="rId93" Type="http://schemas.openxmlformats.org/officeDocument/2006/relationships/slideLayout" Target="../slideLayouts/slideLayout291.xml"/><Relationship Id="rId98" Type="http://schemas.openxmlformats.org/officeDocument/2006/relationships/slideLayout" Target="../slideLayouts/slideLayout296.xml"/><Relationship Id="rId3" Type="http://schemas.openxmlformats.org/officeDocument/2006/relationships/slideLayout" Target="../slideLayouts/slideLayout201.xml"/><Relationship Id="rId25" Type="http://schemas.openxmlformats.org/officeDocument/2006/relationships/slideLayout" Target="../slideLayouts/slideLayout223.xml"/><Relationship Id="rId46" Type="http://schemas.openxmlformats.org/officeDocument/2006/relationships/slideLayout" Target="../slideLayouts/slideLayout244.xml"/><Relationship Id="rId67" Type="http://schemas.openxmlformats.org/officeDocument/2006/relationships/slideLayout" Target="../slideLayouts/slideLayout26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13549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4157"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3635474"/>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 id="2147483879" r:id="rId12"/>
    <p:sldLayoutId id="2147483880" r:id="rId13"/>
    <p:sldLayoutId id="2147483881" r:id="rId14"/>
    <p:sldLayoutId id="2147483882" r:id="rId15"/>
    <p:sldLayoutId id="2147483883" r:id="rId16"/>
    <p:sldLayoutId id="2147483884" r:id="rId17"/>
    <p:sldLayoutId id="2147483885" r:id="rId18"/>
    <p:sldLayoutId id="2147483886" r:id="rId19"/>
    <p:sldLayoutId id="2147483887" r:id="rId20"/>
    <p:sldLayoutId id="2147483888" r:id="rId21"/>
    <p:sldLayoutId id="2147483889" r:id="rId22"/>
    <p:sldLayoutId id="2147483890" r:id="rId23"/>
    <p:sldLayoutId id="2147483891" r:id="rId24"/>
    <p:sldLayoutId id="2147483892" r:id="rId25"/>
    <p:sldLayoutId id="2147483893" r:id="rId26"/>
    <p:sldLayoutId id="2147483894" r:id="rId27"/>
    <p:sldLayoutId id="2147483895" r:id="rId28"/>
    <p:sldLayoutId id="2147483896" r:id="rId29"/>
    <p:sldLayoutId id="2147483897" r:id="rId30"/>
    <p:sldLayoutId id="2147483898" r:id="rId31"/>
    <p:sldLayoutId id="2147483899" r:id="rId32"/>
    <p:sldLayoutId id="2147483900" r:id="rId33"/>
    <p:sldLayoutId id="2147483901" r:id="rId34"/>
    <p:sldLayoutId id="2147483902" r:id="rId35"/>
    <p:sldLayoutId id="2147483903" r:id="rId36"/>
    <p:sldLayoutId id="2147483904" r:id="rId37"/>
    <p:sldLayoutId id="2147483905" r:id="rId38"/>
    <p:sldLayoutId id="2147483906" r:id="rId39"/>
    <p:sldLayoutId id="2147483907" r:id="rId40"/>
    <p:sldLayoutId id="2147483908" r:id="rId41"/>
    <p:sldLayoutId id="2147483909" r:id="rId42"/>
    <p:sldLayoutId id="2147483910" r:id="rId43"/>
    <p:sldLayoutId id="2147483911" r:id="rId44"/>
    <p:sldLayoutId id="2147483912" r:id="rId45"/>
    <p:sldLayoutId id="2147483913" r:id="rId46"/>
    <p:sldLayoutId id="2147483914" r:id="rId47"/>
    <p:sldLayoutId id="2147483915" r:id="rId48"/>
    <p:sldLayoutId id="2147483916" r:id="rId49"/>
    <p:sldLayoutId id="2147483917" r:id="rId50"/>
    <p:sldLayoutId id="2147483918" r:id="rId51"/>
    <p:sldLayoutId id="2147483919" r:id="rId52"/>
    <p:sldLayoutId id="2147483920" r:id="rId53"/>
    <p:sldLayoutId id="2147483921" r:id="rId54"/>
    <p:sldLayoutId id="2147483922" r:id="rId55"/>
    <p:sldLayoutId id="2147483923" r:id="rId5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0350077"/>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 id="2147483940" r:id="rId16"/>
    <p:sldLayoutId id="2147483941" r:id="rId17"/>
    <p:sldLayoutId id="2147483942" r:id="rId18"/>
    <p:sldLayoutId id="2147483943" r:id="rId19"/>
    <p:sldLayoutId id="2147483944" r:id="rId20"/>
    <p:sldLayoutId id="2147483945" r:id="rId21"/>
    <p:sldLayoutId id="2147483946" r:id="rId22"/>
    <p:sldLayoutId id="2147483947" r:id="rId23"/>
    <p:sldLayoutId id="2147483948" r:id="rId24"/>
    <p:sldLayoutId id="2147483949" r:id="rId25"/>
    <p:sldLayoutId id="2147483950" r:id="rId26"/>
    <p:sldLayoutId id="2147483951" r:id="rId27"/>
    <p:sldLayoutId id="2147483952" r:id="rId28"/>
    <p:sldLayoutId id="2147483953" r:id="rId29"/>
    <p:sldLayoutId id="2147483954" r:id="rId30"/>
    <p:sldLayoutId id="2147483955" r:id="rId31"/>
    <p:sldLayoutId id="2147483956" r:id="rId32"/>
    <p:sldLayoutId id="2147483957" r:id="rId33"/>
    <p:sldLayoutId id="2147483958" r:id="rId34"/>
    <p:sldLayoutId id="2147483959" r:id="rId35"/>
    <p:sldLayoutId id="2147483960" r:id="rId36"/>
    <p:sldLayoutId id="2147483961" r:id="rId37"/>
    <p:sldLayoutId id="2147483962" r:id="rId38"/>
    <p:sldLayoutId id="2147483963" r:id="rId39"/>
    <p:sldLayoutId id="2147483964" r:id="rId40"/>
    <p:sldLayoutId id="2147483965" r:id="rId41"/>
    <p:sldLayoutId id="2147483966" r:id="rId42"/>
    <p:sldLayoutId id="2147483967" r:id="rId43"/>
    <p:sldLayoutId id="2147483968" r:id="rId44"/>
    <p:sldLayoutId id="2147483969" r:id="rId45"/>
    <p:sldLayoutId id="2147483970" r:id="rId46"/>
    <p:sldLayoutId id="2147483971" r:id="rId47"/>
    <p:sldLayoutId id="2147483972" r:id="rId48"/>
    <p:sldLayoutId id="2147483973" r:id="rId49"/>
    <p:sldLayoutId id="2147483974" r:id="rId50"/>
    <p:sldLayoutId id="2147483975" r:id="rId51"/>
    <p:sldLayoutId id="2147483976" r:id="rId52"/>
    <p:sldLayoutId id="2147483977" r:id="rId53"/>
    <p:sldLayoutId id="2147483978" r:id="rId54"/>
    <p:sldLayoutId id="2147483979" r:id="rId55"/>
    <p:sldLayoutId id="2147483980" r:id="rId56"/>
    <p:sldLayoutId id="2147483981" r:id="rId57"/>
    <p:sldLayoutId id="2147483982" r:id="rId58"/>
    <p:sldLayoutId id="2147483983" r:id="rId59"/>
    <p:sldLayoutId id="2147483984" r:id="rId60"/>
    <p:sldLayoutId id="2147483985" r:id="rId61"/>
    <p:sldLayoutId id="2147483986" r:id="rId62"/>
    <p:sldLayoutId id="2147483987" r:id="rId63"/>
    <p:sldLayoutId id="2147483988" r:id="rId64"/>
    <p:sldLayoutId id="2147483989" r:id="rId65"/>
    <p:sldLayoutId id="2147483990" r:id="rId66"/>
    <p:sldLayoutId id="2147483991" r:id="rId67"/>
    <p:sldLayoutId id="2147483992" r:id="rId68"/>
    <p:sldLayoutId id="2147483993" r:id="rId69"/>
    <p:sldLayoutId id="2147483994" r:id="rId70"/>
    <p:sldLayoutId id="2147483995" r:id="rId71"/>
    <p:sldLayoutId id="2147483996" r:id="rId72"/>
    <p:sldLayoutId id="2147483997" r:id="rId73"/>
    <p:sldLayoutId id="2147483998" r:id="rId74"/>
    <p:sldLayoutId id="2147483999" r:id="rId75"/>
    <p:sldLayoutId id="2147484000" r:id="rId76"/>
    <p:sldLayoutId id="2147484001" r:id="rId77"/>
    <p:sldLayoutId id="2147484002" r:id="rId78"/>
    <p:sldLayoutId id="2147484003" r:id="rId79"/>
    <p:sldLayoutId id="2147484004" r:id="rId80"/>
    <p:sldLayoutId id="2147484005" r:id="rId81"/>
    <p:sldLayoutId id="2147484006" r:id="rId82"/>
    <p:sldLayoutId id="2147484007" r:id="rId83"/>
    <p:sldLayoutId id="2147484008" r:id="rId84"/>
    <p:sldLayoutId id="2147484009" r:id="rId85"/>
    <p:sldLayoutId id="2147484010" r:id="rId86"/>
    <p:sldLayoutId id="2147484011" r:id="rId87"/>
    <p:sldLayoutId id="2147484012" r:id="rId88"/>
    <p:sldLayoutId id="2147484013" r:id="rId89"/>
    <p:sldLayoutId id="2147484014" r:id="rId90"/>
    <p:sldLayoutId id="2147484015" r:id="rId91"/>
    <p:sldLayoutId id="2147484016" r:id="rId92"/>
    <p:sldLayoutId id="2147484017" r:id="rId93"/>
    <p:sldLayoutId id="2147484018" r:id="rId94"/>
    <p:sldLayoutId id="2147484019" r:id="rId95"/>
    <p:sldLayoutId id="2147484020" r:id="rId96"/>
    <p:sldLayoutId id="2147484021" r:id="rId97"/>
    <p:sldLayoutId id="2147484022" r:id="rId98"/>
    <p:sldLayoutId id="2147484023" r:id="rId99"/>
    <p:sldLayoutId id="2147484024" r:id="rId100"/>
    <p:sldLayoutId id="2147484025" r:id="rId101"/>
    <p:sldLayoutId id="2147484026" r:id="rId102"/>
    <p:sldLayoutId id="2147484027" r:id="rId103"/>
    <p:sldLayoutId id="2147484028" r:id="rId104"/>
    <p:sldLayoutId id="2147484029" r:id="rId105"/>
    <p:sldLayoutId id="2147484030" r:id="rId106"/>
    <p:sldLayoutId id="2147484031" r:id="rId107"/>
    <p:sldLayoutId id="2147484032" r:id="rId108"/>
    <p:sldLayoutId id="2147484033" r:id="rId109"/>
    <p:sldLayoutId id="2147484034" r:id="rId110"/>
    <p:sldLayoutId id="2147484035" r:id="rId111"/>
    <p:sldLayoutId id="2147484036" r:id="rId112"/>
    <p:sldLayoutId id="2147484037" r:id="rId113"/>
    <p:sldLayoutId id="2147484038" r:id="rId114"/>
    <p:sldLayoutId id="2147484039" r:id="rId115"/>
    <p:sldLayoutId id="2147484040" r:id="rId116"/>
    <p:sldLayoutId id="2147484041" r:id="rId117"/>
    <p:sldLayoutId id="2147484042" r:id="rId118"/>
    <p:sldLayoutId id="2147484043" r:id="rId119"/>
    <p:sldLayoutId id="2147484044" r:id="rId120"/>
    <p:sldLayoutId id="2147484045" r:id="rId121"/>
    <p:sldLayoutId id="2147484046" r:id="rId122"/>
    <p:sldLayoutId id="2147484047" r:id="rId123"/>
    <p:sldLayoutId id="2147484048" r:id="rId124"/>
    <p:sldLayoutId id="2147484049" r:id="rId125"/>
    <p:sldLayoutId id="2147484050" r:id="rId1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2278347"/>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 id="2147484064" r:id="rId12"/>
    <p:sldLayoutId id="2147484065" r:id="rId13"/>
    <p:sldLayoutId id="2147484066" r:id="rId14"/>
    <p:sldLayoutId id="2147484067" r:id="rId15"/>
    <p:sldLayoutId id="2147484068" r:id="rId16"/>
    <p:sldLayoutId id="2147484069" r:id="rId17"/>
    <p:sldLayoutId id="2147484070" r:id="rId18"/>
    <p:sldLayoutId id="2147484071" r:id="rId19"/>
    <p:sldLayoutId id="2147484072" r:id="rId20"/>
    <p:sldLayoutId id="2147484073" r:id="rId21"/>
    <p:sldLayoutId id="2147484074" r:id="rId22"/>
    <p:sldLayoutId id="2147484075" r:id="rId23"/>
    <p:sldLayoutId id="2147484076" r:id="rId24"/>
    <p:sldLayoutId id="2147484077" r:id="rId25"/>
    <p:sldLayoutId id="2147484078" r:id="rId26"/>
    <p:sldLayoutId id="2147484079" r:id="rId27"/>
    <p:sldLayoutId id="2147484080" r:id="rId28"/>
    <p:sldLayoutId id="2147484081" r:id="rId29"/>
    <p:sldLayoutId id="2147484082" r:id="rId30"/>
    <p:sldLayoutId id="2147484083" r:id="rId31"/>
    <p:sldLayoutId id="2147484084" r:id="rId32"/>
    <p:sldLayoutId id="2147484085" r:id="rId33"/>
    <p:sldLayoutId id="2147484086" r:id="rId34"/>
    <p:sldLayoutId id="2147484087" r:id="rId35"/>
    <p:sldLayoutId id="2147484088" r:id="rId36"/>
    <p:sldLayoutId id="2147484089" r:id="rId37"/>
    <p:sldLayoutId id="2147484090" r:id="rId38"/>
    <p:sldLayoutId id="2147484091" r:id="rId39"/>
    <p:sldLayoutId id="2147484092" r:id="rId40"/>
    <p:sldLayoutId id="2147484093" r:id="rId41"/>
    <p:sldLayoutId id="2147484094" r:id="rId42"/>
    <p:sldLayoutId id="2147484095" r:id="rId43"/>
    <p:sldLayoutId id="2147484096" r:id="rId44"/>
    <p:sldLayoutId id="2147484097" r:id="rId45"/>
    <p:sldLayoutId id="2147484098" r:id="rId46"/>
    <p:sldLayoutId id="2147484099" r:id="rId47"/>
    <p:sldLayoutId id="2147484100" r:id="rId48"/>
    <p:sldLayoutId id="2147484101" r:id="rId49"/>
    <p:sldLayoutId id="2147484102" r:id="rId50"/>
    <p:sldLayoutId id="2147484103" r:id="rId51"/>
    <p:sldLayoutId id="2147484104" r:id="rId52"/>
    <p:sldLayoutId id="2147484105" r:id="rId53"/>
    <p:sldLayoutId id="2147484106" r:id="rId54"/>
    <p:sldLayoutId id="2147484107" r:id="rId55"/>
    <p:sldLayoutId id="2147484108" r:id="rId56"/>
    <p:sldLayoutId id="2147484109" r:id="rId57"/>
    <p:sldLayoutId id="2147484110" r:id="rId58"/>
    <p:sldLayoutId id="2147484111" r:id="rId59"/>
    <p:sldLayoutId id="2147484112" r:id="rId60"/>
    <p:sldLayoutId id="2147484113" r:id="rId61"/>
    <p:sldLayoutId id="2147484114" r:id="rId62"/>
    <p:sldLayoutId id="2147484115" r:id="rId63"/>
    <p:sldLayoutId id="2147484116" r:id="rId64"/>
    <p:sldLayoutId id="2147484117" r:id="rId65"/>
    <p:sldLayoutId id="2147484118" r:id="rId66"/>
    <p:sldLayoutId id="2147484119" r:id="rId67"/>
    <p:sldLayoutId id="2147484120" r:id="rId68"/>
    <p:sldLayoutId id="2147484121" r:id="rId69"/>
    <p:sldLayoutId id="2147484122" r:id="rId70"/>
    <p:sldLayoutId id="2147484123" r:id="rId71"/>
    <p:sldLayoutId id="2147484124" r:id="rId72"/>
    <p:sldLayoutId id="2147484125" r:id="rId73"/>
    <p:sldLayoutId id="2147484126" r:id="rId74"/>
    <p:sldLayoutId id="2147484127" r:id="rId75"/>
    <p:sldLayoutId id="2147484128" r:id="rId76"/>
    <p:sldLayoutId id="2147484129" r:id="rId77"/>
    <p:sldLayoutId id="2147484130" r:id="rId78"/>
    <p:sldLayoutId id="2147484131" r:id="rId79"/>
    <p:sldLayoutId id="2147484132" r:id="rId80"/>
    <p:sldLayoutId id="2147484133" r:id="rId81"/>
    <p:sldLayoutId id="2147484134" r:id="rId82"/>
    <p:sldLayoutId id="2147484135" r:id="rId83"/>
    <p:sldLayoutId id="2147484136" r:id="rId84"/>
    <p:sldLayoutId id="2147484137" r:id="rId85"/>
    <p:sldLayoutId id="2147484138" r:id="rId86"/>
    <p:sldLayoutId id="2147484139" r:id="rId87"/>
    <p:sldLayoutId id="2147484140" r:id="rId88"/>
    <p:sldLayoutId id="2147484141" r:id="rId89"/>
    <p:sldLayoutId id="2147484142" r:id="rId90"/>
    <p:sldLayoutId id="2147484143" r:id="rId91"/>
    <p:sldLayoutId id="2147484144" r:id="rId92"/>
    <p:sldLayoutId id="2147484145" r:id="rId93"/>
    <p:sldLayoutId id="2147484146" r:id="rId94"/>
    <p:sldLayoutId id="2147484147" r:id="rId95"/>
    <p:sldLayoutId id="2147484148" r:id="rId96"/>
    <p:sldLayoutId id="2147484149" r:id="rId97"/>
    <p:sldLayoutId id="2147484150" r:id="rId98"/>
    <p:sldLayoutId id="2147484151" r:id="rId99"/>
    <p:sldLayoutId id="2147484152" r:id="rId100"/>
    <p:sldLayoutId id="2147484153" r:id="rId101"/>
    <p:sldLayoutId id="2147484154" r:id="rId102"/>
    <p:sldLayoutId id="2147484155" r:id="rId103"/>
    <p:sldLayoutId id="2147484156" r:id="rId10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55.xml"/><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300.xml"/><Relationship Id="rId5" Type="http://schemas.openxmlformats.org/officeDocument/2006/relationships/image" Target="../media/image25.jpe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300.xml"/><Relationship Id="rId5" Type="http://schemas.openxmlformats.org/officeDocument/2006/relationships/image" Target="../media/image25.jpe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1.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0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2.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02.xml"/><Relationship Id="rId5" Type="http://schemas.openxmlformats.org/officeDocument/2006/relationships/image" Target="../media/image34.png"/><Relationship Id="rId4" Type="http://schemas.openxmlformats.org/officeDocument/2006/relationships/image" Target="../media/image33.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id="{BF555DF7-0988-3B0F-A415-CF4FDC7B548B}"/>
              </a:ext>
            </a:extLst>
          </p:cNvPr>
          <p:cNvSpPr txBox="1">
            <a:spLocks/>
          </p:cNvSpPr>
          <p:nvPr/>
        </p:nvSpPr>
        <p:spPr>
          <a:xfrm>
            <a:off x="462705" y="2403542"/>
            <a:ext cx="7413810" cy="121050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6000" b="0" i="0" u="none" strike="noStrike" kern="1200" cap="none" spc="0" normalizeH="0" baseline="0" noProof="0">
              <a:ln>
                <a:noFill/>
              </a:ln>
              <a:solidFill>
                <a:prstClr val="black"/>
              </a:solidFill>
              <a:effectLst/>
              <a:uLnTx/>
              <a:uFillTx/>
              <a:latin typeface="Calibri Light" panose="020F0302020204030204"/>
              <a:ea typeface="+mj-ea"/>
              <a:cs typeface="+mj-cs"/>
            </a:endParaRPr>
          </a:p>
        </p:txBody>
      </p:sp>
      <p:sp>
        <p:nvSpPr>
          <p:cNvPr id="2" name="Titre 1">
            <a:extLst>
              <a:ext uri="{FF2B5EF4-FFF2-40B4-BE49-F238E27FC236}">
                <a16:creationId xmlns:a16="http://schemas.microsoft.com/office/drawing/2014/main" id="{24E4B435-A0AE-2493-BD66-348D71818A55}"/>
              </a:ext>
            </a:extLst>
          </p:cNvPr>
          <p:cNvSpPr>
            <a:spLocks noGrp="1"/>
          </p:cNvSpPr>
          <p:nvPr>
            <p:ph type="title"/>
          </p:nvPr>
        </p:nvSpPr>
        <p:spPr>
          <a:xfrm>
            <a:off x="6004558" y="2493296"/>
            <a:ext cx="5582575" cy="1210508"/>
          </a:xfrm>
        </p:spPr>
        <p:txBody>
          <a:bodyPr/>
          <a:lstStyle/>
          <a:p>
            <a:br>
              <a:rPr lang="fr-FR" sz="2800" dirty="0"/>
            </a:br>
            <a:r>
              <a:rPr lang="fr-FR" sz="2800" dirty="0"/>
              <a:t>Accompagnement numérique des établissements sanitaires -  Certification HAS </a:t>
            </a:r>
            <a:br>
              <a:rPr lang="fr-FR" sz="2800" dirty="0"/>
            </a:br>
            <a:br>
              <a:rPr lang="fr-FR" sz="2800" dirty="0"/>
            </a:br>
            <a:r>
              <a:rPr lang="fr-FR" sz="2000" b="0" dirty="0"/>
              <a:t>Présentation du processus d’accompagnement par le </a:t>
            </a:r>
            <a:r>
              <a:rPr lang="fr-FR" sz="2000" b="0" dirty="0" err="1"/>
              <a:t>GRADeS</a:t>
            </a:r>
            <a:endParaRPr lang="fr-FR" b="0" dirty="0"/>
          </a:p>
        </p:txBody>
      </p:sp>
      <p:sp>
        <p:nvSpPr>
          <p:cNvPr id="3" name="Titre 1">
            <a:extLst>
              <a:ext uri="{FF2B5EF4-FFF2-40B4-BE49-F238E27FC236}">
                <a16:creationId xmlns:a16="http://schemas.microsoft.com/office/drawing/2014/main" id="{D0E50DF2-9F7E-E286-FFB0-F48CAA988F1D}"/>
              </a:ext>
            </a:extLst>
          </p:cNvPr>
          <p:cNvSpPr txBox="1">
            <a:spLocks/>
          </p:cNvSpPr>
          <p:nvPr/>
        </p:nvSpPr>
        <p:spPr>
          <a:xfrm>
            <a:off x="6004559" y="4364704"/>
            <a:ext cx="5582575" cy="1210508"/>
          </a:xfrm>
          <a:prstGeom prst="rect">
            <a:avLst/>
          </a:prstGeom>
        </p:spPr>
        <p:txBody>
          <a:bodyPr/>
          <a:lstStyle>
            <a:lvl1pPr algn="l" defTabSz="914400" rtl="0" eaLnBrk="1" latinLnBrk="0" hangingPunct="1">
              <a:lnSpc>
                <a:spcPct val="90000"/>
              </a:lnSpc>
              <a:spcBef>
                <a:spcPct val="0"/>
              </a:spcBef>
              <a:buNone/>
              <a:defRPr sz="4000" b="1" i="0" kern="1200">
                <a:solidFill>
                  <a:srgbClr val="38BADB"/>
                </a:solidFill>
                <a:latin typeface="Quicksand" pitchFamily="2" charset="0"/>
                <a:ea typeface="Open Sans" charset="0"/>
                <a:cs typeface="Open Sans" charset="0"/>
              </a:defRPr>
            </a:lvl1pPr>
          </a:lstStyle>
          <a:p>
            <a:endParaRPr lang="fr-FR" sz="2800"/>
          </a:p>
        </p:txBody>
      </p:sp>
      <p:sp>
        <p:nvSpPr>
          <p:cNvPr id="4" name="ZoneTexte 3">
            <a:extLst>
              <a:ext uri="{FF2B5EF4-FFF2-40B4-BE49-F238E27FC236}">
                <a16:creationId xmlns:a16="http://schemas.microsoft.com/office/drawing/2014/main" id="{A64B4A73-F3E0-F4CC-E539-394245471E40}"/>
              </a:ext>
            </a:extLst>
          </p:cNvPr>
          <p:cNvSpPr txBox="1"/>
          <p:nvPr/>
        </p:nvSpPr>
        <p:spPr>
          <a:xfrm>
            <a:off x="6004558" y="5094514"/>
            <a:ext cx="3516923" cy="338554"/>
          </a:xfrm>
          <a:prstGeom prst="rect">
            <a:avLst/>
          </a:prstGeom>
          <a:noFill/>
        </p:spPr>
        <p:txBody>
          <a:bodyPr wrap="square" rtlCol="0">
            <a:spAutoFit/>
          </a:bodyPr>
          <a:lstStyle/>
          <a:p>
            <a:r>
              <a:rPr lang="fr-FR" sz="1600" dirty="0">
                <a:solidFill>
                  <a:srgbClr val="38BADB"/>
                </a:solidFill>
                <a:latin typeface="Quicksand" panose="00000500000000000000" pitchFamily="2" charset="0"/>
              </a:rPr>
              <a:t>Version Janvier 2026</a:t>
            </a:r>
          </a:p>
        </p:txBody>
      </p:sp>
    </p:spTree>
    <p:extLst>
      <p:ext uri="{BB962C8B-B14F-4D97-AF65-F5344CB8AC3E}">
        <p14:creationId xmlns:p14="http://schemas.microsoft.com/office/powerpoint/2010/main" val="3852289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DE214EE-02BA-04F4-5357-13413A1AA25D}"/>
              </a:ext>
            </a:extLst>
          </p:cNvPr>
          <p:cNvSpPr>
            <a:spLocks noGrp="1"/>
          </p:cNvSpPr>
          <p:nvPr>
            <p:ph type="body" sz="quarter" idx="10"/>
          </p:nvPr>
        </p:nvSpPr>
        <p:spPr/>
        <p:txBody>
          <a:bodyPr/>
          <a:lstStyle/>
          <a:p>
            <a:r>
              <a:rPr lang="fr-FR" dirty="0"/>
              <a:t>Certification HAS</a:t>
            </a:r>
          </a:p>
        </p:txBody>
      </p:sp>
      <p:sp>
        <p:nvSpPr>
          <p:cNvPr id="3" name="Espace réservé du texte 2">
            <a:extLst>
              <a:ext uri="{FF2B5EF4-FFF2-40B4-BE49-F238E27FC236}">
                <a16:creationId xmlns:a16="http://schemas.microsoft.com/office/drawing/2014/main" id="{17AFAD78-599C-34E3-5FFB-53DBD31A3D6D}"/>
              </a:ext>
            </a:extLst>
          </p:cNvPr>
          <p:cNvSpPr>
            <a:spLocks noGrp="1"/>
          </p:cNvSpPr>
          <p:nvPr>
            <p:ph type="body" sz="quarter" idx="11"/>
          </p:nvPr>
        </p:nvSpPr>
        <p:spPr/>
        <p:txBody>
          <a:bodyPr/>
          <a:lstStyle/>
          <a:p>
            <a:r>
              <a:rPr lang="fr-FR" dirty="0"/>
              <a:t>Le principe et les critères numériques</a:t>
            </a:r>
          </a:p>
        </p:txBody>
      </p:sp>
      <p:sp>
        <p:nvSpPr>
          <p:cNvPr id="4" name="Espace réservé du texte 3">
            <a:extLst>
              <a:ext uri="{FF2B5EF4-FFF2-40B4-BE49-F238E27FC236}">
                <a16:creationId xmlns:a16="http://schemas.microsoft.com/office/drawing/2014/main" id="{32E84455-B093-9D07-6556-194537EF5C4B}"/>
              </a:ext>
            </a:extLst>
          </p:cNvPr>
          <p:cNvSpPr>
            <a:spLocks noGrp="1"/>
          </p:cNvSpPr>
          <p:nvPr>
            <p:ph type="body" sz="quarter" idx="12"/>
          </p:nvPr>
        </p:nvSpPr>
        <p:spPr/>
        <p:txBody>
          <a:bodyPr/>
          <a:lstStyle/>
          <a:p>
            <a:r>
              <a:rPr lang="fr-FR" dirty="0"/>
              <a:t>Accompagnement du </a:t>
            </a:r>
            <a:r>
              <a:rPr lang="fr-FR" dirty="0" err="1"/>
              <a:t>GRADeS</a:t>
            </a:r>
            <a:endParaRPr lang="fr-FR" dirty="0"/>
          </a:p>
        </p:txBody>
      </p:sp>
      <p:sp>
        <p:nvSpPr>
          <p:cNvPr id="5" name="Espace réservé du texte 4">
            <a:extLst>
              <a:ext uri="{FF2B5EF4-FFF2-40B4-BE49-F238E27FC236}">
                <a16:creationId xmlns:a16="http://schemas.microsoft.com/office/drawing/2014/main" id="{33E59308-6279-6536-8F7A-7C69C95418BE}"/>
              </a:ext>
            </a:extLst>
          </p:cNvPr>
          <p:cNvSpPr>
            <a:spLocks noGrp="1"/>
          </p:cNvSpPr>
          <p:nvPr>
            <p:ph type="body" sz="quarter" idx="13"/>
          </p:nvPr>
        </p:nvSpPr>
        <p:spPr>
          <a:xfrm>
            <a:off x="5359503" y="3429000"/>
            <a:ext cx="2355850" cy="890197"/>
          </a:xfrm>
        </p:spPr>
        <p:txBody>
          <a:bodyPr/>
          <a:lstStyle/>
          <a:p>
            <a:r>
              <a:rPr lang="fr-FR" dirty="0"/>
              <a:t>Processus proposé</a:t>
            </a:r>
          </a:p>
        </p:txBody>
      </p:sp>
      <p:sp>
        <p:nvSpPr>
          <p:cNvPr id="6" name="Espace réservé du texte 5">
            <a:extLst>
              <a:ext uri="{FF2B5EF4-FFF2-40B4-BE49-F238E27FC236}">
                <a16:creationId xmlns:a16="http://schemas.microsoft.com/office/drawing/2014/main" id="{8CAFF948-F2DC-1AB8-80D7-74C302F1C13D}"/>
              </a:ext>
            </a:extLst>
          </p:cNvPr>
          <p:cNvSpPr>
            <a:spLocks noGrp="1"/>
          </p:cNvSpPr>
          <p:nvPr>
            <p:ph type="body" sz="quarter" idx="14"/>
          </p:nvPr>
        </p:nvSpPr>
        <p:spPr/>
        <p:txBody>
          <a:bodyPr/>
          <a:lstStyle/>
          <a:p>
            <a:r>
              <a:rPr lang="fr-FR" dirty="0"/>
              <a:t>Prochaine étape</a:t>
            </a:r>
          </a:p>
        </p:txBody>
      </p:sp>
      <p:sp>
        <p:nvSpPr>
          <p:cNvPr id="7" name="Espace réservé du texte 6">
            <a:extLst>
              <a:ext uri="{FF2B5EF4-FFF2-40B4-BE49-F238E27FC236}">
                <a16:creationId xmlns:a16="http://schemas.microsoft.com/office/drawing/2014/main" id="{99218DC4-46D9-1F34-AD4D-FBC961D0C15E}"/>
              </a:ext>
            </a:extLst>
          </p:cNvPr>
          <p:cNvSpPr>
            <a:spLocks noGrp="1"/>
          </p:cNvSpPr>
          <p:nvPr>
            <p:ph type="body" sz="quarter" idx="15"/>
          </p:nvPr>
        </p:nvSpPr>
        <p:spPr/>
        <p:txBody>
          <a:bodyPr/>
          <a:lstStyle/>
          <a:p>
            <a:endParaRPr lang="fr-FR"/>
          </a:p>
        </p:txBody>
      </p:sp>
    </p:spTree>
    <p:extLst>
      <p:ext uri="{BB962C8B-B14F-4D97-AF65-F5344CB8AC3E}">
        <p14:creationId xmlns:p14="http://schemas.microsoft.com/office/powerpoint/2010/main" val="2052981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3F8A2EB1-F67D-A38F-AA3E-93E5E1848A47}"/>
              </a:ext>
            </a:extLst>
          </p:cNvPr>
          <p:cNvSpPr>
            <a:spLocks noGrp="1"/>
          </p:cNvSpPr>
          <p:nvPr>
            <p:ph type="body" sz="quarter" idx="10"/>
          </p:nvPr>
        </p:nvSpPr>
        <p:spPr/>
        <p:txBody>
          <a:bodyPr/>
          <a:lstStyle/>
          <a:p>
            <a:r>
              <a:rPr lang="fr-FR" dirty="0"/>
              <a:t>Certification HAS</a:t>
            </a:r>
          </a:p>
        </p:txBody>
      </p:sp>
      <p:sp>
        <p:nvSpPr>
          <p:cNvPr id="5" name="Espace réservé du texte 4">
            <a:extLst>
              <a:ext uri="{FF2B5EF4-FFF2-40B4-BE49-F238E27FC236}">
                <a16:creationId xmlns:a16="http://schemas.microsoft.com/office/drawing/2014/main" id="{A50D09E5-ACC5-B925-4D31-A479AE81C867}"/>
              </a:ext>
            </a:extLst>
          </p:cNvPr>
          <p:cNvSpPr>
            <a:spLocks noGrp="1"/>
          </p:cNvSpPr>
          <p:nvPr>
            <p:ph type="body" sz="quarter" idx="13"/>
          </p:nvPr>
        </p:nvSpPr>
        <p:spPr/>
        <p:txBody>
          <a:bodyPr/>
          <a:lstStyle/>
          <a:p>
            <a:endParaRPr lang="fr-FR"/>
          </a:p>
        </p:txBody>
      </p:sp>
      <p:sp>
        <p:nvSpPr>
          <p:cNvPr id="6" name="Espace réservé du texte 5">
            <a:extLst>
              <a:ext uri="{FF2B5EF4-FFF2-40B4-BE49-F238E27FC236}">
                <a16:creationId xmlns:a16="http://schemas.microsoft.com/office/drawing/2014/main" id="{06956655-06DB-1042-7D9C-84FD888D9007}"/>
              </a:ext>
            </a:extLst>
          </p:cNvPr>
          <p:cNvSpPr>
            <a:spLocks noGrp="1"/>
          </p:cNvSpPr>
          <p:nvPr>
            <p:ph type="body" sz="quarter" idx="14"/>
          </p:nvPr>
        </p:nvSpPr>
        <p:spPr/>
        <p:txBody>
          <a:bodyPr/>
          <a:lstStyle/>
          <a:p>
            <a:r>
              <a:rPr lang="fr-FR" dirty="0"/>
              <a:t>1</a:t>
            </a:r>
          </a:p>
        </p:txBody>
      </p:sp>
    </p:spTree>
    <p:extLst>
      <p:ext uri="{BB962C8B-B14F-4D97-AF65-F5344CB8AC3E}">
        <p14:creationId xmlns:p14="http://schemas.microsoft.com/office/powerpoint/2010/main" val="104261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Espace réservé pour une image  21" descr="Une image contenant symbole, art, Graphique, logo&#10;&#10;Le contenu généré par l’IA peut être incorrect.">
            <a:extLst>
              <a:ext uri="{FF2B5EF4-FFF2-40B4-BE49-F238E27FC236}">
                <a16:creationId xmlns:a16="http://schemas.microsoft.com/office/drawing/2014/main" id="{52562C65-DC4C-63E6-1D04-FBC4CD6A34D0}"/>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a:stretch>
            <a:fillRect/>
          </a:stretch>
        </p:blipFill>
        <p:spPr/>
      </p:pic>
      <p:pic>
        <p:nvPicPr>
          <p:cNvPr id="30" name="Espace réservé pour une image  29" descr="Une image contenant symbole, Police, Graphique, logo&#10;&#10;Le contenu généré par l’IA peut être incorrect.">
            <a:extLst>
              <a:ext uri="{FF2B5EF4-FFF2-40B4-BE49-F238E27FC236}">
                <a16:creationId xmlns:a16="http://schemas.microsoft.com/office/drawing/2014/main" id="{AA3A1AC5-DB25-1816-62C8-9102E35515D1}"/>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p:pic>
      <p:sp>
        <p:nvSpPr>
          <p:cNvPr id="13" name="Espace réservé du texte 12">
            <a:extLst>
              <a:ext uri="{FF2B5EF4-FFF2-40B4-BE49-F238E27FC236}">
                <a16:creationId xmlns:a16="http://schemas.microsoft.com/office/drawing/2014/main" id="{6FA1DAC7-90D7-5BBE-82B0-79F006BF79A2}"/>
              </a:ext>
            </a:extLst>
          </p:cNvPr>
          <p:cNvSpPr>
            <a:spLocks noGrp="1"/>
          </p:cNvSpPr>
          <p:nvPr>
            <p:ph type="body" sz="quarter" idx="14"/>
          </p:nvPr>
        </p:nvSpPr>
        <p:spPr/>
        <p:txBody>
          <a:bodyPr/>
          <a:lstStyle/>
          <a:p>
            <a:r>
              <a:rPr lang="fr-FR"/>
              <a:t>Chapitre 3 – L’établissement</a:t>
            </a:r>
          </a:p>
        </p:txBody>
      </p:sp>
      <p:sp>
        <p:nvSpPr>
          <p:cNvPr id="14" name="Espace réservé du texte 13">
            <a:extLst>
              <a:ext uri="{FF2B5EF4-FFF2-40B4-BE49-F238E27FC236}">
                <a16:creationId xmlns:a16="http://schemas.microsoft.com/office/drawing/2014/main" id="{8F0E92BC-8DBC-1D1E-A855-A86460906CE5}"/>
              </a:ext>
            </a:extLst>
          </p:cNvPr>
          <p:cNvSpPr>
            <a:spLocks noGrp="1"/>
          </p:cNvSpPr>
          <p:nvPr>
            <p:ph type="body" sz="quarter" idx="21"/>
          </p:nvPr>
        </p:nvSpPr>
        <p:spPr/>
        <p:txBody>
          <a:bodyPr/>
          <a:lstStyle/>
          <a:p>
            <a:r>
              <a:rPr lang="fr-FR"/>
              <a:t>Management global par la qualité et la sécurité des soins, maîtrise des ressources professionnelles et des compétences, positionnement territorial, adaptation à des soins éco-responsables et aux innovations numériques</a:t>
            </a:r>
          </a:p>
        </p:txBody>
      </p:sp>
      <p:sp>
        <p:nvSpPr>
          <p:cNvPr id="7" name="Espace réservé du texte 6">
            <a:extLst>
              <a:ext uri="{FF2B5EF4-FFF2-40B4-BE49-F238E27FC236}">
                <a16:creationId xmlns:a16="http://schemas.microsoft.com/office/drawing/2014/main" id="{3F72FE9C-89B9-7078-F2C8-ECAF8FACF5CB}"/>
              </a:ext>
            </a:extLst>
          </p:cNvPr>
          <p:cNvSpPr>
            <a:spLocks noGrp="1"/>
          </p:cNvSpPr>
          <p:nvPr>
            <p:ph type="body" sz="quarter" idx="22"/>
          </p:nvPr>
        </p:nvSpPr>
        <p:spPr/>
        <p:txBody>
          <a:bodyPr/>
          <a:lstStyle/>
          <a:p>
            <a:r>
              <a:rPr lang="fr-FR"/>
              <a:t>Chapitre 1 – Le patient</a:t>
            </a:r>
          </a:p>
        </p:txBody>
      </p:sp>
      <p:sp>
        <p:nvSpPr>
          <p:cNvPr id="15" name="Espace réservé du texte 14">
            <a:extLst>
              <a:ext uri="{FF2B5EF4-FFF2-40B4-BE49-F238E27FC236}">
                <a16:creationId xmlns:a16="http://schemas.microsoft.com/office/drawing/2014/main" id="{7D423BB2-194A-7323-B05A-C3515859E759}"/>
              </a:ext>
            </a:extLst>
          </p:cNvPr>
          <p:cNvSpPr>
            <a:spLocks noGrp="1"/>
          </p:cNvSpPr>
          <p:nvPr>
            <p:ph type="body" sz="quarter" idx="23"/>
          </p:nvPr>
        </p:nvSpPr>
        <p:spPr/>
        <p:txBody>
          <a:bodyPr/>
          <a:lstStyle/>
          <a:p>
            <a:r>
              <a:rPr lang="fr-FR"/>
              <a:t>Respect des droits, information du patient, engagement dans le projet de soins, implication dans la vie de l’établissement</a:t>
            </a:r>
          </a:p>
        </p:txBody>
      </p:sp>
      <p:sp>
        <p:nvSpPr>
          <p:cNvPr id="16" name="Espace réservé du texte 15">
            <a:extLst>
              <a:ext uri="{FF2B5EF4-FFF2-40B4-BE49-F238E27FC236}">
                <a16:creationId xmlns:a16="http://schemas.microsoft.com/office/drawing/2014/main" id="{C010DDFF-3AE5-D800-A77D-2415460D4B89}"/>
              </a:ext>
            </a:extLst>
          </p:cNvPr>
          <p:cNvSpPr>
            <a:spLocks noGrp="1"/>
          </p:cNvSpPr>
          <p:nvPr>
            <p:ph type="body" sz="quarter" idx="24"/>
          </p:nvPr>
        </p:nvSpPr>
        <p:spPr/>
        <p:txBody>
          <a:bodyPr/>
          <a:lstStyle/>
          <a:p>
            <a:r>
              <a:rPr lang="fr-FR"/>
              <a:t>Chapitre 2 – Les équipes de soins</a:t>
            </a:r>
          </a:p>
        </p:txBody>
      </p:sp>
      <p:sp>
        <p:nvSpPr>
          <p:cNvPr id="17" name="Espace réservé du texte 16">
            <a:extLst>
              <a:ext uri="{FF2B5EF4-FFF2-40B4-BE49-F238E27FC236}">
                <a16:creationId xmlns:a16="http://schemas.microsoft.com/office/drawing/2014/main" id="{1D8A022B-B5E0-AAEA-F93E-597A5F11BC17}"/>
              </a:ext>
            </a:extLst>
          </p:cNvPr>
          <p:cNvSpPr>
            <a:spLocks noGrp="1"/>
          </p:cNvSpPr>
          <p:nvPr>
            <p:ph type="body" sz="quarter" idx="25"/>
          </p:nvPr>
        </p:nvSpPr>
        <p:spPr/>
        <p:txBody>
          <a:bodyPr/>
          <a:lstStyle/>
          <a:p>
            <a:r>
              <a:rPr lang="fr-FR"/>
              <a:t>Coordination des équipes, maîtrise des risques, sécurité dans les secteurs à risques majeurs, pertinence et évaluation</a:t>
            </a:r>
          </a:p>
        </p:txBody>
      </p:sp>
      <p:sp>
        <p:nvSpPr>
          <p:cNvPr id="18" name="Espace réservé du texte 17">
            <a:extLst>
              <a:ext uri="{FF2B5EF4-FFF2-40B4-BE49-F238E27FC236}">
                <a16:creationId xmlns:a16="http://schemas.microsoft.com/office/drawing/2014/main" id="{FAB4DDA7-6C84-5A22-74B2-DAC7389D2384}"/>
              </a:ext>
            </a:extLst>
          </p:cNvPr>
          <p:cNvSpPr>
            <a:spLocks noGrp="1"/>
          </p:cNvSpPr>
          <p:nvPr>
            <p:ph type="body" sz="quarter" idx="26"/>
          </p:nvPr>
        </p:nvSpPr>
        <p:spPr/>
        <p:txBody>
          <a:bodyPr/>
          <a:lstStyle/>
          <a:p>
            <a:r>
              <a:rPr lang="fr-FR" sz="3200"/>
              <a:t>Certification pour la qualité des soins - ES</a:t>
            </a:r>
          </a:p>
        </p:txBody>
      </p:sp>
      <p:sp>
        <p:nvSpPr>
          <p:cNvPr id="19" name="Espace réservé du texte 18">
            <a:extLst>
              <a:ext uri="{FF2B5EF4-FFF2-40B4-BE49-F238E27FC236}">
                <a16:creationId xmlns:a16="http://schemas.microsoft.com/office/drawing/2014/main" id="{A24BBC24-1204-7D3C-CDDA-A9076614DFF4}"/>
              </a:ext>
            </a:extLst>
          </p:cNvPr>
          <p:cNvSpPr>
            <a:spLocks noGrp="1"/>
          </p:cNvSpPr>
          <p:nvPr>
            <p:ph type="body" sz="quarter" idx="27"/>
          </p:nvPr>
        </p:nvSpPr>
        <p:spPr>
          <a:xfrm>
            <a:off x="966634" y="2653978"/>
            <a:ext cx="3736532" cy="310671"/>
          </a:xfrm>
        </p:spPr>
        <p:txBody>
          <a:bodyPr/>
          <a:lstStyle/>
          <a:p>
            <a:r>
              <a:rPr lang="fr-FR"/>
              <a:t>6</a:t>
            </a:r>
            <a:r>
              <a:rPr lang="fr-FR" baseline="30000"/>
              <a:t>e</a:t>
            </a:r>
            <a:r>
              <a:rPr lang="fr-FR"/>
              <a:t> cycle de certification </a:t>
            </a:r>
          </a:p>
        </p:txBody>
      </p:sp>
      <p:sp>
        <p:nvSpPr>
          <p:cNvPr id="20" name="Espace réservé du texte 19">
            <a:extLst>
              <a:ext uri="{FF2B5EF4-FFF2-40B4-BE49-F238E27FC236}">
                <a16:creationId xmlns:a16="http://schemas.microsoft.com/office/drawing/2014/main" id="{BB9DF923-9588-6501-F3E3-84B25BDED782}"/>
              </a:ext>
            </a:extLst>
          </p:cNvPr>
          <p:cNvSpPr>
            <a:spLocks noGrp="1"/>
          </p:cNvSpPr>
          <p:nvPr>
            <p:ph type="body" sz="quarter" idx="28"/>
          </p:nvPr>
        </p:nvSpPr>
        <p:spPr>
          <a:xfrm>
            <a:off x="966634" y="3387815"/>
            <a:ext cx="3386291" cy="2952750"/>
          </a:xfrm>
        </p:spPr>
        <p:txBody>
          <a:bodyPr/>
          <a:lstStyle/>
          <a:p>
            <a:r>
              <a:rPr lang="fr-FR" dirty="0"/>
              <a:t>Procédure indépendante d’évaluation obligatoire du niveau de qualité et de sécurité des soins des établissements de santé, publics et privés</a:t>
            </a:r>
          </a:p>
          <a:p>
            <a:r>
              <a:rPr lang="fr-FR" dirty="0"/>
              <a:t>Réalisée tous les 4 ans par des experts-visiteurs (professionnels/pairs mandatés par la HAS) – entre 6 et 24 mois si certification sous conditions ou non certifié</a:t>
            </a:r>
          </a:p>
          <a:p>
            <a:endParaRPr lang="fr-FR" dirty="0"/>
          </a:p>
          <a:p>
            <a:r>
              <a:rPr lang="fr-FR" b="1" dirty="0"/>
              <a:t>Un expert-visiteur numérique participe aux visites</a:t>
            </a:r>
          </a:p>
          <a:p>
            <a:endParaRPr lang="fr-FR" dirty="0"/>
          </a:p>
        </p:txBody>
      </p:sp>
      <p:pic>
        <p:nvPicPr>
          <p:cNvPr id="28" name="Espace réservé pour une image  27" descr="Une image contenant art, Graphique, croquis, conception&#10;&#10;Le contenu généré par l’IA peut être incorrect.">
            <a:extLst>
              <a:ext uri="{FF2B5EF4-FFF2-40B4-BE49-F238E27FC236}">
                <a16:creationId xmlns:a16="http://schemas.microsoft.com/office/drawing/2014/main" id="{7655AADE-AD82-9A47-69C1-80EC0FF4A8CA}"/>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sp>
        <p:nvSpPr>
          <p:cNvPr id="2" name="ZoneTexte 1">
            <a:extLst>
              <a:ext uri="{FF2B5EF4-FFF2-40B4-BE49-F238E27FC236}">
                <a16:creationId xmlns:a16="http://schemas.microsoft.com/office/drawing/2014/main" id="{402FC4D6-CA0F-C905-EAB7-4B9491880ED9}"/>
              </a:ext>
            </a:extLst>
          </p:cNvPr>
          <p:cNvSpPr txBox="1"/>
          <p:nvPr/>
        </p:nvSpPr>
        <p:spPr>
          <a:xfrm>
            <a:off x="10065316" y="2582614"/>
            <a:ext cx="2237016" cy="1692771"/>
          </a:xfrm>
          <a:prstGeom prst="rect">
            <a:avLst/>
          </a:prstGeom>
          <a:noFill/>
        </p:spPr>
        <p:txBody>
          <a:bodyPr wrap="square" lIns="91440" tIns="45720" rIns="91440" bIns="45720" rtlCol="0" anchor="t">
            <a:spAutoFit/>
          </a:bodyPr>
          <a:lstStyle/>
          <a:p>
            <a:r>
              <a:rPr lang="fr-FR" sz="1600" i="1"/>
              <a:t>« Depuis janvier 2024, les équipes sont systématiquement renforcées par une compétence sur le numérique. »*</a:t>
            </a:r>
          </a:p>
          <a:p>
            <a:r>
              <a:rPr lang="fr-FR" sz="800" i="1"/>
              <a:t>* Manuel de certification HAS version 2025</a:t>
            </a:r>
            <a:endParaRPr lang="fr-FR" sz="800" i="1">
              <a:ea typeface="Open Sans"/>
              <a:cs typeface="Open Sans"/>
            </a:endParaRPr>
          </a:p>
        </p:txBody>
      </p:sp>
    </p:spTree>
    <p:extLst>
      <p:ext uri="{BB962C8B-B14F-4D97-AF65-F5344CB8AC3E}">
        <p14:creationId xmlns:p14="http://schemas.microsoft.com/office/powerpoint/2010/main" val="3376553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9553B-B7C1-42F1-9974-8CAF50D5092E}"/>
            </a:ext>
          </a:extLst>
        </p:cNvPr>
        <p:cNvGrpSpPr/>
        <p:nvPr/>
      </p:nvGrpSpPr>
      <p:grpSpPr>
        <a:xfrm>
          <a:off x="0" y="0"/>
          <a:ext cx="0" cy="0"/>
          <a:chOff x="0" y="0"/>
          <a:chExt cx="0" cy="0"/>
        </a:xfrm>
      </p:grpSpPr>
      <p:sp>
        <p:nvSpPr>
          <p:cNvPr id="15" name="ZoneTexte 14">
            <a:extLst>
              <a:ext uri="{FF2B5EF4-FFF2-40B4-BE49-F238E27FC236}">
                <a16:creationId xmlns:a16="http://schemas.microsoft.com/office/drawing/2014/main" id="{549D426A-4652-CE38-32E9-1947BBB0E921}"/>
              </a:ext>
            </a:extLst>
          </p:cNvPr>
          <p:cNvSpPr txBox="1"/>
          <p:nvPr/>
        </p:nvSpPr>
        <p:spPr>
          <a:xfrm>
            <a:off x="145988" y="185773"/>
            <a:ext cx="9727343" cy="461665"/>
          </a:xfrm>
          <a:prstGeom prst="rect">
            <a:avLst/>
          </a:prstGeom>
          <a:noFill/>
        </p:spPr>
        <p:txBody>
          <a:bodyPr wrap="none" lIns="91440" tIns="45720" rIns="91440" bIns="45720" rtlCol="0" anchor="t">
            <a:spAutoFit/>
          </a:bodyPr>
          <a:lstStyle/>
          <a:p>
            <a:r>
              <a:rPr lang="fr-FR" sz="2400" b="1" dirty="0">
                <a:solidFill>
                  <a:srgbClr val="404040"/>
                </a:solidFill>
                <a:latin typeface="+mj-lt"/>
              </a:rPr>
              <a:t>Certification ES : 14 critères numériques sur 3 principaux thèmes</a:t>
            </a:r>
          </a:p>
        </p:txBody>
      </p:sp>
      <p:sp>
        <p:nvSpPr>
          <p:cNvPr id="29" name="Ellipse 28">
            <a:extLst>
              <a:ext uri="{FF2B5EF4-FFF2-40B4-BE49-F238E27FC236}">
                <a16:creationId xmlns:a16="http://schemas.microsoft.com/office/drawing/2014/main" id="{A39E9BDF-F6DA-5B75-B29A-F7D775E6848B}"/>
              </a:ext>
            </a:extLst>
          </p:cNvPr>
          <p:cNvSpPr/>
          <p:nvPr/>
        </p:nvSpPr>
        <p:spPr>
          <a:xfrm>
            <a:off x="1702502" y="4121821"/>
            <a:ext cx="882106" cy="889454"/>
          </a:xfrm>
          <a:prstGeom prst="ellipse">
            <a:avLst/>
          </a:prstGeom>
          <a:blipFill>
            <a:blip r:embed="rId3"/>
            <a:srcRect/>
            <a:stretch>
              <a:fillRect l="-25000" r="-2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a:p>
        </p:txBody>
      </p:sp>
      <p:sp>
        <p:nvSpPr>
          <p:cNvPr id="31" name="Ellipse 30">
            <a:extLst>
              <a:ext uri="{FF2B5EF4-FFF2-40B4-BE49-F238E27FC236}">
                <a16:creationId xmlns:a16="http://schemas.microsoft.com/office/drawing/2014/main" id="{46379438-7573-1B76-38F0-DCEDCCDE180C}"/>
              </a:ext>
            </a:extLst>
          </p:cNvPr>
          <p:cNvSpPr/>
          <p:nvPr/>
        </p:nvSpPr>
        <p:spPr>
          <a:xfrm>
            <a:off x="1647016" y="1251139"/>
            <a:ext cx="888776" cy="881974"/>
          </a:xfrm>
          <a:prstGeom prst="ellipse">
            <a:avLst/>
          </a:prstGeom>
          <a:blipFill>
            <a:blip r:embed="rId4">
              <a:extLst>
                <a:ext uri="{28A0092B-C50C-407E-A947-70E740481C1C}">
                  <a14:useLocalDpi xmlns:a14="http://schemas.microsoft.com/office/drawing/2010/main" val="0"/>
                </a:ext>
              </a:extLst>
            </a:blip>
            <a:srcRect/>
            <a:stretch>
              <a:fillRect l="-19000" r="-19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a:p>
        </p:txBody>
      </p:sp>
      <p:sp>
        <p:nvSpPr>
          <p:cNvPr id="32" name="Ellipse 31">
            <a:extLst>
              <a:ext uri="{FF2B5EF4-FFF2-40B4-BE49-F238E27FC236}">
                <a16:creationId xmlns:a16="http://schemas.microsoft.com/office/drawing/2014/main" id="{44BA3F81-9B05-FD06-EA96-2515CEB479B5}"/>
              </a:ext>
            </a:extLst>
          </p:cNvPr>
          <p:cNvSpPr/>
          <p:nvPr/>
        </p:nvSpPr>
        <p:spPr>
          <a:xfrm>
            <a:off x="1647016" y="2721935"/>
            <a:ext cx="930401" cy="869596"/>
          </a:xfrm>
          <a:prstGeom prst="ellipse">
            <a:avLst/>
          </a:prstGeom>
          <a:blipFill>
            <a:blip r:embed="rId5">
              <a:extLst>
                <a:ext uri="{28A0092B-C50C-407E-A947-70E740481C1C}">
                  <a14:useLocalDpi xmlns:a14="http://schemas.microsoft.com/office/drawing/2010/main" val="0"/>
                </a:ext>
              </a:extLst>
            </a:blip>
            <a:srcRect/>
            <a:stretch>
              <a:fillRect l="-28000" r="-28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a:p>
        </p:txBody>
      </p:sp>
      <p:sp>
        <p:nvSpPr>
          <p:cNvPr id="33" name="Organigramme : Alternative 32">
            <a:extLst>
              <a:ext uri="{FF2B5EF4-FFF2-40B4-BE49-F238E27FC236}">
                <a16:creationId xmlns:a16="http://schemas.microsoft.com/office/drawing/2014/main" id="{6F91A1A6-1A17-1442-268E-426E078AE3F7}"/>
              </a:ext>
            </a:extLst>
          </p:cNvPr>
          <p:cNvSpPr/>
          <p:nvPr/>
        </p:nvSpPr>
        <p:spPr>
          <a:xfrm>
            <a:off x="2727911" y="1297701"/>
            <a:ext cx="7673390" cy="800114"/>
          </a:xfrm>
          <a:prstGeom prst="flowChartAlternateProcess">
            <a:avLst/>
          </a:prstGeom>
          <a:solidFill>
            <a:srgbClr val="0060A7">
              <a:alpha val="20000"/>
            </a:srgbClr>
          </a:solidFill>
          <a:ln>
            <a:solidFill>
              <a:srgbClr val="A0D4D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lumMod val="50000"/>
                  </a:schemeClr>
                </a:solidFill>
              </a:rPr>
              <a:t>Risques numériques </a:t>
            </a:r>
          </a:p>
          <a:p>
            <a:pPr algn="ctr"/>
            <a:r>
              <a:rPr lang="fr-FR" dirty="0">
                <a:solidFill>
                  <a:schemeClr val="bg1">
                    <a:lumMod val="50000"/>
                  </a:schemeClr>
                </a:solidFill>
              </a:rPr>
              <a:t>2 critères cybersécurité</a:t>
            </a:r>
          </a:p>
        </p:txBody>
      </p:sp>
      <p:sp>
        <p:nvSpPr>
          <p:cNvPr id="34" name="Rectangle : coins arrondis 33">
            <a:extLst>
              <a:ext uri="{FF2B5EF4-FFF2-40B4-BE49-F238E27FC236}">
                <a16:creationId xmlns:a16="http://schemas.microsoft.com/office/drawing/2014/main" id="{F037A74F-F456-DE7A-4094-17A653D476A0}"/>
              </a:ext>
            </a:extLst>
          </p:cNvPr>
          <p:cNvSpPr/>
          <p:nvPr/>
        </p:nvSpPr>
        <p:spPr>
          <a:xfrm>
            <a:off x="2727911" y="2503465"/>
            <a:ext cx="7673390" cy="1306536"/>
          </a:xfrm>
          <a:prstGeom prst="roundRect">
            <a:avLst/>
          </a:prstGeom>
          <a:solidFill>
            <a:srgbClr val="FAB500">
              <a:alpha val="20000"/>
            </a:srgbClr>
          </a:solidFill>
          <a:ln>
            <a:solidFill>
              <a:srgbClr val="98C221">
                <a:alpha val="2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lumMod val="50000"/>
                  </a:schemeClr>
                </a:solidFill>
              </a:rPr>
              <a:t>Usages du numérique</a:t>
            </a:r>
          </a:p>
          <a:p>
            <a:pPr algn="ctr"/>
            <a:r>
              <a:rPr lang="fr-FR" dirty="0">
                <a:solidFill>
                  <a:schemeClr val="bg1">
                    <a:lumMod val="50000"/>
                  </a:schemeClr>
                </a:solidFill>
              </a:rPr>
              <a:t>8 critères Services socles*</a:t>
            </a:r>
          </a:p>
          <a:p>
            <a:pPr algn="ctr"/>
            <a:r>
              <a:rPr lang="fr-FR" dirty="0">
                <a:solidFill>
                  <a:schemeClr val="bg1">
                    <a:lumMod val="50000"/>
                  </a:schemeClr>
                </a:solidFill>
              </a:rPr>
              <a:t>1 critère Urgences</a:t>
            </a:r>
          </a:p>
          <a:p>
            <a:pPr algn="ctr"/>
            <a:r>
              <a:rPr lang="fr-FR" dirty="0">
                <a:solidFill>
                  <a:schemeClr val="bg1">
                    <a:lumMod val="50000"/>
                  </a:schemeClr>
                </a:solidFill>
              </a:rPr>
              <a:t>1 critère Télésanté</a:t>
            </a:r>
          </a:p>
        </p:txBody>
      </p:sp>
      <p:sp>
        <p:nvSpPr>
          <p:cNvPr id="36" name="Rectangle : coins arrondis 35">
            <a:extLst>
              <a:ext uri="{FF2B5EF4-FFF2-40B4-BE49-F238E27FC236}">
                <a16:creationId xmlns:a16="http://schemas.microsoft.com/office/drawing/2014/main" id="{56A414AC-C117-0AE3-F4F5-D23485C8B990}"/>
              </a:ext>
            </a:extLst>
          </p:cNvPr>
          <p:cNvSpPr/>
          <p:nvPr/>
        </p:nvSpPr>
        <p:spPr>
          <a:xfrm>
            <a:off x="2727911" y="4203903"/>
            <a:ext cx="7673390" cy="725290"/>
          </a:xfrm>
          <a:prstGeom prst="roundRect">
            <a:avLst/>
          </a:prstGeom>
          <a:solidFill>
            <a:srgbClr val="98C221">
              <a:alpha val="20000"/>
            </a:srgbClr>
          </a:solidFill>
          <a:ln>
            <a:solidFill>
              <a:srgbClr val="98C221">
                <a:alpha val="2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lumMod val="50000"/>
                  </a:schemeClr>
                </a:solidFill>
              </a:rPr>
              <a:t>Numérique responsable</a:t>
            </a:r>
          </a:p>
          <a:p>
            <a:pPr algn="ctr"/>
            <a:r>
              <a:rPr lang="fr-FR" dirty="0">
                <a:solidFill>
                  <a:schemeClr val="bg1">
                    <a:lumMod val="50000"/>
                  </a:schemeClr>
                </a:solidFill>
              </a:rPr>
              <a:t>2 critères</a:t>
            </a:r>
          </a:p>
        </p:txBody>
      </p:sp>
      <p:sp>
        <p:nvSpPr>
          <p:cNvPr id="37" name="ZoneTexte 36">
            <a:extLst>
              <a:ext uri="{FF2B5EF4-FFF2-40B4-BE49-F238E27FC236}">
                <a16:creationId xmlns:a16="http://schemas.microsoft.com/office/drawing/2014/main" id="{A53B151D-D890-D65E-1AC4-522B9A0CD950}"/>
              </a:ext>
            </a:extLst>
          </p:cNvPr>
          <p:cNvSpPr txBox="1"/>
          <p:nvPr/>
        </p:nvSpPr>
        <p:spPr>
          <a:xfrm>
            <a:off x="145988" y="6414868"/>
            <a:ext cx="3733800" cy="461665"/>
          </a:xfrm>
          <a:prstGeom prst="rect">
            <a:avLst/>
          </a:prstGeom>
          <a:noFill/>
        </p:spPr>
        <p:txBody>
          <a:bodyPr wrap="square" rtlCol="0">
            <a:spAutoFit/>
          </a:bodyPr>
          <a:lstStyle/>
          <a:p>
            <a:r>
              <a:rPr lang="fr-FR" sz="1200" i="1" dirty="0"/>
              <a:t>*2 critères Services socles inclut également des éléments d’évaluation cyber</a:t>
            </a:r>
          </a:p>
        </p:txBody>
      </p:sp>
    </p:spTree>
    <p:extLst>
      <p:ext uri="{BB962C8B-B14F-4D97-AF65-F5344CB8AC3E}">
        <p14:creationId xmlns:p14="http://schemas.microsoft.com/office/powerpoint/2010/main" val="3801997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8EE5D-ED85-9455-685C-58E7715A54B1}"/>
            </a:ext>
          </a:extLst>
        </p:cNvPr>
        <p:cNvGrpSpPr/>
        <p:nvPr/>
      </p:nvGrpSpPr>
      <p:grpSpPr>
        <a:xfrm>
          <a:off x="0" y="0"/>
          <a:ext cx="0" cy="0"/>
          <a:chOff x="0" y="0"/>
          <a:chExt cx="0" cy="0"/>
        </a:xfrm>
      </p:grpSpPr>
      <p:sp>
        <p:nvSpPr>
          <p:cNvPr id="40" name="Rectangle : coins arrondis 39">
            <a:extLst>
              <a:ext uri="{FF2B5EF4-FFF2-40B4-BE49-F238E27FC236}">
                <a16:creationId xmlns:a16="http://schemas.microsoft.com/office/drawing/2014/main" id="{5F6CBB7B-AFFB-AEE3-1D92-D697283E31B7}"/>
              </a:ext>
            </a:extLst>
          </p:cNvPr>
          <p:cNvSpPr/>
          <p:nvPr/>
        </p:nvSpPr>
        <p:spPr>
          <a:xfrm rot="10800000">
            <a:off x="1057755" y="5348321"/>
            <a:ext cx="10982803" cy="725290"/>
          </a:xfrm>
          <a:prstGeom prst="roundRect">
            <a:avLst/>
          </a:prstGeom>
          <a:solidFill>
            <a:srgbClr val="98C221">
              <a:alpha val="20000"/>
            </a:srgbClr>
          </a:solidFill>
          <a:ln>
            <a:solidFill>
              <a:srgbClr val="98C221">
                <a:alpha val="2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3F3F3F"/>
              </a:solidFill>
            </a:endParaRPr>
          </a:p>
        </p:txBody>
      </p:sp>
      <p:sp>
        <p:nvSpPr>
          <p:cNvPr id="31" name="Rectangle : coins arrondis 30">
            <a:extLst>
              <a:ext uri="{FF2B5EF4-FFF2-40B4-BE49-F238E27FC236}">
                <a16:creationId xmlns:a16="http://schemas.microsoft.com/office/drawing/2014/main" id="{522F159A-D7AC-DE43-6392-AA7307643F0D}"/>
              </a:ext>
            </a:extLst>
          </p:cNvPr>
          <p:cNvSpPr/>
          <p:nvPr/>
        </p:nvSpPr>
        <p:spPr>
          <a:xfrm rot="10800000">
            <a:off x="1089491" y="1803254"/>
            <a:ext cx="10982803" cy="3144218"/>
          </a:xfrm>
          <a:prstGeom prst="roundRect">
            <a:avLst/>
          </a:prstGeom>
          <a:solidFill>
            <a:srgbClr val="FAB500">
              <a:alpha val="20000"/>
            </a:srgbClr>
          </a:solidFill>
          <a:ln>
            <a:solidFill>
              <a:srgbClr val="98C221">
                <a:alpha val="2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Flèche : pentagone 4">
            <a:extLst>
              <a:ext uri="{FF2B5EF4-FFF2-40B4-BE49-F238E27FC236}">
                <a16:creationId xmlns:a16="http://schemas.microsoft.com/office/drawing/2014/main" id="{EF628428-AD46-23A3-87BB-BB03EDD64AFC}"/>
              </a:ext>
            </a:extLst>
          </p:cNvPr>
          <p:cNvSpPr txBox="1"/>
          <p:nvPr/>
        </p:nvSpPr>
        <p:spPr>
          <a:xfrm>
            <a:off x="581077" y="5291464"/>
            <a:ext cx="10858370" cy="92184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63745" tIns="83820" rIns="156464" bIns="83820" numCol="1" spcCol="1270" anchor="t" anchorCtr="0">
            <a:noAutofit/>
          </a:bodyPr>
          <a:lstStyle/>
          <a:p>
            <a:pPr marL="0" lvl="0" indent="0" algn="l" defTabSz="889000">
              <a:lnSpc>
                <a:spcPct val="90000"/>
              </a:lnSpc>
              <a:spcBef>
                <a:spcPct val="0"/>
              </a:spcBef>
              <a:buNone/>
            </a:pPr>
            <a:r>
              <a:rPr lang="fr-FR" b="1" kern="1200" dirty="0">
                <a:solidFill>
                  <a:schemeClr val="bg1">
                    <a:lumMod val="50000"/>
                  </a:schemeClr>
                </a:solidFill>
                <a:latin typeface="Open Sans"/>
                <a:ea typeface="+mn-ea"/>
                <a:cs typeface="+mn-cs"/>
              </a:rPr>
              <a:t>Numérique responsable</a:t>
            </a:r>
          </a:p>
          <a:p>
            <a:pPr marL="114300" lvl="1" indent="-114300" algn="l" defTabSz="577850">
              <a:lnSpc>
                <a:spcPct val="90000"/>
              </a:lnSpc>
              <a:spcBef>
                <a:spcPct val="0"/>
              </a:spcBef>
              <a:spcAft>
                <a:spcPct val="15000"/>
              </a:spcAft>
              <a:buFont typeface="Arial" panose="020B0604020202020204" pitchFamily="34" charset="0"/>
              <a:buChar char="•"/>
            </a:pPr>
            <a:r>
              <a:rPr lang="fr-FR" sz="1300" kern="1200" dirty="0">
                <a:solidFill>
                  <a:schemeClr val="bg1">
                    <a:lumMod val="50000"/>
                  </a:schemeClr>
                </a:solidFill>
              </a:rPr>
              <a:t>3.4-02 L'établissement s’engage dans des soins écoresponsables</a:t>
            </a:r>
            <a:endParaRPr lang="fr-FR" sz="1300" kern="1200" dirty="0">
              <a:solidFill>
                <a:schemeClr val="bg1">
                  <a:lumMod val="50000"/>
                </a:schemeClr>
              </a:solidFill>
              <a:latin typeface="Open Sans"/>
              <a:ea typeface="+mn-ea"/>
              <a:cs typeface="+mn-cs"/>
            </a:endParaRPr>
          </a:p>
          <a:p>
            <a:pPr marL="114300" lvl="1" indent="-114300" algn="l" defTabSz="577850">
              <a:lnSpc>
                <a:spcPct val="90000"/>
              </a:lnSpc>
              <a:spcBef>
                <a:spcPct val="0"/>
              </a:spcBef>
              <a:spcAft>
                <a:spcPct val="15000"/>
              </a:spcAft>
              <a:buFont typeface="Arial" panose="020B0604020202020204" pitchFamily="34" charset="0"/>
              <a:buChar char="•"/>
            </a:pPr>
            <a:r>
              <a:rPr lang="fr-FR" sz="1300" kern="1200" dirty="0">
                <a:solidFill>
                  <a:schemeClr val="bg1">
                    <a:lumMod val="50000"/>
                  </a:schemeClr>
                </a:solidFill>
              </a:rPr>
              <a:t>3.4-03 L'établissement agit pour la transition écologique</a:t>
            </a:r>
            <a:endParaRPr lang="fr-FR" sz="1300" kern="1200" dirty="0">
              <a:solidFill>
                <a:schemeClr val="bg1">
                  <a:lumMod val="50000"/>
                </a:schemeClr>
              </a:solidFill>
              <a:latin typeface="Open Sans"/>
              <a:ea typeface="+mn-ea"/>
              <a:cs typeface="+mn-cs"/>
            </a:endParaRPr>
          </a:p>
        </p:txBody>
      </p:sp>
      <p:sp>
        <p:nvSpPr>
          <p:cNvPr id="18" name="Ellipse 17">
            <a:extLst>
              <a:ext uri="{FF2B5EF4-FFF2-40B4-BE49-F238E27FC236}">
                <a16:creationId xmlns:a16="http://schemas.microsoft.com/office/drawing/2014/main" id="{38CA8131-5817-C005-A54A-374B87C949E2}"/>
              </a:ext>
            </a:extLst>
          </p:cNvPr>
          <p:cNvSpPr/>
          <p:nvPr/>
        </p:nvSpPr>
        <p:spPr>
          <a:xfrm>
            <a:off x="94094" y="5323856"/>
            <a:ext cx="882106" cy="889454"/>
          </a:xfrm>
          <a:prstGeom prst="ellipse">
            <a:avLst/>
          </a:prstGeom>
          <a:blipFill>
            <a:blip r:embed="rId3"/>
            <a:srcRect/>
            <a:stretch>
              <a:fillRect l="-25000" r="-2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a:p>
        </p:txBody>
      </p:sp>
      <p:sp>
        <p:nvSpPr>
          <p:cNvPr id="29" name="Organigramme : Alternative 28">
            <a:extLst>
              <a:ext uri="{FF2B5EF4-FFF2-40B4-BE49-F238E27FC236}">
                <a16:creationId xmlns:a16="http://schemas.microsoft.com/office/drawing/2014/main" id="{AAD5E7B6-17FE-4356-5B53-42B6321E3677}"/>
              </a:ext>
            </a:extLst>
          </p:cNvPr>
          <p:cNvSpPr/>
          <p:nvPr/>
        </p:nvSpPr>
        <p:spPr>
          <a:xfrm rot="10800000">
            <a:off x="1089491" y="557949"/>
            <a:ext cx="10982803" cy="800114"/>
          </a:xfrm>
          <a:prstGeom prst="flowChartAlternateProcess">
            <a:avLst/>
          </a:prstGeom>
          <a:solidFill>
            <a:srgbClr val="0060A7">
              <a:alpha val="20000"/>
            </a:srgbClr>
          </a:solidFill>
          <a:ln>
            <a:solidFill>
              <a:srgbClr val="A0D4D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Flèche : pentagone 4">
            <a:extLst>
              <a:ext uri="{FF2B5EF4-FFF2-40B4-BE49-F238E27FC236}">
                <a16:creationId xmlns:a16="http://schemas.microsoft.com/office/drawing/2014/main" id="{04DC4170-1818-F412-C251-B726BD4A2BC0}"/>
              </a:ext>
            </a:extLst>
          </p:cNvPr>
          <p:cNvSpPr txBox="1"/>
          <p:nvPr/>
        </p:nvSpPr>
        <p:spPr>
          <a:xfrm>
            <a:off x="950230" y="583571"/>
            <a:ext cx="10183528" cy="8001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6509" tIns="76200" rIns="142240" bIns="76200" numCol="1" spcCol="1270" anchor="t" anchorCtr="0">
            <a:noAutofit/>
          </a:bodyPr>
          <a:lstStyle/>
          <a:p>
            <a:pPr marL="0" lvl="0" indent="0" algn="l" defTabSz="889000">
              <a:lnSpc>
                <a:spcPct val="90000"/>
              </a:lnSpc>
              <a:spcBef>
                <a:spcPct val="0"/>
              </a:spcBef>
              <a:buNone/>
            </a:pPr>
            <a:r>
              <a:rPr lang="fr-FR" b="1" kern="1200" dirty="0">
                <a:solidFill>
                  <a:srgbClr val="3F3F3F"/>
                </a:solidFill>
              </a:rPr>
              <a:t>Cybersécurité</a:t>
            </a:r>
          </a:p>
          <a:p>
            <a:pPr marL="114300" lvl="1" indent="-114300" algn="l" defTabSz="577850">
              <a:lnSpc>
                <a:spcPct val="90000"/>
              </a:lnSpc>
              <a:spcBef>
                <a:spcPct val="0"/>
              </a:spcBef>
              <a:spcAft>
                <a:spcPct val="15000"/>
              </a:spcAft>
              <a:buChar char="•"/>
            </a:pPr>
            <a:r>
              <a:rPr lang="fr-FR" sz="1300" kern="1200" dirty="0">
                <a:solidFill>
                  <a:srgbClr val="3F3F3F"/>
                </a:solidFill>
              </a:rPr>
              <a:t>3.1-05 La gestion des situations sanitaires exceptionnelles est maîtrisée</a:t>
            </a:r>
          </a:p>
          <a:p>
            <a:pPr marL="114300" lvl="1" indent="-114300" algn="l" defTabSz="577850">
              <a:lnSpc>
                <a:spcPct val="90000"/>
              </a:lnSpc>
              <a:spcBef>
                <a:spcPct val="0"/>
              </a:spcBef>
              <a:spcAft>
                <a:spcPct val="15000"/>
              </a:spcAft>
              <a:buChar char="•"/>
            </a:pPr>
            <a:r>
              <a:rPr lang="fr-FR" sz="1300" kern="1200" dirty="0">
                <a:solidFill>
                  <a:srgbClr val="3F3F3F"/>
                </a:solidFill>
              </a:rPr>
              <a:t>3.1-07 Les risques de sécurité numérique sont maîtrisés</a:t>
            </a:r>
          </a:p>
        </p:txBody>
      </p:sp>
      <p:sp>
        <p:nvSpPr>
          <p:cNvPr id="33" name="Flèche : pentagone 4">
            <a:extLst>
              <a:ext uri="{FF2B5EF4-FFF2-40B4-BE49-F238E27FC236}">
                <a16:creationId xmlns:a16="http://schemas.microsoft.com/office/drawing/2014/main" id="{81C4194E-FC61-6926-50D0-500907411F88}"/>
              </a:ext>
            </a:extLst>
          </p:cNvPr>
          <p:cNvSpPr txBox="1"/>
          <p:nvPr/>
        </p:nvSpPr>
        <p:spPr>
          <a:xfrm>
            <a:off x="872231" y="1713624"/>
            <a:ext cx="10887128" cy="2296832"/>
          </a:xfrm>
          <a:prstGeom prst="round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06509" tIns="76200" rIns="142240" bIns="76200" numCol="1" spcCol="1270" anchor="t" anchorCtr="0">
            <a:noAutofit/>
          </a:bodyPr>
          <a:lstStyle/>
          <a:p>
            <a:pPr defTabSz="889000">
              <a:lnSpc>
                <a:spcPct val="90000"/>
              </a:lnSpc>
              <a:spcBef>
                <a:spcPct val="0"/>
              </a:spcBef>
            </a:pPr>
            <a:r>
              <a:rPr lang="fr-FR" b="1" dirty="0">
                <a:solidFill>
                  <a:schemeClr val="bg1">
                    <a:lumMod val="50000"/>
                  </a:schemeClr>
                </a:solidFill>
              </a:rPr>
              <a:t>Services socles</a:t>
            </a:r>
          </a:p>
          <a:p>
            <a:pPr marL="114300" lvl="1" indent="-114300" algn="l" defTabSz="577850">
              <a:lnSpc>
                <a:spcPct val="90000"/>
              </a:lnSpc>
              <a:spcBef>
                <a:spcPct val="0"/>
              </a:spcBef>
              <a:spcAft>
                <a:spcPct val="15000"/>
              </a:spcAft>
              <a:buChar char="•"/>
            </a:pPr>
            <a:r>
              <a:rPr lang="fr-FR" sz="1300" kern="1200" dirty="0">
                <a:solidFill>
                  <a:schemeClr val="bg1">
                    <a:lumMod val="50000"/>
                  </a:schemeClr>
                </a:solidFill>
              </a:rPr>
              <a:t>1.2-02 Le patient connait les informations nécessaires à sa prise en charge</a:t>
            </a:r>
          </a:p>
          <a:p>
            <a:pPr marL="114300" lvl="1" indent="-114300" algn="l" defTabSz="577850">
              <a:lnSpc>
                <a:spcPct val="90000"/>
              </a:lnSpc>
              <a:spcBef>
                <a:spcPct val="0"/>
              </a:spcBef>
              <a:spcAft>
                <a:spcPct val="15000"/>
              </a:spcAft>
              <a:buChar char="•"/>
            </a:pPr>
            <a:r>
              <a:rPr lang="fr-FR" sz="1300" dirty="0">
                <a:solidFill>
                  <a:schemeClr val="bg1">
                    <a:lumMod val="50000"/>
                  </a:schemeClr>
                </a:solidFill>
              </a:rPr>
              <a:t>1.2-04 Le patient, en prévision de sa sortie, connaît les consignes de suivi pour sa prise en charge</a:t>
            </a:r>
          </a:p>
          <a:p>
            <a:pPr marL="114300" lvl="1" indent="-114300" algn="l" defTabSz="577850">
              <a:lnSpc>
                <a:spcPct val="90000"/>
              </a:lnSpc>
              <a:spcBef>
                <a:spcPct val="0"/>
              </a:spcBef>
              <a:spcAft>
                <a:spcPct val="15000"/>
              </a:spcAft>
              <a:buChar char="•"/>
            </a:pPr>
            <a:r>
              <a:rPr lang="fr-FR" sz="1300" kern="1200" dirty="0">
                <a:solidFill>
                  <a:schemeClr val="bg1">
                    <a:lumMod val="50000"/>
                  </a:schemeClr>
                </a:solidFill>
              </a:rPr>
              <a:t>2.1-01 Les équipes des secteurs de consultations et soins externes se coordonnent avec les équipes des secteurs d’hospitalisation</a:t>
            </a:r>
          </a:p>
          <a:p>
            <a:pPr marL="114300" lvl="1" indent="-114300" algn="l" defTabSz="577850">
              <a:lnSpc>
                <a:spcPct val="90000"/>
              </a:lnSpc>
              <a:spcBef>
                <a:spcPct val="0"/>
              </a:spcBef>
              <a:spcAft>
                <a:spcPct val="15000"/>
              </a:spcAft>
              <a:buChar char="•"/>
            </a:pPr>
            <a:r>
              <a:rPr lang="fr-FR" sz="1300" kern="1200" dirty="0">
                <a:solidFill>
                  <a:schemeClr val="bg1">
                    <a:lumMod val="50000"/>
                  </a:schemeClr>
                </a:solidFill>
              </a:rPr>
              <a:t>2.1-02 Les équipes de soins ont accès aux informations du patient avec un système d'information adapté</a:t>
            </a:r>
          </a:p>
          <a:p>
            <a:pPr marL="114300" lvl="1" indent="-114300" algn="l" defTabSz="577850">
              <a:lnSpc>
                <a:spcPct val="90000"/>
              </a:lnSpc>
              <a:spcBef>
                <a:spcPct val="0"/>
              </a:spcBef>
              <a:spcAft>
                <a:spcPct val="15000"/>
              </a:spcAft>
              <a:buChar char="•"/>
            </a:pPr>
            <a:r>
              <a:rPr lang="fr-FR" sz="1300" kern="1200" dirty="0">
                <a:solidFill>
                  <a:schemeClr val="bg1">
                    <a:lumMod val="50000"/>
                  </a:schemeClr>
                </a:solidFill>
              </a:rPr>
              <a:t>2.2-01 Les équipes respectent les bonnes pratiques d'identification du patient à toutes les étapes de sa prise en charge</a:t>
            </a:r>
          </a:p>
          <a:p>
            <a:pPr marL="114300" lvl="1" indent="-114300" defTabSz="577850">
              <a:lnSpc>
                <a:spcPct val="90000"/>
              </a:lnSpc>
              <a:spcBef>
                <a:spcPct val="0"/>
              </a:spcBef>
              <a:spcAft>
                <a:spcPct val="15000"/>
              </a:spcAft>
              <a:buFontTx/>
              <a:buChar char="•"/>
            </a:pPr>
            <a:r>
              <a:rPr lang="fr-FR" sz="1300" dirty="0">
                <a:solidFill>
                  <a:schemeClr val="bg1">
                    <a:lumMod val="50000"/>
                  </a:schemeClr>
                </a:solidFill>
              </a:rPr>
              <a:t>3.1-08 L'identification des utilisateurs et des patients dans le système d'information est sécurisée </a:t>
            </a:r>
            <a:r>
              <a:rPr lang="fr-FR" sz="1200" i="1" dirty="0">
                <a:solidFill>
                  <a:schemeClr val="bg1">
                    <a:lumMod val="50000"/>
                  </a:schemeClr>
                </a:solidFill>
              </a:rPr>
              <a:t>(inclut éléments cyber)</a:t>
            </a:r>
            <a:endParaRPr lang="fr-FR" sz="1200" dirty="0">
              <a:solidFill>
                <a:schemeClr val="bg1">
                  <a:lumMod val="50000"/>
                </a:schemeClr>
              </a:solidFill>
            </a:endParaRPr>
          </a:p>
          <a:p>
            <a:pPr marL="114300" lvl="1" indent="-114300" defTabSz="577850">
              <a:lnSpc>
                <a:spcPct val="90000"/>
              </a:lnSpc>
              <a:spcBef>
                <a:spcPct val="0"/>
              </a:spcBef>
              <a:spcAft>
                <a:spcPct val="15000"/>
              </a:spcAft>
              <a:buFontTx/>
              <a:buChar char="•"/>
            </a:pPr>
            <a:r>
              <a:rPr lang="fr-FR" sz="1300" dirty="0">
                <a:solidFill>
                  <a:schemeClr val="bg1">
                    <a:lumMod val="50000"/>
                  </a:schemeClr>
                </a:solidFill>
              </a:rPr>
              <a:t>3.1-09 Les données du patient sont sécurisées </a:t>
            </a:r>
            <a:r>
              <a:rPr lang="fr-FR" sz="1200" i="1" dirty="0">
                <a:solidFill>
                  <a:schemeClr val="bg1">
                    <a:lumMod val="50000"/>
                  </a:schemeClr>
                </a:solidFill>
              </a:rPr>
              <a:t>(inclut éléments cyber)</a:t>
            </a:r>
          </a:p>
          <a:p>
            <a:pPr marL="114300" lvl="1" indent="-114300" defTabSz="577850">
              <a:lnSpc>
                <a:spcPct val="90000"/>
              </a:lnSpc>
              <a:spcBef>
                <a:spcPct val="0"/>
              </a:spcBef>
              <a:spcAft>
                <a:spcPct val="15000"/>
              </a:spcAft>
              <a:buChar char="•"/>
            </a:pPr>
            <a:r>
              <a:rPr lang="fr-FR" sz="1300" dirty="0">
                <a:solidFill>
                  <a:schemeClr val="bg1">
                    <a:lumMod val="50000"/>
                  </a:schemeClr>
                </a:solidFill>
              </a:rPr>
              <a:t>3.3-06 L'établissement est aisément joignable tant par les usagers que par les professionnels correspondants</a:t>
            </a:r>
          </a:p>
        </p:txBody>
      </p:sp>
      <p:sp>
        <p:nvSpPr>
          <p:cNvPr id="34" name="Flèche : pentagone 4">
            <a:extLst>
              <a:ext uri="{FF2B5EF4-FFF2-40B4-BE49-F238E27FC236}">
                <a16:creationId xmlns:a16="http://schemas.microsoft.com/office/drawing/2014/main" id="{02EA24BE-5CCB-02F1-A3EA-895849981F93}"/>
              </a:ext>
            </a:extLst>
          </p:cNvPr>
          <p:cNvSpPr txBox="1"/>
          <p:nvPr/>
        </p:nvSpPr>
        <p:spPr>
          <a:xfrm>
            <a:off x="915704" y="3720407"/>
            <a:ext cx="11373852" cy="737656"/>
          </a:xfrm>
          <a:prstGeom prst="round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06509" tIns="76200" rIns="142240" bIns="76200" numCol="1" spcCol="1270" anchor="t" anchorCtr="0">
            <a:noAutofit/>
          </a:bodyPr>
          <a:lstStyle/>
          <a:p>
            <a:pPr marL="0" lvl="0" indent="0" algn="l" defTabSz="889000">
              <a:lnSpc>
                <a:spcPct val="90000"/>
              </a:lnSpc>
              <a:spcBef>
                <a:spcPct val="0"/>
              </a:spcBef>
              <a:buNone/>
            </a:pPr>
            <a:r>
              <a:rPr lang="fr-FR" b="1" kern="1200" dirty="0">
                <a:solidFill>
                  <a:schemeClr val="bg1">
                    <a:lumMod val="50000"/>
                  </a:schemeClr>
                </a:solidFill>
              </a:rPr>
              <a:t>Urgences</a:t>
            </a:r>
          </a:p>
          <a:p>
            <a:pPr marL="114300" lvl="1" indent="-114300" defTabSz="577850">
              <a:lnSpc>
                <a:spcPct val="90000"/>
              </a:lnSpc>
              <a:spcBef>
                <a:spcPct val="0"/>
              </a:spcBef>
              <a:spcAft>
                <a:spcPct val="15000"/>
              </a:spcAft>
              <a:buChar char="•"/>
            </a:pPr>
            <a:r>
              <a:rPr lang="fr-FR" sz="1300" dirty="0">
                <a:solidFill>
                  <a:schemeClr val="bg1">
                    <a:lumMod val="50000"/>
                  </a:schemeClr>
                </a:solidFill>
              </a:rPr>
              <a:t>2.3-02 Le dossier médical préhospitalier des SMUR comporte tous les éléments nécessaires à la poursuite de la prise en charge du patient</a:t>
            </a:r>
            <a:endParaRPr lang="fr-FR" sz="1300" kern="1200" dirty="0">
              <a:solidFill>
                <a:schemeClr val="bg1">
                  <a:lumMod val="50000"/>
                </a:schemeClr>
              </a:solidFill>
            </a:endParaRPr>
          </a:p>
        </p:txBody>
      </p:sp>
      <p:sp>
        <p:nvSpPr>
          <p:cNvPr id="35" name="Flèche : pentagone 4">
            <a:extLst>
              <a:ext uri="{FF2B5EF4-FFF2-40B4-BE49-F238E27FC236}">
                <a16:creationId xmlns:a16="http://schemas.microsoft.com/office/drawing/2014/main" id="{DAF16E2D-38DE-0111-A50C-C88D2A5E07E6}"/>
              </a:ext>
            </a:extLst>
          </p:cNvPr>
          <p:cNvSpPr txBox="1"/>
          <p:nvPr/>
        </p:nvSpPr>
        <p:spPr>
          <a:xfrm>
            <a:off x="915704" y="4231933"/>
            <a:ext cx="10183528" cy="680893"/>
          </a:xfrm>
          <a:prstGeom prst="round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06509" tIns="76200" rIns="142240" bIns="76200" numCol="1" spcCol="1270" anchor="t" anchorCtr="0">
            <a:noAutofit/>
          </a:bodyPr>
          <a:lstStyle/>
          <a:p>
            <a:pPr marL="0" lvl="0" indent="0" algn="l" defTabSz="889000">
              <a:lnSpc>
                <a:spcPct val="90000"/>
              </a:lnSpc>
              <a:spcBef>
                <a:spcPct val="0"/>
              </a:spcBef>
              <a:spcAft>
                <a:spcPct val="35000"/>
              </a:spcAft>
              <a:buNone/>
            </a:pPr>
            <a:r>
              <a:rPr lang="fr-FR" b="1" kern="1200" dirty="0">
                <a:solidFill>
                  <a:schemeClr val="bg1">
                    <a:lumMod val="50000"/>
                  </a:schemeClr>
                </a:solidFill>
              </a:rPr>
              <a:t>Télésanté</a:t>
            </a:r>
          </a:p>
          <a:p>
            <a:pPr marL="114300" lvl="1" indent="-114300" defTabSz="577850">
              <a:lnSpc>
                <a:spcPct val="90000"/>
              </a:lnSpc>
              <a:spcBef>
                <a:spcPct val="0"/>
              </a:spcBef>
              <a:spcAft>
                <a:spcPct val="15000"/>
              </a:spcAft>
              <a:buChar char="•"/>
            </a:pPr>
            <a:r>
              <a:rPr lang="fr-FR" sz="1300" dirty="0">
                <a:solidFill>
                  <a:schemeClr val="bg1">
                    <a:lumMod val="50000"/>
                  </a:schemeClr>
                </a:solidFill>
              </a:rPr>
              <a:t>3.4-04 L'établissement utilise la télésanté pour améliorer le parcours du patient</a:t>
            </a:r>
            <a:endParaRPr lang="fr-FR" sz="1300" kern="1200" dirty="0">
              <a:solidFill>
                <a:schemeClr val="bg1">
                  <a:lumMod val="50000"/>
                </a:schemeClr>
              </a:solidFill>
            </a:endParaRPr>
          </a:p>
        </p:txBody>
      </p:sp>
      <p:sp>
        <p:nvSpPr>
          <p:cNvPr id="42" name="Ellipse 41">
            <a:extLst>
              <a:ext uri="{FF2B5EF4-FFF2-40B4-BE49-F238E27FC236}">
                <a16:creationId xmlns:a16="http://schemas.microsoft.com/office/drawing/2014/main" id="{F124B03A-1B38-375F-F141-E56827A80CBA}"/>
              </a:ext>
            </a:extLst>
          </p:cNvPr>
          <p:cNvSpPr/>
          <p:nvPr/>
        </p:nvSpPr>
        <p:spPr>
          <a:xfrm>
            <a:off x="107465" y="542641"/>
            <a:ext cx="888776" cy="881974"/>
          </a:xfrm>
          <a:prstGeom prst="ellipse">
            <a:avLst/>
          </a:prstGeom>
          <a:blipFill>
            <a:blip r:embed="rId4">
              <a:extLst>
                <a:ext uri="{28A0092B-C50C-407E-A947-70E740481C1C}">
                  <a14:useLocalDpi xmlns:a14="http://schemas.microsoft.com/office/drawing/2010/main" val="0"/>
                </a:ext>
              </a:extLst>
            </a:blip>
            <a:srcRect/>
            <a:stretch>
              <a:fillRect l="-19000" r="-19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a:p>
        </p:txBody>
      </p:sp>
      <p:sp>
        <p:nvSpPr>
          <p:cNvPr id="43" name="Ellipse 42">
            <a:extLst>
              <a:ext uri="{FF2B5EF4-FFF2-40B4-BE49-F238E27FC236}">
                <a16:creationId xmlns:a16="http://schemas.microsoft.com/office/drawing/2014/main" id="{774E1B37-5746-7E82-DF7B-CC17D2E41629}"/>
              </a:ext>
            </a:extLst>
          </p:cNvPr>
          <p:cNvSpPr/>
          <p:nvPr/>
        </p:nvSpPr>
        <p:spPr>
          <a:xfrm>
            <a:off x="94094" y="2774746"/>
            <a:ext cx="930401" cy="869596"/>
          </a:xfrm>
          <a:prstGeom prst="ellipse">
            <a:avLst/>
          </a:prstGeom>
          <a:blipFill>
            <a:blip r:embed="rId5">
              <a:extLst>
                <a:ext uri="{28A0092B-C50C-407E-A947-70E740481C1C}">
                  <a14:useLocalDpi xmlns:a14="http://schemas.microsoft.com/office/drawing/2010/main" val="0"/>
                </a:ext>
              </a:extLst>
            </a:blip>
            <a:srcRect/>
            <a:stretch>
              <a:fillRect l="-28000" r="-28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a:p>
        </p:txBody>
      </p:sp>
    </p:spTree>
    <p:extLst>
      <p:ext uri="{BB962C8B-B14F-4D97-AF65-F5344CB8AC3E}">
        <p14:creationId xmlns:p14="http://schemas.microsoft.com/office/powerpoint/2010/main" val="2395461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AA76772-20FA-2981-07F4-A473C50A7BCD}"/>
              </a:ext>
            </a:extLst>
          </p:cNvPr>
          <p:cNvSpPr>
            <a:spLocks noGrp="1"/>
          </p:cNvSpPr>
          <p:nvPr>
            <p:ph type="body" sz="quarter" idx="10"/>
          </p:nvPr>
        </p:nvSpPr>
        <p:spPr/>
        <p:txBody>
          <a:bodyPr/>
          <a:lstStyle/>
          <a:p>
            <a:r>
              <a:rPr lang="fr-FR" dirty="0"/>
              <a:t>Accompagnement du </a:t>
            </a:r>
            <a:r>
              <a:rPr lang="fr-FR" dirty="0" err="1"/>
              <a:t>GRADeS</a:t>
            </a:r>
            <a:endParaRPr lang="fr-FR" dirty="0"/>
          </a:p>
        </p:txBody>
      </p:sp>
      <p:sp>
        <p:nvSpPr>
          <p:cNvPr id="3" name="Espace réservé du texte 2">
            <a:extLst>
              <a:ext uri="{FF2B5EF4-FFF2-40B4-BE49-F238E27FC236}">
                <a16:creationId xmlns:a16="http://schemas.microsoft.com/office/drawing/2014/main" id="{550A42E1-3E3E-7915-F818-1BBCF6F31C65}"/>
              </a:ext>
            </a:extLst>
          </p:cNvPr>
          <p:cNvSpPr>
            <a:spLocks noGrp="1"/>
          </p:cNvSpPr>
          <p:nvPr>
            <p:ph type="body" sz="quarter" idx="13"/>
          </p:nvPr>
        </p:nvSpPr>
        <p:spPr/>
        <p:txBody>
          <a:bodyPr/>
          <a:lstStyle/>
          <a:p>
            <a:endParaRPr lang="fr-FR"/>
          </a:p>
        </p:txBody>
      </p:sp>
      <p:sp>
        <p:nvSpPr>
          <p:cNvPr id="4" name="Espace réservé du texte 3">
            <a:extLst>
              <a:ext uri="{FF2B5EF4-FFF2-40B4-BE49-F238E27FC236}">
                <a16:creationId xmlns:a16="http://schemas.microsoft.com/office/drawing/2014/main" id="{E068A48E-2544-3445-D287-F4BA62F00019}"/>
              </a:ext>
            </a:extLst>
          </p:cNvPr>
          <p:cNvSpPr>
            <a:spLocks noGrp="1"/>
          </p:cNvSpPr>
          <p:nvPr>
            <p:ph type="body" sz="quarter" idx="14"/>
          </p:nvPr>
        </p:nvSpPr>
        <p:spPr/>
        <p:txBody>
          <a:bodyPr/>
          <a:lstStyle/>
          <a:p>
            <a:r>
              <a:rPr lang="fr-FR" dirty="0"/>
              <a:t>2</a:t>
            </a:r>
          </a:p>
        </p:txBody>
      </p:sp>
    </p:spTree>
    <p:extLst>
      <p:ext uri="{BB962C8B-B14F-4D97-AF65-F5344CB8AC3E}">
        <p14:creationId xmlns:p14="http://schemas.microsoft.com/office/powerpoint/2010/main" val="2377194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A6C15-91E5-CAC3-9EBC-D3C164A04577}"/>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16A781E-5D0E-B992-E210-C1B159290368}"/>
              </a:ext>
            </a:extLst>
          </p:cNvPr>
          <p:cNvSpPr>
            <a:spLocks noGrp="1"/>
          </p:cNvSpPr>
          <p:nvPr>
            <p:ph type="body" sz="quarter" idx="11"/>
          </p:nvPr>
        </p:nvSpPr>
        <p:spPr>
          <a:xfrm>
            <a:off x="2360593" y="1138211"/>
            <a:ext cx="7470807" cy="744529"/>
          </a:xfrm>
        </p:spPr>
        <p:txBody>
          <a:bodyPr/>
          <a:lstStyle/>
          <a:p>
            <a:r>
              <a:rPr lang="fr-FR" dirty="0"/>
              <a:t>Pourquoi bénéficier de l’accompagnement du </a:t>
            </a:r>
            <a:r>
              <a:rPr lang="fr-FR" dirty="0" err="1"/>
              <a:t>GRADeS</a:t>
            </a:r>
            <a:r>
              <a:rPr lang="fr-FR" dirty="0"/>
              <a:t> ?</a:t>
            </a:r>
          </a:p>
        </p:txBody>
      </p:sp>
      <p:sp>
        <p:nvSpPr>
          <p:cNvPr id="4" name="Espace réservé du texte 3">
            <a:extLst>
              <a:ext uri="{FF2B5EF4-FFF2-40B4-BE49-F238E27FC236}">
                <a16:creationId xmlns:a16="http://schemas.microsoft.com/office/drawing/2014/main" id="{C5C50AC5-6A50-DA3A-8E81-A6912EAF295E}"/>
              </a:ext>
            </a:extLst>
          </p:cNvPr>
          <p:cNvSpPr>
            <a:spLocks noGrp="1"/>
          </p:cNvSpPr>
          <p:nvPr>
            <p:ph type="body" sz="quarter" idx="13"/>
          </p:nvPr>
        </p:nvSpPr>
        <p:spPr>
          <a:xfrm>
            <a:off x="2456961" y="3418625"/>
            <a:ext cx="7278071" cy="442779"/>
          </a:xfrm>
        </p:spPr>
        <p:txBody>
          <a:bodyPr/>
          <a:lstStyle/>
          <a:p>
            <a:pPr marL="971550" lvl="1" indent="-285750">
              <a:buFont typeface="Courier New" panose="02070309020205020404" pitchFamily="49" charset="0"/>
              <a:buChar char="o"/>
            </a:pPr>
            <a:r>
              <a:rPr lang="fr-FR" sz="1600" dirty="0"/>
              <a:t>Conseils et expertise</a:t>
            </a:r>
          </a:p>
          <a:p>
            <a:pPr marL="971550" lvl="1" indent="-285750">
              <a:buFont typeface="Courier New" panose="02070309020205020404" pitchFamily="49" charset="0"/>
              <a:buChar char="o"/>
            </a:pPr>
            <a:r>
              <a:rPr lang="fr-FR" sz="1600" dirty="0"/>
              <a:t>Supports de communication</a:t>
            </a:r>
          </a:p>
          <a:p>
            <a:pPr marL="971550" lvl="1" indent="-285750">
              <a:buFont typeface="Courier New" panose="02070309020205020404" pitchFamily="49" charset="0"/>
              <a:buChar char="o"/>
            </a:pPr>
            <a:r>
              <a:rPr lang="fr-FR" sz="1600" dirty="0"/>
              <a:t>Formation</a:t>
            </a:r>
          </a:p>
          <a:p>
            <a:pPr marL="971550" lvl="1" indent="-285750">
              <a:buFont typeface="Courier New" panose="02070309020205020404" pitchFamily="49" charset="0"/>
              <a:buChar char="o"/>
            </a:pPr>
            <a:r>
              <a:rPr lang="fr-FR" sz="1600" dirty="0"/>
              <a:t>Accompagnement sur les projets nationaux</a:t>
            </a:r>
          </a:p>
        </p:txBody>
      </p:sp>
      <p:sp>
        <p:nvSpPr>
          <p:cNvPr id="8" name="Espace réservé du texte 7">
            <a:extLst>
              <a:ext uri="{FF2B5EF4-FFF2-40B4-BE49-F238E27FC236}">
                <a16:creationId xmlns:a16="http://schemas.microsoft.com/office/drawing/2014/main" id="{4462B875-4F4A-CDD6-1099-172E826E0AE4}"/>
              </a:ext>
            </a:extLst>
          </p:cNvPr>
          <p:cNvSpPr>
            <a:spLocks noGrp="1"/>
          </p:cNvSpPr>
          <p:nvPr>
            <p:ph type="body" sz="quarter" idx="12"/>
          </p:nvPr>
        </p:nvSpPr>
        <p:spPr>
          <a:xfrm>
            <a:off x="2456961" y="2777555"/>
            <a:ext cx="7278069" cy="282428"/>
          </a:xfrm>
        </p:spPr>
        <p:txBody>
          <a:bodyPr/>
          <a:lstStyle/>
          <a:p>
            <a:r>
              <a:rPr lang="fr-FR" dirty="0"/>
              <a:t>Pour bénéficier de l’expertise numérique du </a:t>
            </a:r>
            <a:r>
              <a:rPr lang="fr-FR" dirty="0" err="1"/>
              <a:t>GRADeS</a:t>
            </a:r>
            <a:endParaRPr lang="fr-FR" dirty="0"/>
          </a:p>
        </p:txBody>
      </p:sp>
    </p:spTree>
    <p:extLst>
      <p:ext uri="{BB962C8B-B14F-4D97-AF65-F5344CB8AC3E}">
        <p14:creationId xmlns:p14="http://schemas.microsoft.com/office/powerpoint/2010/main" val="3661072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35">
            <a:extLst>
              <a:ext uri="{FF2B5EF4-FFF2-40B4-BE49-F238E27FC236}">
                <a16:creationId xmlns:a16="http://schemas.microsoft.com/office/drawing/2014/main" id="{DE5B981C-9C21-404F-8DA0-579474C88491}"/>
              </a:ext>
            </a:extLst>
          </p:cNvPr>
          <p:cNvSpPr/>
          <p:nvPr/>
        </p:nvSpPr>
        <p:spPr>
          <a:xfrm>
            <a:off x="1845729" y="3140926"/>
            <a:ext cx="1645596" cy="3291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6" name="Rounded Rectangle 32">
            <a:extLst>
              <a:ext uri="{FF2B5EF4-FFF2-40B4-BE49-F238E27FC236}">
                <a16:creationId xmlns:a16="http://schemas.microsoft.com/office/drawing/2014/main" id="{7A9E93D4-B5C7-48B1-B0DD-2177CC7A8BF6}"/>
              </a:ext>
            </a:extLst>
          </p:cNvPr>
          <p:cNvSpPr/>
          <p:nvPr/>
        </p:nvSpPr>
        <p:spPr>
          <a:xfrm>
            <a:off x="3134780" y="3140926"/>
            <a:ext cx="1645596" cy="32911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7" name="Rounded Rectangle 29">
            <a:extLst>
              <a:ext uri="{FF2B5EF4-FFF2-40B4-BE49-F238E27FC236}">
                <a16:creationId xmlns:a16="http://schemas.microsoft.com/office/drawing/2014/main" id="{8B0953F3-109D-4BAB-8E7E-391DE8816DEE}"/>
              </a:ext>
            </a:extLst>
          </p:cNvPr>
          <p:cNvSpPr/>
          <p:nvPr/>
        </p:nvSpPr>
        <p:spPr>
          <a:xfrm>
            <a:off x="4451257" y="3140926"/>
            <a:ext cx="1645596" cy="329119"/>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8" name="Rounded Rectangle 26">
            <a:extLst>
              <a:ext uri="{FF2B5EF4-FFF2-40B4-BE49-F238E27FC236}">
                <a16:creationId xmlns:a16="http://schemas.microsoft.com/office/drawing/2014/main" id="{508E921E-7975-4F42-99E9-38C0331343D4}"/>
              </a:ext>
            </a:extLst>
          </p:cNvPr>
          <p:cNvSpPr/>
          <p:nvPr/>
        </p:nvSpPr>
        <p:spPr>
          <a:xfrm>
            <a:off x="5767734" y="3140926"/>
            <a:ext cx="1645596" cy="32911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9" name="Rounded Rectangle 23">
            <a:extLst>
              <a:ext uri="{FF2B5EF4-FFF2-40B4-BE49-F238E27FC236}">
                <a16:creationId xmlns:a16="http://schemas.microsoft.com/office/drawing/2014/main" id="{6FD1F1A0-3572-447C-B01A-BFA893DA7DE8}"/>
              </a:ext>
            </a:extLst>
          </p:cNvPr>
          <p:cNvSpPr/>
          <p:nvPr/>
        </p:nvSpPr>
        <p:spPr>
          <a:xfrm>
            <a:off x="7084211" y="3140926"/>
            <a:ext cx="1645596" cy="329119"/>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grpSp>
        <p:nvGrpSpPr>
          <p:cNvPr id="12" name="Group 149">
            <a:extLst>
              <a:ext uri="{FF2B5EF4-FFF2-40B4-BE49-F238E27FC236}">
                <a16:creationId xmlns:a16="http://schemas.microsoft.com/office/drawing/2014/main" id="{0043FC12-3204-4B7D-B94D-0E47C49FF159}"/>
              </a:ext>
            </a:extLst>
          </p:cNvPr>
          <p:cNvGrpSpPr/>
          <p:nvPr/>
        </p:nvGrpSpPr>
        <p:grpSpPr>
          <a:xfrm>
            <a:off x="7148239" y="2575974"/>
            <a:ext cx="3829822" cy="1142006"/>
            <a:chOff x="7405387" y="2573897"/>
            <a:chExt cx="2660122" cy="793216"/>
          </a:xfrm>
        </p:grpSpPr>
        <p:sp>
          <p:nvSpPr>
            <p:cNvPr id="13" name="Rounded Rectangle 39">
              <a:extLst>
                <a:ext uri="{FF2B5EF4-FFF2-40B4-BE49-F238E27FC236}">
                  <a16:creationId xmlns:a16="http://schemas.microsoft.com/office/drawing/2014/main" id="{A42680C1-FC7F-4AF5-AD9F-32FD2563A258}"/>
                </a:ext>
              </a:extLst>
            </p:cNvPr>
            <p:cNvSpPr/>
            <p:nvPr/>
          </p:nvSpPr>
          <p:spPr>
            <a:xfrm>
              <a:off x="7405387" y="2966302"/>
              <a:ext cx="2398674" cy="228600"/>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14" name="Rounded Rectangle 15">
              <a:extLst>
                <a:ext uri="{FF2B5EF4-FFF2-40B4-BE49-F238E27FC236}">
                  <a16:creationId xmlns:a16="http://schemas.microsoft.com/office/drawing/2014/main" id="{EC9AF40C-FFD1-4707-8CB1-C00657C45DFF}"/>
                </a:ext>
              </a:extLst>
            </p:cNvPr>
            <p:cNvSpPr/>
            <p:nvPr/>
          </p:nvSpPr>
          <p:spPr>
            <a:xfrm rot="2700000">
              <a:off x="9373064" y="2805820"/>
              <a:ext cx="692445" cy="228600"/>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15" name="Rounded Rectangle 16">
              <a:extLst>
                <a:ext uri="{FF2B5EF4-FFF2-40B4-BE49-F238E27FC236}">
                  <a16:creationId xmlns:a16="http://schemas.microsoft.com/office/drawing/2014/main" id="{41FBDC27-B4C3-47F0-BF0B-8CD72A45DBEA}"/>
                </a:ext>
              </a:extLst>
            </p:cNvPr>
            <p:cNvSpPr/>
            <p:nvPr/>
          </p:nvSpPr>
          <p:spPr>
            <a:xfrm rot="18900000" flipV="1">
              <a:off x="9373064" y="3138513"/>
              <a:ext cx="692445" cy="228600"/>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grpSp>
      <p:cxnSp>
        <p:nvCxnSpPr>
          <p:cNvPr id="16" name="Straight Connector 38">
            <a:extLst>
              <a:ext uri="{FF2B5EF4-FFF2-40B4-BE49-F238E27FC236}">
                <a16:creationId xmlns:a16="http://schemas.microsoft.com/office/drawing/2014/main" id="{6BBCAFB6-5D21-43F4-B78E-77F08F8E88E6}"/>
              </a:ext>
            </a:extLst>
          </p:cNvPr>
          <p:cNvCxnSpPr>
            <a:endCxn id="17" idx="4"/>
          </p:cNvCxnSpPr>
          <p:nvPr/>
        </p:nvCxnSpPr>
        <p:spPr>
          <a:xfrm flipV="1">
            <a:off x="2010289" y="2351643"/>
            <a:ext cx="0" cy="533903"/>
          </a:xfrm>
          <a:prstGeom prst="line">
            <a:avLst/>
          </a:prstGeom>
          <a:ln w="12700">
            <a:solidFill>
              <a:schemeClr val="bg1">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Oval 50">
            <a:extLst>
              <a:ext uri="{FF2B5EF4-FFF2-40B4-BE49-F238E27FC236}">
                <a16:creationId xmlns:a16="http://schemas.microsoft.com/office/drawing/2014/main" id="{28E64582-66C8-41FD-9AAF-24930BCA39C0}"/>
              </a:ext>
            </a:extLst>
          </p:cNvPr>
          <p:cNvSpPr/>
          <p:nvPr/>
        </p:nvSpPr>
        <p:spPr>
          <a:xfrm>
            <a:off x="1873156" y="2077377"/>
            <a:ext cx="274266" cy="274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18" name="Oval 51">
            <a:extLst>
              <a:ext uri="{FF2B5EF4-FFF2-40B4-BE49-F238E27FC236}">
                <a16:creationId xmlns:a16="http://schemas.microsoft.com/office/drawing/2014/main" id="{B189BD15-8772-4623-9C60-908761D4B40C}"/>
              </a:ext>
            </a:extLst>
          </p:cNvPr>
          <p:cNvSpPr/>
          <p:nvPr/>
        </p:nvSpPr>
        <p:spPr>
          <a:xfrm>
            <a:off x="1918867" y="2123088"/>
            <a:ext cx="182844" cy="1828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19" name="TextBox 60">
            <a:extLst>
              <a:ext uri="{FF2B5EF4-FFF2-40B4-BE49-F238E27FC236}">
                <a16:creationId xmlns:a16="http://schemas.microsoft.com/office/drawing/2014/main" id="{566ED0A1-095A-4F2F-9865-D3B6D508A20E}"/>
              </a:ext>
            </a:extLst>
          </p:cNvPr>
          <p:cNvSpPr txBox="1"/>
          <p:nvPr/>
        </p:nvSpPr>
        <p:spPr>
          <a:xfrm>
            <a:off x="854110" y="1198098"/>
            <a:ext cx="2353807" cy="900375"/>
          </a:xfrm>
          <a:prstGeom prst="rect">
            <a:avLst/>
          </a:prstGeom>
          <a:noFill/>
          <a:ln>
            <a:noFill/>
          </a:ln>
        </p:spPr>
        <p:txBody>
          <a:bodyPr wrap="square" lIns="0" tIns="0" rIns="0" bIns="0" rtlCol="0" anchor="ctr">
            <a:spAutoFit/>
          </a:bodyPr>
          <a:lstStyle/>
          <a:p>
            <a:pPr algn="ctr">
              <a:lnSpc>
                <a:spcPct val="120000"/>
              </a:lnSpc>
            </a:pPr>
            <a:r>
              <a:rPr lang="en-US" b="1" dirty="0">
                <a:solidFill>
                  <a:schemeClr val="accent1"/>
                </a:solidFill>
                <a:latin typeface="Quicksand" pitchFamily="2" charset="0"/>
                <a:ea typeface="Open Sans" panose="020B0606030504020204" pitchFamily="34" charset="0"/>
                <a:cs typeface="Open Sans" panose="020B0606030504020204" pitchFamily="34" charset="0"/>
              </a:rPr>
              <a:t>1er RDV</a:t>
            </a:r>
            <a:endParaRPr lang="en-US" dirty="0">
              <a:solidFill>
                <a:schemeClr val="accent1"/>
              </a:solidFill>
              <a:latin typeface="Quicksand" pitchFamily="2" charset="0"/>
              <a:ea typeface="Open Sans" panose="020B0606030504020204" pitchFamily="34" charset="0"/>
              <a:cs typeface="Open Sans" panose="020B0606030504020204" pitchFamily="34" charset="0"/>
            </a:endParaRPr>
          </a:p>
          <a:p>
            <a:pPr algn="ctr">
              <a:lnSpc>
                <a:spcPct val="120000"/>
              </a:lnSpc>
            </a:pPr>
            <a:r>
              <a:rPr lang="fr-FR"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Prise de contact et Présentation de la démarche d’accompagnement par le </a:t>
            </a:r>
            <a:r>
              <a:rPr lang="fr-FR"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GRADeS</a:t>
            </a: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20" name="Straight Connector 63">
            <a:extLst>
              <a:ext uri="{FF2B5EF4-FFF2-40B4-BE49-F238E27FC236}">
                <a16:creationId xmlns:a16="http://schemas.microsoft.com/office/drawing/2014/main" id="{CF185053-5BC8-4EF3-AB85-8A9517CE458B}"/>
              </a:ext>
            </a:extLst>
          </p:cNvPr>
          <p:cNvCxnSpPr>
            <a:endCxn id="21" idx="4"/>
          </p:cNvCxnSpPr>
          <p:nvPr/>
        </p:nvCxnSpPr>
        <p:spPr>
          <a:xfrm flipV="1">
            <a:off x="4610552" y="2351643"/>
            <a:ext cx="0" cy="707003"/>
          </a:xfrm>
          <a:prstGeom prst="line">
            <a:avLst/>
          </a:prstGeom>
          <a:ln w="12700">
            <a:solidFill>
              <a:schemeClr val="bg1">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Oval 66">
            <a:extLst>
              <a:ext uri="{FF2B5EF4-FFF2-40B4-BE49-F238E27FC236}">
                <a16:creationId xmlns:a16="http://schemas.microsoft.com/office/drawing/2014/main" id="{F5F3F893-1EFE-4737-8802-711518587AB0}"/>
              </a:ext>
            </a:extLst>
          </p:cNvPr>
          <p:cNvSpPr/>
          <p:nvPr/>
        </p:nvSpPr>
        <p:spPr>
          <a:xfrm>
            <a:off x="4473419" y="2077377"/>
            <a:ext cx="274266" cy="274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22" name="Oval 67">
            <a:extLst>
              <a:ext uri="{FF2B5EF4-FFF2-40B4-BE49-F238E27FC236}">
                <a16:creationId xmlns:a16="http://schemas.microsoft.com/office/drawing/2014/main" id="{C2F6B289-4DB2-4843-89AA-B0D53A7129BB}"/>
              </a:ext>
            </a:extLst>
          </p:cNvPr>
          <p:cNvSpPr/>
          <p:nvPr/>
        </p:nvSpPr>
        <p:spPr>
          <a:xfrm>
            <a:off x="4519130" y="2123088"/>
            <a:ext cx="182844" cy="1828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23" name="TextBox 65">
            <a:extLst>
              <a:ext uri="{FF2B5EF4-FFF2-40B4-BE49-F238E27FC236}">
                <a16:creationId xmlns:a16="http://schemas.microsoft.com/office/drawing/2014/main" id="{2BCE2B0F-4989-4F4F-BC8F-C34D7679259C}"/>
              </a:ext>
            </a:extLst>
          </p:cNvPr>
          <p:cNvSpPr txBox="1"/>
          <p:nvPr/>
        </p:nvSpPr>
        <p:spPr>
          <a:xfrm>
            <a:off x="3491325" y="1030039"/>
            <a:ext cx="2295153" cy="1094274"/>
          </a:xfrm>
          <a:prstGeom prst="rect">
            <a:avLst/>
          </a:prstGeom>
          <a:noFill/>
          <a:ln>
            <a:noFill/>
          </a:ln>
        </p:spPr>
        <p:txBody>
          <a:bodyPr wrap="square" lIns="0" tIns="0" rIns="0" bIns="0" rtlCol="0" anchor="ctr">
            <a:spAutoFit/>
          </a:bodyPr>
          <a:lstStyle/>
          <a:p>
            <a:pPr algn="ctr">
              <a:lnSpc>
                <a:spcPct val="120000"/>
              </a:lnSpc>
            </a:pPr>
            <a:r>
              <a:rPr lang="en-US" b="1" dirty="0">
                <a:solidFill>
                  <a:schemeClr val="accent3"/>
                </a:solidFill>
                <a:latin typeface="Quicksand" pitchFamily="2" charset="0"/>
                <a:ea typeface="Open Sans" panose="020B0606030504020204" pitchFamily="34" charset="0"/>
                <a:cs typeface="Open Sans" panose="020B0606030504020204" pitchFamily="34" charset="0"/>
              </a:rPr>
              <a:t>2e RDV</a:t>
            </a:r>
            <a:endParaRPr lang="en-US" dirty="0">
              <a:solidFill>
                <a:schemeClr val="accent3"/>
              </a:solidFill>
              <a:latin typeface="Quicksand" pitchFamily="2" charset="0"/>
              <a:ea typeface="Open Sans" panose="020B0606030504020204" pitchFamily="34" charset="0"/>
              <a:cs typeface="Open Sans" panose="020B0606030504020204" pitchFamily="34" charset="0"/>
            </a:endParaRPr>
          </a:p>
          <a:p>
            <a:pPr algn="ctr">
              <a:lnSpc>
                <a:spcPct val="120000"/>
              </a:lnSpc>
            </a:pPr>
            <a:r>
              <a:rPr lang="fr-FR"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L’ES et l’animateur territorial du </a:t>
            </a:r>
            <a:r>
              <a:rPr lang="fr-FR"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GRADeS</a:t>
            </a:r>
            <a:r>
              <a:rPr lang="fr-FR"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revoient ensemble la checklist et identifient les points d’accompagnements nécessaires</a:t>
            </a: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24" name="Straight Connector 69">
            <a:extLst>
              <a:ext uri="{FF2B5EF4-FFF2-40B4-BE49-F238E27FC236}">
                <a16:creationId xmlns:a16="http://schemas.microsoft.com/office/drawing/2014/main" id="{0CACD623-7E6F-45F1-AB89-3A7214138E94}"/>
              </a:ext>
            </a:extLst>
          </p:cNvPr>
          <p:cNvCxnSpPr>
            <a:endCxn id="25" idx="4"/>
          </p:cNvCxnSpPr>
          <p:nvPr/>
        </p:nvCxnSpPr>
        <p:spPr>
          <a:xfrm flipV="1">
            <a:off x="7243506" y="2351643"/>
            <a:ext cx="0" cy="707003"/>
          </a:xfrm>
          <a:prstGeom prst="line">
            <a:avLst/>
          </a:prstGeom>
          <a:ln w="12700">
            <a:solidFill>
              <a:schemeClr val="bg1">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5" name="Oval 72">
            <a:extLst>
              <a:ext uri="{FF2B5EF4-FFF2-40B4-BE49-F238E27FC236}">
                <a16:creationId xmlns:a16="http://schemas.microsoft.com/office/drawing/2014/main" id="{9568323B-DDC4-48B7-B226-2B05ED9A28D8}"/>
              </a:ext>
            </a:extLst>
          </p:cNvPr>
          <p:cNvSpPr/>
          <p:nvPr/>
        </p:nvSpPr>
        <p:spPr>
          <a:xfrm>
            <a:off x="7106373" y="2077377"/>
            <a:ext cx="274266" cy="274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26" name="Oval 73">
            <a:extLst>
              <a:ext uri="{FF2B5EF4-FFF2-40B4-BE49-F238E27FC236}">
                <a16:creationId xmlns:a16="http://schemas.microsoft.com/office/drawing/2014/main" id="{6CC5F6F5-F4A4-4B9E-9931-DCCA28C953A3}"/>
              </a:ext>
            </a:extLst>
          </p:cNvPr>
          <p:cNvSpPr/>
          <p:nvPr/>
        </p:nvSpPr>
        <p:spPr>
          <a:xfrm>
            <a:off x="7152084" y="2123088"/>
            <a:ext cx="182844" cy="1828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27" name="TextBox 71">
            <a:extLst>
              <a:ext uri="{FF2B5EF4-FFF2-40B4-BE49-F238E27FC236}">
                <a16:creationId xmlns:a16="http://schemas.microsoft.com/office/drawing/2014/main" id="{FAD5BF02-89F7-4835-B0CE-FDA83449DD3F}"/>
              </a:ext>
            </a:extLst>
          </p:cNvPr>
          <p:cNvSpPr txBox="1"/>
          <p:nvPr/>
        </p:nvSpPr>
        <p:spPr>
          <a:xfrm>
            <a:off x="6155850" y="1485703"/>
            <a:ext cx="2098644" cy="512576"/>
          </a:xfrm>
          <a:prstGeom prst="rect">
            <a:avLst/>
          </a:prstGeom>
          <a:noFill/>
          <a:ln>
            <a:noFill/>
          </a:ln>
        </p:spPr>
        <p:txBody>
          <a:bodyPr wrap="square" lIns="0" tIns="0" rIns="0" bIns="0" rtlCol="0" anchor="ctr">
            <a:spAutoFit/>
          </a:bodyPr>
          <a:lstStyle/>
          <a:p>
            <a:pPr algn="ctr">
              <a:lnSpc>
                <a:spcPct val="120000"/>
              </a:lnSpc>
            </a:pPr>
            <a:r>
              <a:rPr lang="en-US" b="1" dirty="0">
                <a:solidFill>
                  <a:schemeClr val="accent5"/>
                </a:solidFill>
                <a:latin typeface="Quicksand" pitchFamily="2" charset="0"/>
                <a:ea typeface="Open Sans" panose="020B0606030504020204" pitchFamily="34" charset="0"/>
                <a:cs typeface="Open Sans" panose="020B0606030504020204" pitchFamily="34" charset="0"/>
              </a:rPr>
              <a:t>Certification HAS</a:t>
            </a:r>
            <a:endParaRPr lang="en-US" dirty="0">
              <a:solidFill>
                <a:schemeClr val="accent5"/>
              </a:solidFill>
              <a:latin typeface="Quicksand" pitchFamily="2" charset="0"/>
              <a:ea typeface="Open Sans" panose="020B0606030504020204" pitchFamily="34" charset="0"/>
              <a:cs typeface="Open Sans" panose="020B0606030504020204" pitchFamily="34" charset="0"/>
            </a:endParaRPr>
          </a:p>
          <a:p>
            <a:pPr algn="ctr">
              <a:lnSpc>
                <a:spcPct val="120000"/>
              </a:lnSpc>
            </a:pPr>
            <a:r>
              <a:rPr lang="fr-FR"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Visite de la HAS</a:t>
            </a: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TextBox 83">
            <a:extLst>
              <a:ext uri="{FF2B5EF4-FFF2-40B4-BE49-F238E27FC236}">
                <a16:creationId xmlns:a16="http://schemas.microsoft.com/office/drawing/2014/main" id="{AACB649B-F84E-4196-931B-FDFEEC2375E9}"/>
              </a:ext>
            </a:extLst>
          </p:cNvPr>
          <p:cNvSpPr txBox="1"/>
          <p:nvPr/>
        </p:nvSpPr>
        <p:spPr>
          <a:xfrm>
            <a:off x="2424914" y="4577308"/>
            <a:ext cx="1748850" cy="706475"/>
          </a:xfrm>
          <a:prstGeom prst="rect">
            <a:avLst/>
          </a:prstGeom>
          <a:noFill/>
          <a:ln>
            <a:noFill/>
          </a:ln>
        </p:spPr>
        <p:txBody>
          <a:bodyPr wrap="square" lIns="0" tIns="0" rIns="0" bIns="0" rtlCol="0" anchor="ctr">
            <a:spAutoFit/>
          </a:bodyPr>
          <a:lstStyle/>
          <a:p>
            <a:pPr algn="ctr">
              <a:lnSpc>
                <a:spcPct val="120000"/>
              </a:lnSpc>
            </a:pPr>
            <a:r>
              <a:rPr lang="en-US" b="1" dirty="0">
                <a:solidFill>
                  <a:schemeClr val="accent2"/>
                </a:solidFill>
                <a:latin typeface="Quicksand" pitchFamily="2" charset="0"/>
                <a:ea typeface="Open Sans" panose="020B0606030504020204" pitchFamily="34" charset="0"/>
                <a:cs typeface="Open Sans" panose="020B0606030504020204" pitchFamily="34" charset="0"/>
              </a:rPr>
              <a:t>Checklist</a:t>
            </a:r>
            <a:endParaRPr lang="en-US" sz="2000" dirty="0">
              <a:solidFill>
                <a:schemeClr val="accent2"/>
              </a:solidFill>
              <a:latin typeface="Quicksand" pitchFamily="2" charset="0"/>
              <a:ea typeface="Open Sans" panose="020B0606030504020204" pitchFamily="34" charset="0"/>
              <a:cs typeface="Open Sans" panose="020B0606030504020204" pitchFamily="34" charset="0"/>
            </a:endParaRPr>
          </a:p>
          <a:p>
            <a:pPr algn="ctr">
              <a:lnSpc>
                <a:spcPct val="120000"/>
              </a:lnSpc>
            </a:pPr>
            <a:r>
              <a:rPr lang="fr-FR"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L’établissement complète la checklist en asynchrone</a:t>
            </a: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Oval 88">
            <a:extLst>
              <a:ext uri="{FF2B5EF4-FFF2-40B4-BE49-F238E27FC236}">
                <a16:creationId xmlns:a16="http://schemas.microsoft.com/office/drawing/2014/main" id="{23E51D8C-BDCC-425F-9C96-D9874822F72E}"/>
              </a:ext>
            </a:extLst>
          </p:cNvPr>
          <p:cNvSpPr/>
          <p:nvPr/>
        </p:nvSpPr>
        <p:spPr>
          <a:xfrm>
            <a:off x="3162206" y="4257331"/>
            <a:ext cx="274266" cy="274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34" name="Oval 89">
            <a:extLst>
              <a:ext uri="{FF2B5EF4-FFF2-40B4-BE49-F238E27FC236}">
                <a16:creationId xmlns:a16="http://schemas.microsoft.com/office/drawing/2014/main" id="{F9310E7D-E33F-4AD4-B97D-1E629691E292}"/>
              </a:ext>
            </a:extLst>
          </p:cNvPr>
          <p:cNvSpPr/>
          <p:nvPr/>
        </p:nvSpPr>
        <p:spPr>
          <a:xfrm>
            <a:off x="3207917" y="4303042"/>
            <a:ext cx="182844" cy="1828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cxnSp>
        <p:nvCxnSpPr>
          <p:cNvPr id="35" name="Straight Connector 93">
            <a:extLst>
              <a:ext uri="{FF2B5EF4-FFF2-40B4-BE49-F238E27FC236}">
                <a16:creationId xmlns:a16="http://schemas.microsoft.com/office/drawing/2014/main" id="{FC4BDF48-01EF-46D2-B70A-D12F44E23F5A}"/>
              </a:ext>
            </a:extLst>
          </p:cNvPr>
          <p:cNvCxnSpPr>
            <a:endCxn id="33" idx="0"/>
          </p:cNvCxnSpPr>
          <p:nvPr/>
        </p:nvCxnSpPr>
        <p:spPr>
          <a:xfrm>
            <a:off x="3299340" y="3725424"/>
            <a:ext cx="0" cy="531907"/>
          </a:xfrm>
          <a:prstGeom prst="line">
            <a:avLst/>
          </a:prstGeom>
          <a:ln w="12700">
            <a:solidFill>
              <a:schemeClr val="bg1">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 name="TextBox 98">
            <a:extLst>
              <a:ext uri="{FF2B5EF4-FFF2-40B4-BE49-F238E27FC236}">
                <a16:creationId xmlns:a16="http://schemas.microsoft.com/office/drawing/2014/main" id="{F308439F-8CB9-460C-8664-642AD0B474B5}"/>
              </a:ext>
            </a:extLst>
          </p:cNvPr>
          <p:cNvSpPr txBox="1"/>
          <p:nvPr/>
        </p:nvSpPr>
        <p:spPr>
          <a:xfrm>
            <a:off x="4780377" y="4480358"/>
            <a:ext cx="2303834" cy="1426673"/>
          </a:xfrm>
          <a:prstGeom prst="rect">
            <a:avLst/>
          </a:prstGeom>
          <a:noFill/>
          <a:ln>
            <a:noFill/>
          </a:ln>
        </p:spPr>
        <p:txBody>
          <a:bodyPr wrap="square" lIns="0" tIns="0" rIns="0" bIns="0" rtlCol="0" anchor="ctr">
            <a:spAutoFit/>
          </a:bodyPr>
          <a:lstStyle/>
          <a:p>
            <a:pPr algn="ctr">
              <a:lnSpc>
                <a:spcPct val="120000"/>
              </a:lnSpc>
            </a:pPr>
            <a:r>
              <a:rPr lang="en-US" b="1" dirty="0" err="1">
                <a:solidFill>
                  <a:schemeClr val="accent4"/>
                </a:solidFill>
                <a:latin typeface="Quicksand" pitchFamily="2" charset="0"/>
                <a:ea typeface="Open Sans" panose="020B0606030504020204" pitchFamily="34" charset="0"/>
                <a:cs typeface="Open Sans" panose="020B0606030504020204" pitchFamily="34" charset="0"/>
              </a:rPr>
              <a:t>Accompagnement</a:t>
            </a:r>
            <a:r>
              <a:rPr lang="en-US" b="1" dirty="0">
                <a:solidFill>
                  <a:schemeClr val="accent4"/>
                </a:solidFill>
                <a:latin typeface="Quicksand" pitchFamily="2" charset="0"/>
                <a:ea typeface="Open Sans" panose="020B0606030504020204" pitchFamily="34" charset="0"/>
                <a:cs typeface="Open Sans" panose="020B0606030504020204" pitchFamily="34" charset="0"/>
              </a:rPr>
              <a:t> experts</a:t>
            </a:r>
            <a:endParaRPr lang="en-US" dirty="0">
              <a:solidFill>
                <a:schemeClr val="accent4"/>
              </a:solidFill>
              <a:latin typeface="Quicksand" pitchFamily="2" charset="0"/>
              <a:ea typeface="Open Sans" panose="020B0606030504020204" pitchFamily="34" charset="0"/>
              <a:cs typeface="Open Sans" panose="020B0606030504020204" pitchFamily="34" charset="0"/>
            </a:endParaRPr>
          </a:p>
          <a:p>
            <a:pPr algn="ctr">
              <a:lnSpc>
                <a:spcPct val="120000"/>
              </a:lnSpc>
            </a:pPr>
            <a:r>
              <a:rPr lang="fr-FR"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Les équipes expertes du </a:t>
            </a:r>
            <a:r>
              <a:rPr lang="fr-FR"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GRADeS</a:t>
            </a:r>
            <a:r>
              <a:rPr lang="fr-FR"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accompagnent l’ES selon ce qui a été convenu entre l’ES et l’animateur territorial</a:t>
            </a: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7" name="Oval 101">
            <a:extLst>
              <a:ext uri="{FF2B5EF4-FFF2-40B4-BE49-F238E27FC236}">
                <a16:creationId xmlns:a16="http://schemas.microsoft.com/office/drawing/2014/main" id="{0C343313-CADD-4EFB-871F-F1AACE3520E5}"/>
              </a:ext>
            </a:extLst>
          </p:cNvPr>
          <p:cNvSpPr/>
          <p:nvPr/>
        </p:nvSpPr>
        <p:spPr>
          <a:xfrm>
            <a:off x="5789896" y="4257331"/>
            <a:ext cx="274266" cy="274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38" name="Oval 102">
            <a:extLst>
              <a:ext uri="{FF2B5EF4-FFF2-40B4-BE49-F238E27FC236}">
                <a16:creationId xmlns:a16="http://schemas.microsoft.com/office/drawing/2014/main" id="{63F1CA91-6960-4F4F-B59B-56822FD29FB3}"/>
              </a:ext>
            </a:extLst>
          </p:cNvPr>
          <p:cNvSpPr/>
          <p:nvPr/>
        </p:nvSpPr>
        <p:spPr>
          <a:xfrm>
            <a:off x="5835607" y="4303042"/>
            <a:ext cx="182844" cy="1828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cxnSp>
        <p:nvCxnSpPr>
          <p:cNvPr id="39" name="Straight Connector 100">
            <a:extLst>
              <a:ext uri="{FF2B5EF4-FFF2-40B4-BE49-F238E27FC236}">
                <a16:creationId xmlns:a16="http://schemas.microsoft.com/office/drawing/2014/main" id="{950E2C45-50BB-432D-8061-8E5A70E1244D}"/>
              </a:ext>
            </a:extLst>
          </p:cNvPr>
          <p:cNvCxnSpPr>
            <a:endCxn id="37" idx="0"/>
          </p:cNvCxnSpPr>
          <p:nvPr/>
        </p:nvCxnSpPr>
        <p:spPr>
          <a:xfrm>
            <a:off x="5927029" y="3552324"/>
            <a:ext cx="0" cy="705007"/>
          </a:xfrm>
          <a:prstGeom prst="line">
            <a:avLst/>
          </a:prstGeom>
          <a:ln w="12700">
            <a:solidFill>
              <a:schemeClr val="bg1">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8" name="Oval 125">
            <a:extLst>
              <a:ext uri="{FF2B5EF4-FFF2-40B4-BE49-F238E27FC236}">
                <a16:creationId xmlns:a16="http://schemas.microsoft.com/office/drawing/2014/main" id="{137FDB43-4947-45FA-9B80-8219A97DA7C4}"/>
              </a:ext>
            </a:extLst>
          </p:cNvPr>
          <p:cNvSpPr/>
          <p:nvPr/>
        </p:nvSpPr>
        <p:spPr>
          <a:xfrm>
            <a:off x="1590350" y="2885546"/>
            <a:ext cx="839879" cy="839878"/>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49" name="Oval 126">
            <a:extLst>
              <a:ext uri="{FF2B5EF4-FFF2-40B4-BE49-F238E27FC236}">
                <a16:creationId xmlns:a16="http://schemas.microsoft.com/office/drawing/2014/main" id="{5703D521-5C14-4D3C-AFD4-CC46D638B924}"/>
              </a:ext>
            </a:extLst>
          </p:cNvPr>
          <p:cNvSpPr/>
          <p:nvPr/>
        </p:nvSpPr>
        <p:spPr>
          <a:xfrm>
            <a:off x="1679366" y="2974564"/>
            <a:ext cx="661846" cy="6618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50" name="Oval 127">
            <a:extLst>
              <a:ext uri="{FF2B5EF4-FFF2-40B4-BE49-F238E27FC236}">
                <a16:creationId xmlns:a16="http://schemas.microsoft.com/office/drawing/2014/main" id="{471DA517-18FF-41DA-80C0-4F62D18E49FA}"/>
              </a:ext>
            </a:extLst>
          </p:cNvPr>
          <p:cNvSpPr/>
          <p:nvPr/>
        </p:nvSpPr>
        <p:spPr>
          <a:xfrm>
            <a:off x="2879400" y="2885546"/>
            <a:ext cx="839879" cy="839878"/>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51" name="Oval 128">
            <a:extLst>
              <a:ext uri="{FF2B5EF4-FFF2-40B4-BE49-F238E27FC236}">
                <a16:creationId xmlns:a16="http://schemas.microsoft.com/office/drawing/2014/main" id="{980938DD-A010-4687-8020-551C542B9251}"/>
              </a:ext>
            </a:extLst>
          </p:cNvPr>
          <p:cNvSpPr/>
          <p:nvPr/>
        </p:nvSpPr>
        <p:spPr>
          <a:xfrm>
            <a:off x="2968416" y="2974564"/>
            <a:ext cx="661846" cy="66184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52" name="Oval 129">
            <a:extLst>
              <a:ext uri="{FF2B5EF4-FFF2-40B4-BE49-F238E27FC236}">
                <a16:creationId xmlns:a16="http://schemas.microsoft.com/office/drawing/2014/main" id="{C1785902-63A2-4716-990D-AEF21E066786}"/>
              </a:ext>
            </a:extLst>
          </p:cNvPr>
          <p:cNvSpPr/>
          <p:nvPr/>
        </p:nvSpPr>
        <p:spPr>
          <a:xfrm>
            <a:off x="4195877" y="2885546"/>
            <a:ext cx="839879" cy="839878"/>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53" name="Oval 130">
            <a:extLst>
              <a:ext uri="{FF2B5EF4-FFF2-40B4-BE49-F238E27FC236}">
                <a16:creationId xmlns:a16="http://schemas.microsoft.com/office/drawing/2014/main" id="{76648045-79BB-440F-AD29-0EFE3D6C84FB}"/>
              </a:ext>
            </a:extLst>
          </p:cNvPr>
          <p:cNvSpPr/>
          <p:nvPr/>
        </p:nvSpPr>
        <p:spPr>
          <a:xfrm>
            <a:off x="4284893" y="2974564"/>
            <a:ext cx="661846" cy="66184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54" name="Oval 131">
            <a:extLst>
              <a:ext uri="{FF2B5EF4-FFF2-40B4-BE49-F238E27FC236}">
                <a16:creationId xmlns:a16="http://schemas.microsoft.com/office/drawing/2014/main" id="{EEB09C9D-6AE9-4678-90F5-FB4C9EA942F6}"/>
              </a:ext>
            </a:extLst>
          </p:cNvPr>
          <p:cNvSpPr/>
          <p:nvPr/>
        </p:nvSpPr>
        <p:spPr>
          <a:xfrm>
            <a:off x="5512354" y="2885546"/>
            <a:ext cx="839879" cy="839878"/>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55" name="Oval 132">
            <a:extLst>
              <a:ext uri="{FF2B5EF4-FFF2-40B4-BE49-F238E27FC236}">
                <a16:creationId xmlns:a16="http://schemas.microsoft.com/office/drawing/2014/main" id="{CE39CD82-E9BF-4770-9B82-01C8E5FFD63F}"/>
              </a:ext>
            </a:extLst>
          </p:cNvPr>
          <p:cNvSpPr/>
          <p:nvPr/>
        </p:nvSpPr>
        <p:spPr>
          <a:xfrm>
            <a:off x="5601370" y="2974564"/>
            <a:ext cx="661846" cy="66184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56" name="Oval 133">
            <a:extLst>
              <a:ext uri="{FF2B5EF4-FFF2-40B4-BE49-F238E27FC236}">
                <a16:creationId xmlns:a16="http://schemas.microsoft.com/office/drawing/2014/main" id="{5461F6DF-9075-43C1-93FE-343E1A0492E3}"/>
              </a:ext>
            </a:extLst>
          </p:cNvPr>
          <p:cNvSpPr/>
          <p:nvPr/>
        </p:nvSpPr>
        <p:spPr>
          <a:xfrm>
            <a:off x="6828831" y="2885546"/>
            <a:ext cx="839879" cy="839878"/>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57" name="Oval 134">
            <a:extLst>
              <a:ext uri="{FF2B5EF4-FFF2-40B4-BE49-F238E27FC236}">
                <a16:creationId xmlns:a16="http://schemas.microsoft.com/office/drawing/2014/main" id="{A13FD44C-53FB-4CBF-8401-15E2371D8FCC}"/>
              </a:ext>
            </a:extLst>
          </p:cNvPr>
          <p:cNvSpPr/>
          <p:nvPr/>
        </p:nvSpPr>
        <p:spPr>
          <a:xfrm>
            <a:off x="6917848" y="2974564"/>
            <a:ext cx="661846" cy="66184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Open Sans" panose="020B0606030504020204" pitchFamily="34" charset="0"/>
              <a:ea typeface="Open Sans" panose="020B0606030504020204" pitchFamily="34" charset="0"/>
              <a:cs typeface="Open Sans" panose="020B0606030504020204" pitchFamily="34" charset="0"/>
            </a:endParaRPr>
          </a:p>
        </p:txBody>
      </p:sp>
      <p:pic>
        <p:nvPicPr>
          <p:cNvPr id="74" name="Image 73">
            <a:extLst>
              <a:ext uri="{FF2B5EF4-FFF2-40B4-BE49-F238E27FC236}">
                <a16:creationId xmlns:a16="http://schemas.microsoft.com/office/drawing/2014/main" id="{426323C6-E61A-49F8-8201-2E54D4DD86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9857" y="3085978"/>
            <a:ext cx="425620" cy="425620"/>
          </a:xfrm>
          <a:prstGeom prst="rect">
            <a:avLst/>
          </a:prstGeom>
        </p:spPr>
      </p:pic>
      <p:pic>
        <p:nvPicPr>
          <p:cNvPr id="75" name="Image 74">
            <a:extLst>
              <a:ext uri="{FF2B5EF4-FFF2-40B4-BE49-F238E27FC236}">
                <a16:creationId xmlns:a16="http://schemas.microsoft.com/office/drawing/2014/main" id="{D1C2727E-235F-4C74-B801-E37DCEE9D91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107316" y="3085978"/>
            <a:ext cx="425620" cy="425620"/>
          </a:xfrm>
          <a:prstGeom prst="rect">
            <a:avLst/>
          </a:prstGeom>
        </p:spPr>
      </p:pic>
      <p:pic>
        <p:nvPicPr>
          <p:cNvPr id="76" name="Image 75">
            <a:extLst>
              <a:ext uri="{FF2B5EF4-FFF2-40B4-BE49-F238E27FC236}">
                <a16:creationId xmlns:a16="http://schemas.microsoft.com/office/drawing/2014/main" id="{2386A65F-094E-447B-9ABC-6AE513C156B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02028" y="3085978"/>
            <a:ext cx="425620" cy="425620"/>
          </a:xfrm>
          <a:prstGeom prst="rect">
            <a:avLst/>
          </a:prstGeom>
        </p:spPr>
      </p:pic>
      <p:pic>
        <p:nvPicPr>
          <p:cNvPr id="77" name="Image 76">
            <a:extLst>
              <a:ext uri="{FF2B5EF4-FFF2-40B4-BE49-F238E27FC236}">
                <a16:creationId xmlns:a16="http://schemas.microsoft.com/office/drawing/2014/main" id="{5D455294-A283-43E0-8A95-65F240068F9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730230" y="3085978"/>
            <a:ext cx="425620" cy="425620"/>
          </a:xfrm>
          <a:prstGeom prst="rect">
            <a:avLst/>
          </a:prstGeom>
        </p:spPr>
      </p:pic>
      <p:pic>
        <p:nvPicPr>
          <p:cNvPr id="78" name="Image 77">
            <a:extLst>
              <a:ext uri="{FF2B5EF4-FFF2-40B4-BE49-F238E27FC236}">
                <a16:creationId xmlns:a16="http://schemas.microsoft.com/office/drawing/2014/main" id="{E5773B2A-C9B6-48C2-8A3A-472F9040053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030696" y="3085978"/>
            <a:ext cx="425620" cy="425620"/>
          </a:xfrm>
          <a:prstGeom prst="rect">
            <a:avLst/>
          </a:prstGeom>
        </p:spPr>
      </p:pic>
      <p:sp>
        <p:nvSpPr>
          <p:cNvPr id="82" name="TextBox 14">
            <a:extLst>
              <a:ext uri="{FF2B5EF4-FFF2-40B4-BE49-F238E27FC236}">
                <a16:creationId xmlns:a16="http://schemas.microsoft.com/office/drawing/2014/main" id="{61BAF358-5FBD-42F1-BC13-821854A60C50}"/>
              </a:ext>
            </a:extLst>
          </p:cNvPr>
          <p:cNvSpPr txBox="1"/>
          <p:nvPr/>
        </p:nvSpPr>
        <p:spPr>
          <a:xfrm>
            <a:off x="0" y="354169"/>
            <a:ext cx="12192000" cy="535531"/>
          </a:xfrm>
          <a:prstGeom prst="rect">
            <a:avLst/>
          </a:prstGeom>
          <a:noFill/>
        </p:spPr>
        <p:txBody>
          <a:bodyPr wrap="square" rtlCol="0">
            <a:spAutoFit/>
          </a:bodyPr>
          <a:lstStyle/>
          <a:p>
            <a:pPr algn="ctr">
              <a:lnSpc>
                <a:spcPct val="90000"/>
              </a:lnSpc>
              <a:spcBef>
                <a:spcPct val="0"/>
              </a:spcBef>
            </a:pPr>
            <a:r>
              <a:rPr lang="fr-FR" sz="3200" b="1" dirty="0">
                <a:solidFill>
                  <a:schemeClr val="tx2"/>
                </a:solidFill>
                <a:latin typeface="Quicksand" pitchFamily="2" charset="0"/>
                <a:ea typeface="Open Sans" panose="020B0606030504020204" pitchFamily="34" charset="0"/>
                <a:cs typeface="Open Sans" panose="020B0606030504020204" pitchFamily="34" charset="0"/>
              </a:rPr>
              <a:t>Processus d’accompagnement proposé</a:t>
            </a:r>
            <a:endParaRPr lang="en-US" sz="3200" b="1" dirty="0">
              <a:solidFill>
                <a:schemeClr val="tx2"/>
              </a:solidFill>
              <a:latin typeface="Quicksand" pitchFamily="2" charset="0"/>
              <a:ea typeface="Open Sans" panose="020B0606030504020204" pitchFamily="34" charset="0"/>
              <a:cs typeface="Open Sans" panose="020B0606030504020204" pitchFamily="34" charset="0"/>
            </a:endParaRPr>
          </a:p>
        </p:txBody>
      </p:sp>
      <p:cxnSp>
        <p:nvCxnSpPr>
          <p:cNvPr id="30" name="Connecteur droit avec flèche 29">
            <a:extLst>
              <a:ext uri="{FF2B5EF4-FFF2-40B4-BE49-F238E27FC236}">
                <a16:creationId xmlns:a16="http://schemas.microsoft.com/office/drawing/2014/main" id="{3A270D5A-FDF4-21F7-9238-10568DF68667}"/>
              </a:ext>
            </a:extLst>
          </p:cNvPr>
          <p:cNvCxnSpPr>
            <a:cxnSpLocks/>
          </p:cNvCxnSpPr>
          <p:nvPr/>
        </p:nvCxnSpPr>
        <p:spPr>
          <a:xfrm>
            <a:off x="3350251" y="6016988"/>
            <a:ext cx="4396113" cy="0"/>
          </a:xfrm>
          <a:prstGeom prst="straightConnector1">
            <a:avLst/>
          </a:prstGeom>
          <a:ln w="57150">
            <a:tailEnd type="triangle"/>
          </a:ln>
        </p:spPr>
        <p:style>
          <a:lnRef idx="3">
            <a:schemeClr val="accent5"/>
          </a:lnRef>
          <a:fillRef idx="0">
            <a:schemeClr val="accent5"/>
          </a:fillRef>
          <a:effectRef idx="2">
            <a:schemeClr val="accent5"/>
          </a:effectRef>
          <a:fontRef idx="minor">
            <a:schemeClr val="tx1"/>
          </a:fontRef>
        </p:style>
      </p:cxnSp>
      <p:sp>
        <p:nvSpPr>
          <p:cNvPr id="31" name="TextBox 83">
            <a:extLst>
              <a:ext uri="{FF2B5EF4-FFF2-40B4-BE49-F238E27FC236}">
                <a16:creationId xmlns:a16="http://schemas.microsoft.com/office/drawing/2014/main" id="{553F4970-EA4F-D0B0-647D-AA8DA41827EC}"/>
              </a:ext>
            </a:extLst>
          </p:cNvPr>
          <p:cNvSpPr txBox="1"/>
          <p:nvPr/>
        </p:nvSpPr>
        <p:spPr>
          <a:xfrm>
            <a:off x="3799810" y="6038718"/>
            <a:ext cx="3535118" cy="374077"/>
          </a:xfrm>
          <a:prstGeom prst="rect">
            <a:avLst/>
          </a:prstGeom>
          <a:noFill/>
          <a:ln>
            <a:noFill/>
          </a:ln>
        </p:spPr>
        <p:txBody>
          <a:bodyPr wrap="square" lIns="0" tIns="0" rIns="0" bIns="0" rtlCol="0" anchor="ctr">
            <a:spAutoFit/>
          </a:bodyPr>
          <a:lstStyle/>
          <a:p>
            <a:pPr algn="ctr">
              <a:lnSpc>
                <a:spcPct val="120000"/>
              </a:lnSpc>
            </a:pPr>
            <a:r>
              <a:rPr lang="fr-FR"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Mise en place d’actions pour l’atteinte des critères en autonomie et/ou avec les équipes du </a:t>
            </a:r>
            <a:r>
              <a:rPr lang="fr-FR"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GRADeS</a:t>
            </a: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0" name="TextBox 83">
            <a:extLst>
              <a:ext uri="{FF2B5EF4-FFF2-40B4-BE49-F238E27FC236}">
                <a16:creationId xmlns:a16="http://schemas.microsoft.com/office/drawing/2014/main" id="{91E92C67-8C6B-87F6-5DA4-60A08B009371}"/>
              </a:ext>
            </a:extLst>
          </p:cNvPr>
          <p:cNvSpPr txBox="1"/>
          <p:nvPr/>
        </p:nvSpPr>
        <p:spPr>
          <a:xfrm>
            <a:off x="7905352" y="2885546"/>
            <a:ext cx="2180140" cy="236988"/>
          </a:xfrm>
          <a:prstGeom prst="rect">
            <a:avLst/>
          </a:prstGeom>
          <a:noFill/>
          <a:ln>
            <a:noFill/>
          </a:ln>
        </p:spPr>
        <p:txBody>
          <a:bodyPr wrap="square" lIns="0" tIns="0" rIns="0" bIns="0" rtlCol="0" anchor="ctr">
            <a:spAutoFit/>
          </a:bodyPr>
          <a:lstStyle/>
          <a:p>
            <a:pPr algn="ctr">
              <a:lnSpc>
                <a:spcPct val="120000"/>
              </a:lnSpc>
            </a:pPr>
            <a:r>
              <a:rPr lang="fr-FR" sz="1400" b="1" dirty="0">
                <a:solidFill>
                  <a:schemeClr val="accent5"/>
                </a:solidFill>
                <a:latin typeface="+mj-lt"/>
                <a:ea typeface="Open Sans" panose="020B0606030504020204" pitchFamily="34" charset="0"/>
                <a:cs typeface="Open Sans" panose="020B0606030504020204" pitchFamily="34" charset="0"/>
              </a:rPr>
              <a:t>Amélioration continue</a:t>
            </a:r>
            <a:endParaRPr lang="en-US" sz="1400" b="1" dirty="0">
              <a:solidFill>
                <a:schemeClr val="accent5"/>
              </a:solidFill>
              <a:latin typeface="+mj-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29764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42A9F30-5F80-66CD-0D8F-79335FC6AC8F}"/>
              </a:ext>
            </a:extLst>
          </p:cNvPr>
          <p:cNvSpPr>
            <a:spLocks noGrp="1"/>
          </p:cNvSpPr>
          <p:nvPr>
            <p:ph type="body" sz="quarter" idx="10"/>
          </p:nvPr>
        </p:nvSpPr>
        <p:spPr/>
        <p:txBody>
          <a:bodyPr/>
          <a:lstStyle/>
          <a:p>
            <a:r>
              <a:rPr lang="fr-FR" dirty="0"/>
              <a:t>Prochaine étape</a:t>
            </a:r>
          </a:p>
        </p:txBody>
      </p:sp>
      <p:sp>
        <p:nvSpPr>
          <p:cNvPr id="3" name="Espace réservé du texte 2">
            <a:extLst>
              <a:ext uri="{FF2B5EF4-FFF2-40B4-BE49-F238E27FC236}">
                <a16:creationId xmlns:a16="http://schemas.microsoft.com/office/drawing/2014/main" id="{C299B84A-E2C4-DDA8-284A-F16A19AD6B26}"/>
              </a:ext>
            </a:extLst>
          </p:cNvPr>
          <p:cNvSpPr>
            <a:spLocks noGrp="1"/>
          </p:cNvSpPr>
          <p:nvPr>
            <p:ph type="body" sz="quarter" idx="13"/>
          </p:nvPr>
        </p:nvSpPr>
        <p:spPr/>
        <p:txBody>
          <a:bodyPr/>
          <a:lstStyle/>
          <a:p>
            <a:endParaRPr lang="fr-FR"/>
          </a:p>
        </p:txBody>
      </p:sp>
      <p:sp>
        <p:nvSpPr>
          <p:cNvPr id="4" name="Espace réservé du texte 3">
            <a:extLst>
              <a:ext uri="{FF2B5EF4-FFF2-40B4-BE49-F238E27FC236}">
                <a16:creationId xmlns:a16="http://schemas.microsoft.com/office/drawing/2014/main" id="{FA62FA5D-B31E-C46C-D940-0298ADD11254}"/>
              </a:ext>
            </a:extLst>
          </p:cNvPr>
          <p:cNvSpPr>
            <a:spLocks noGrp="1"/>
          </p:cNvSpPr>
          <p:nvPr>
            <p:ph type="body" sz="quarter" idx="14"/>
          </p:nvPr>
        </p:nvSpPr>
        <p:spPr/>
        <p:txBody>
          <a:bodyPr/>
          <a:lstStyle/>
          <a:p>
            <a:r>
              <a:rPr lang="fr-FR" dirty="0"/>
              <a:t>3</a:t>
            </a:r>
          </a:p>
        </p:txBody>
      </p:sp>
    </p:spTree>
    <p:extLst>
      <p:ext uri="{BB962C8B-B14F-4D97-AF65-F5344CB8AC3E}">
        <p14:creationId xmlns:p14="http://schemas.microsoft.com/office/powerpoint/2010/main" val="1211902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75BE497-80CC-39B0-41CA-34E6ACCE3A39}"/>
              </a:ext>
            </a:extLst>
          </p:cNvPr>
          <p:cNvSpPr>
            <a:spLocks noGrp="1"/>
          </p:cNvSpPr>
          <p:nvPr>
            <p:ph type="body" sz="quarter" idx="10"/>
          </p:nvPr>
        </p:nvSpPr>
        <p:spPr/>
        <p:txBody>
          <a:bodyPr/>
          <a:lstStyle/>
          <a:p>
            <a:r>
              <a:rPr lang="fr-FR" dirty="0"/>
              <a:t>Prochaine étape : compléter la checklist</a:t>
            </a:r>
          </a:p>
        </p:txBody>
      </p:sp>
      <p:pic>
        <p:nvPicPr>
          <p:cNvPr id="7" name="Image 6" descr="Une image contenant noir, obscurité&#10;&#10;Le contenu généré par l’IA peut être incorrect.">
            <a:extLst>
              <a:ext uri="{FF2B5EF4-FFF2-40B4-BE49-F238E27FC236}">
                <a16:creationId xmlns:a16="http://schemas.microsoft.com/office/drawing/2014/main" id="{DA5D378A-0266-F84B-79F3-63CA43A35094}"/>
              </a:ext>
            </a:extLst>
          </p:cNvPr>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838200" y="1624791"/>
            <a:ext cx="2442598" cy="2442598"/>
          </a:xfrm>
          <a:prstGeom prst="rect">
            <a:avLst/>
          </a:prstGeom>
        </p:spPr>
      </p:pic>
      <p:sp>
        <p:nvSpPr>
          <p:cNvPr id="3" name="ZoneTexte 2">
            <a:extLst>
              <a:ext uri="{FF2B5EF4-FFF2-40B4-BE49-F238E27FC236}">
                <a16:creationId xmlns:a16="http://schemas.microsoft.com/office/drawing/2014/main" id="{AB0CB72E-1E7A-E818-0C1C-230462947463}"/>
              </a:ext>
            </a:extLst>
          </p:cNvPr>
          <p:cNvSpPr txBox="1"/>
          <p:nvPr/>
        </p:nvSpPr>
        <p:spPr>
          <a:xfrm>
            <a:off x="4781549" y="5829121"/>
            <a:ext cx="7515225" cy="954107"/>
          </a:xfrm>
          <a:prstGeom prst="rect">
            <a:avLst/>
          </a:prstGeom>
          <a:noFill/>
        </p:spPr>
        <p:txBody>
          <a:bodyPr wrap="square" rtlCol="0">
            <a:spAutoFit/>
          </a:bodyPr>
          <a:lstStyle/>
          <a:p>
            <a:pPr algn="ctr"/>
            <a:r>
              <a:rPr lang="fr-FR" sz="1400" i="1" dirty="0"/>
              <a:t>La réponse "Oui" aux questions sur les différentes grilles ne signifie pas que l'élément d'évaluation est conforme : d'autres actions peuvent être nécessaires. Seule la HAS est apte à juger de la conformité des critères, en fonction des usages effectifs au sein de l’établissement et de la qualité des livrables présentés lors de la visite.</a:t>
            </a:r>
          </a:p>
        </p:txBody>
      </p:sp>
      <p:pic>
        <p:nvPicPr>
          <p:cNvPr id="8" name="Graphique 7" descr="Avertissement avec un remplissage uni">
            <a:extLst>
              <a:ext uri="{FF2B5EF4-FFF2-40B4-BE49-F238E27FC236}">
                <a16:creationId xmlns:a16="http://schemas.microsoft.com/office/drawing/2014/main" id="{5AE361E6-F76A-3EDE-193B-60FA169BDA9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19575" y="5964794"/>
            <a:ext cx="695324" cy="695324"/>
          </a:xfrm>
          <a:prstGeom prst="rect">
            <a:avLst/>
          </a:prstGeom>
        </p:spPr>
      </p:pic>
      <p:pic>
        <p:nvPicPr>
          <p:cNvPr id="9" name="Image 8" descr="Une image contenant texte, diagramme, ligne, Police&#10;&#10;Le contenu généré par l’IA peut être incorrect.">
            <a:extLst>
              <a:ext uri="{FF2B5EF4-FFF2-40B4-BE49-F238E27FC236}">
                <a16:creationId xmlns:a16="http://schemas.microsoft.com/office/drawing/2014/main" id="{805678F5-3BB7-2369-9BF9-C5FEFA88C2B9}"/>
              </a:ext>
            </a:extLst>
          </p:cNvPr>
          <p:cNvPicPr>
            <a:picLocks noChangeAspect="1"/>
          </p:cNvPicPr>
          <p:nvPr/>
        </p:nvPicPr>
        <p:blipFill>
          <a:blip r:embed="rId5"/>
          <a:stretch>
            <a:fillRect/>
          </a:stretch>
        </p:blipFill>
        <p:spPr>
          <a:xfrm>
            <a:off x="3843463" y="1808703"/>
            <a:ext cx="8070256" cy="2891439"/>
          </a:xfrm>
          <a:prstGeom prst="rect">
            <a:avLst/>
          </a:prstGeom>
        </p:spPr>
      </p:pic>
      <p:sp>
        <p:nvSpPr>
          <p:cNvPr id="5" name="Espace réservé du texte 3">
            <a:extLst>
              <a:ext uri="{FF2B5EF4-FFF2-40B4-BE49-F238E27FC236}">
                <a16:creationId xmlns:a16="http://schemas.microsoft.com/office/drawing/2014/main" id="{8F735D04-A6C3-BBA0-5E44-90B3CA7AD0B0}"/>
              </a:ext>
            </a:extLst>
          </p:cNvPr>
          <p:cNvSpPr txBox="1">
            <a:spLocks/>
          </p:cNvSpPr>
          <p:nvPr/>
        </p:nvSpPr>
        <p:spPr>
          <a:xfrm>
            <a:off x="463817" y="4489709"/>
            <a:ext cx="3755758" cy="6922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b="1" dirty="0"/>
              <a:t>2 objectifs à l’usage de la checklist :</a:t>
            </a:r>
          </a:p>
          <a:p>
            <a:pPr marL="342900" indent="-342900">
              <a:buAutoNum type="arabicPeriod"/>
            </a:pPr>
            <a:r>
              <a:rPr lang="fr-FR" sz="1600" dirty="0"/>
              <a:t>Permettre à l’ES d’évaluer sa maturité sur les critères numériques</a:t>
            </a:r>
          </a:p>
          <a:p>
            <a:pPr marL="342900" indent="-342900">
              <a:buAutoNum type="arabicPeriod"/>
            </a:pPr>
            <a:r>
              <a:rPr lang="fr-FR" sz="1600" dirty="0"/>
              <a:t>Permettre à l’animateur territorial du </a:t>
            </a:r>
            <a:r>
              <a:rPr lang="fr-FR" sz="1600" dirty="0" err="1"/>
              <a:t>GRADeS</a:t>
            </a:r>
            <a:r>
              <a:rPr lang="fr-FR" sz="1600" dirty="0"/>
              <a:t> d’orienter l’ES vers les bonnes ressources</a:t>
            </a:r>
          </a:p>
        </p:txBody>
      </p:sp>
    </p:spTree>
    <p:extLst>
      <p:ext uri="{BB962C8B-B14F-4D97-AF65-F5344CB8AC3E}">
        <p14:creationId xmlns:p14="http://schemas.microsoft.com/office/powerpoint/2010/main" val="2976485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B90B1-EE31-F265-B066-E9E8B6D1D9E7}"/>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9C371183-34F9-6B1B-C0F4-D12465DF1F73}"/>
              </a:ext>
            </a:extLst>
          </p:cNvPr>
          <p:cNvSpPr>
            <a:spLocks noGrp="1"/>
          </p:cNvSpPr>
          <p:nvPr>
            <p:ph type="title"/>
          </p:nvPr>
        </p:nvSpPr>
        <p:spPr/>
        <p:txBody>
          <a:bodyPr/>
          <a:lstStyle/>
          <a:p>
            <a:r>
              <a:rPr lang="fr-FR"/>
              <a:t>Merci pour votre attention</a:t>
            </a:r>
          </a:p>
        </p:txBody>
      </p:sp>
      <p:sp>
        <p:nvSpPr>
          <p:cNvPr id="9" name="Espace réservé du texte 8">
            <a:extLst>
              <a:ext uri="{FF2B5EF4-FFF2-40B4-BE49-F238E27FC236}">
                <a16:creationId xmlns:a16="http://schemas.microsoft.com/office/drawing/2014/main" id="{E19A2B64-F009-AED4-45B5-7BEE4E6BE2DA}"/>
              </a:ext>
            </a:extLst>
          </p:cNvPr>
          <p:cNvSpPr>
            <a:spLocks noGrp="1"/>
          </p:cNvSpPr>
          <p:nvPr>
            <p:ph type="body" sz="quarter" idx="13"/>
          </p:nvPr>
        </p:nvSpPr>
        <p:spPr>
          <a:xfrm>
            <a:off x="409690" y="4265356"/>
            <a:ext cx="5582575" cy="506436"/>
          </a:xfrm>
        </p:spPr>
        <p:txBody>
          <a:bodyPr/>
          <a:lstStyle/>
          <a:p>
            <a:r>
              <a:rPr lang="fr-FR" b="1" dirty="0"/>
              <a:t>Votre animateur territorial :</a:t>
            </a:r>
          </a:p>
          <a:p>
            <a:r>
              <a:rPr lang="fr-FR" dirty="0"/>
              <a:t>Prénom Nom</a:t>
            </a:r>
          </a:p>
          <a:p>
            <a:r>
              <a:rPr lang="fr-FR" dirty="0"/>
              <a:t>Mail</a:t>
            </a:r>
          </a:p>
          <a:p>
            <a:r>
              <a:rPr lang="fr-FR" dirty="0"/>
              <a:t>Téléphone</a:t>
            </a:r>
          </a:p>
        </p:txBody>
      </p:sp>
    </p:spTree>
    <p:extLst>
      <p:ext uri="{BB962C8B-B14F-4D97-AF65-F5344CB8AC3E}">
        <p14:creationId xmlns:p14="http://schemas.microsoft.com/office/powerpoint/2010/main" val="2393849260"/>
      </p:ext>
    </p:extLst>
  </p:cSld>
  <p:clrMapOvr>
    <a:masterClrMapping/>
  </p:clrMapOvr>
</p:sld>
</file>

<file path=ppt/theme/theme1.xml><?xml version="1.0" encoding="utf-8"?>
<a:theme xmlns:a="http://schemas.openxmlformats.org/drawingml/2006/main" name="Slides de titres et intertitr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Modèle powerpoint e-santé Occitanie VF.potx" id="{12D3A1AB-5E59-4F45-BFF1-66EBCAE06467}" vid="{BD15671D-D15F-4361-9A9E-C9CB93F99703}"/>
    </a:ext>
  </a:extLst>
</a:theme>
</file>

<file path=ppt/theme/theme2.xml><?xml version="1.0" encoding="utf-8"?>
<a:theme xmlns:a="http://schemas.openxmlformats.org/drawingml/2006/main" name="Slides de contenu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algn="ctr">
          <a:defRPr sz="3600" b="1" dirty="0">
            <a:solidFill>
              <a:schemeClr val="tx1">
                <a:lumMod val="75000"/>
                <a:lumOff val="25000"/>
              </a:schemeClr>
            </a:solidFill>
            <a:latin typeface="Quicksand" pitchFamily="2" charset="0"/>
            <a:ea typeface="+mn-ea"/>
            <a:cs typeface="Aharoni" panose="02010803020104030203" pitchFamily="2" charset="-79"/>
          </a:defRPr>
        </a:defPPr>
      </a:lstStyle>
    </a:txDef>
  </a:objectDefaults>
  <a:extraClrSchemeLst/>
  <a:extLst>
    <a:ext uri="{05A4C25C-085E-4340-85A3-A5531E510DB2}">
      <thm15:themeFamily xmlns:thm15="http://schemas.microsoft.com/office/thememl/2012/main" name="2023 Modèle powerpoint e-santé Occitanie VF.potx" id="{12D3A1AB-5E59-4F45-BFF1-66EBCAE06467}" vid="{9F606D0F-17D2-4B6B-B496-F45F359D8926}"/>
    </a:ext>
  </a:extLst>
</a:theme>
</file>

<file path=ppt/theme/theme3.xml><?xml version="1.0" encoding="utf-8"?>
<a:theme xmlns:a="http://schemas.openxmlformats.org/drawingml/2006/main" name="1_Slides de titres et intertitres">
  <a:themeElements>
    <a:clrScheme name="e-santé Occitanie">
      <a:dk1>
        <a:srgbClr val="52646D"/>
      </a:dk1>
      <a:lt1>
        <a:srgbClr val="FFFFFF"/>
      </a:lt1>
      <a:dk2>
        <a:srgbClr val="0060A7"/>
      </a:dk2>
      <a:lt2>
        <a:srgbClr val="44BADC"/>
      </a:lt2>
      <a:accent1>
        <a:srgbClr val="0060A7"/>
      </a:accent1>
      <a:accent2>
        <a:srgbClr val="ED6C4D"/>
      </a:accent2>
      <a:accent3>
        <a:srgbClr val="FAB500"/>
      </a:accent3>
      <a:accent4>
        <a:srgbClr val="98C221"/>
      </a:accent4>
      <a:accent5>
        <a:srgbClr val="E5134C"/>
      </a:accent5>
      <a:accent6>
        <a:srgbClr val="5E3E7F"/>
      </a:accent6>
      <a:hlink>
        <a:srgbClr val="52646D"/>
      </a:hlink>
      <a:folHlink>
        <a:srgbClr val="44BADC"/>
      </a:folHlink>
    </a:clrScheme>
    <a:fontScheme name="e-santé Occitanie">
      <a:majorFont>
        <a:latin typeface="Quicksan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Beta-test modèle powerpoint v3.potx" id="{E060F8CB-4B41-4F8C-B00A-911E237959F9}" vid="{5261FA9C-7B99-45E7-B9CC-84842EBADB96}"/>
    </a:ext>
  </a:extLst>
</a:theme>
</file>

<file path=ppt/theme/theme4.xml><?xml version="1.0" encoding="utf-8"?>
<a:theme xmlns:a="http://schemas.openxmlformats.org/drawingml/2006/main" name="1_Thème esante Occitanie">
  <a:themeElements>
    <a:clrScheme name="e-santé Occitanie">
      <a:dk1>
        <a:srgbClr val="52646D"/>
      </a:dk1>
      <a:lt1>
        <a:srgbClr val="FFFFFF"/>
      </a:lt1>
      <a:dk2>
        <a:srgbClr val="0060A7"/>
      </a:dk2>
      <a:lt2>
        <a:srgbClr val="44BADC"/>
      </a:lt2>
      <a:accent1>
        <a:srgbClr val="0060A7"/>
      </a:accent1>
      <a:accent2>
        <a:srgbClr val="ED6C4D"/>
      </a:accent2>
      <a:accent3>
        <a:srgbClr val="FAB500"/>
      </a:accent3>
      <a:accent4>
        <a:srgbClr val="98C221"/>
      </a:accent4>
      <a:accent5>
        <a:srgbClr val="E5134C"/>
      </a:accent5>
      <a:accent6>
        <a:srgbClr val="5E3E7F"/>
      </a:accent6>
      <a:hlink>
        <a:srgbClr val="52646D"/>
      </a:hlink>
      <a:folHlink>
        <a:srgbClr val="44BADC"/>
      </a:folHlink>
    </a:clrScheme>
    <a:fontScheme name="e-santé Occitanie">
      <a:majorFont>
        <a:latin typeface="Quicksan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ème esante Occitanie" id="{23D4CF89-3DE9-4BC9-A5EC-9733441FC80C}" vid="{2B3B1896-E72A-4E90-BD24-17AC15D0F828}"/>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AE25ADDDAC98D43B45461BA867E41CA" ma:contentTypeVersion="23" ma:contentTypeDescription="Crée un document." ma:contentTypeScope="" ma:versionID="214d689b299ea957511ad79525e98eb1">
  <xsd:schema xmlns:xsd="http://www.w3.org/2001/XMLSchema" xmlns:xs="http://www.w3.org/2001/XMLSchema" xmlns:p="http://schemas.microsoft.com/office/2006/metadata/properties" xmlns:ns2="01a7cc02-f579-403b-9706-1a34385f9866" xmlns:ns3="4b654bf5-04c1-4fe8-98fa-e122cb0f18bf" targetNamespace="http://schemas.microsoft.com/office/2006/metadata/properties" ma:root="true" ma:fieldsID="194aed008b9c3f077039566bd6ca3d96" ns2:_="" ns3:_="">
    <xsd:import namespace="01a7cc02-f579-403b-9706-1a34385f9866"/>
    <xsd:import namespace="4b654bf5-04c1-4fe8-98fa-e122cb0f18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element ref="ns2:Th_x00e8_me" minOccurs="0"/>
                <xsd:element ref="ns2:P_x00e9_riodepr_x00e9_vue" minOccurs="0"/>
                <xsd:element ref="ns2:Tempsestim_x00e9_" minOccurs="0"/>
                <xsd:element ref="ns2:Demandefaitepar" minOccurs="0"/>
                <xsd:element ref="ns2:Datebutoirpr_x00e9_prod" minOccurs="0"/>
                <xsd:element ref="ns2:Etatdelademande" minOccurs="0"/>
                <xsd:element ref="ns2:Miseenprod" minOccurs="0"/>
                <xsd:element ref="ns2:Commentaire" minOccurs="0"/>
                <xsd:element ref="ns2:Form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a7cc02-f579-403b-9706-1a34385f98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Balises d’images" ma:readOnly="false" ma:fieldId="{5cf76f15-5ced-4ddc-b409-7134ff3c332f}" ma:taxonomyMulti="true" ma:sspId="27b0ebcd-6f27-4f07-8134-dc73aee9a979"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Th_x00e8_me" ma:index="22" nillable="true" ma:displayName="Thème" ma:format="Dropdown" ma:internalName="Th_x00e8_me">
      <xsd:simpleType>
        <xsd:restriction base="dms:Text">
          <xsd:maxLength value="255"/>
        </xsd:restriction>
      </xsd:simpleType>
    </xsd:element>
    <xsd:element name="P_x00e9_riodepr_x00e9_vue" ma:index="23" nillable="true" ma:displayName="Période prévue" ma:format="Dropdown" ma:internalName="P_x00e9_riodepr_x00e9_vue">
      <xsd:simpleType>
        <xsd:restriction base="dms:Text">
          <xsd:maxLength value="255"/>
        </xsd:restriction>
      </xsd:simpleType>
    </xsd:element>
    <xsd:element name="Tempsestim_x00e9_" ma:index="24" nillable="true" ma:displayName="Temps estimé" ma:format="Dropdown" ma:internalName="Tempsestim_x00e9_">
      <xsd:simpleType>
        <xsd:union memberTypes="dms:Text">
          <xsd:simpleType>
            <xsd:restriction base="dms:Choice">
              <xsd:enumeration value="0.5 jour"/>
              <xsd:enumeration value="1 jour"/>
              <xsd:enumeration value="2 jours"/>
              <xsd:enumeration value="5 jours"/>
              <xsd:enumeration value="10 jours"/>
            </xsd:restriction>
          </xsd:simpleType>
        </xsd:union>
      </xsd:simpleType>
    </xsd:element>
    <xsd:element name="Demandefaitepar" ma:index="25" nillable="true" ma:displayName="Demande faite par" ma:format="Dropdown" ma:list="UserInfo" ma:SharePointGroup="0" ma:internalName="Demandefaitepa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atebutoirpr_x00e9_prod" ma:index="26" nillable="true" ma:displayName="Date butoir préprod" ma:format="DateOnly" ma:internalName="Datebutoirpr_x00e9_prod">
      <xsd:simpleType>
        <xsd:restriction base="dms:DateTime"/>
      </xsd:simpleType>
    </xsd:element>
    <xsd:element name="Etatdelademande" ma:index="27" nillable="true" ma:displayName="Etat de la demande" ma:format="Dropdown" ma:internalName="Etatdelademande">
      <xsd:simpleType>
        <xsd:restriction base="dms:Choice">
          <xsd:enumeration value="Prévision"/>
          <xsd:enumeration value="A traiter"/>
          <xsd:enumeration value="En cours préprod"/>
          <xsd:enumeration value="Préprod OK"/>
          <xsd:enumeration value="Validé pour prod"/>
          <xsd:enumeration value="En cours prod"/>
          <xsd:enumeration value="Prod ok"/>
        </xsd:restriction>
      </xsd:simpleType>
    </xsd:element>
    <xsd:element name="Miseenprod" ma:index="28" nillable="true" ma:displayName="Mise en prod" ma:format="DateOnly" ma:internalName="Miseenprod">
      <xsd:simpleType>
        <xsd:restriction base="dms:DateTime"/>
      </xsd:simpleType>
    </xsd:element>
    <xsd:element name="Commentaire" ma:index="29" nillable="true" ma:displayName="Commentaire" ma:format="Dropdown" ma:internalName="Commentaire">
      <xsd:simpleType>
        <xsd:restriction base="dms:Text">
          <xsd:maxLength value="255"/>
        </xsd:restriction>
      </xsd:simpleType>
    </xsd:element>
    <xsd:element name="Formation" ma:index="30" nillable="true" ma:displayName="Formation" ma:format="Dropdown" ma:internalName="Formation">
      <xsd:simpleType>
        <xsd:restriction base="dms:Choice">
          <xsd:enumeration value="A faire"/>
          <xsd:enumeration value="Fait"/>
        </xsd:restriction>
      </xsd:simpleType>
    </xsd:element>
  </xsd:schema>
  <xsd:schema xmlns:xsd="http://www.w3.org/2001/XMLSchema" xmlns:xs="http://www.w3.org/2001/XMLSchema" xmlns:dms="http://schemas.microsoft.com/office/2006/documentManagement/types" xmlns:pc="http://schemas.microsoft.com/office/infopath/2007/PartnerControls" targetNamespace="4b654bf5-04c1-4fe8-98fa-e122cb0f18b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ce2a7694-8266-4df6-a6f9-b73adb19123d}" ma:internalName="TaxCatchAll" ma:showField="CatchAllData" ma:web="4b654bf5-04c1-4fe8-98fa-e122cb0f18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4b654bf5-04c1-4fe8-98fa-e122cb0f18bf" xsi:nil="true"/>
    <lcf76f155ced4ddcb4097134ff3c332f xmlns="01a7cc02-f579-403b-9706-1a34385f9866">
      <Terms xmlns="http://schemas.microsoft.com/office/infopath/2007/PartnerControls"/>
    </lcf76f155ced4ddcb4097134ff3c332f>
    <Miseenprod xmlns="01a7cc02-f579-403b-9706-1a34385f9866" xsi:nil="true"/>
    <P_x00e9_riodepr_x00e9_vue xmlns="01a7cc02-f579-403b-9706-1a34385f9866" xsi:nil="true"/>
    <Tempsestim_x00e9_ xmlns="01a7cc02-f579-403b-9706-1a34385f9866" xsi:nil="true"/>
    <Demandefaitepar xmlns="01a7cc02-f579-403b-9706-1a34385f9866">
      <UserInfo>
        <DisplayName/>
        <AccountId xsi:nil="true"/>
        <AccountType/>
      </UserInfo>
    </Demandefaitepar>
    <Formation xmlns="01a7cc02-f579-403b-9706-1a34385f9866" xsi:nil="true"/>
    <Datebutoirpr_x00e9_prod xmlns="01a7cc02-f579-403b-9706-1a34385f9866" xsi:nil="true"/>
    <Etatdelademande xmlns="01a7cc02-f579-403b-9706-1a34385f9866" xsi:nil="true"/>
    <Commentaire xmlns="01a7cc02-f579-403b-9706-1a34385f9866" xsi:nil="true"/>
    <Th_x00e8_me xmlns="01a7cc02-f579-403b-9706-1a34385f986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4C54756-6C35-4DCA-A8F9-DD6C5535C4F9}"/>
</file>

<file path=customXml/itemProps2.xml><?xml version="1.0" encoding="utf-8"?>
<ds:datastoreItem xmlns:ds="http://schemas.openxmlformats.org/officeDocument/2006/customXml" ds:itemID="{B97A27B8-AACF-406D-A27B-FF14D12533A1}">
  <ds:schemaRefs>
    <ds:schemaRef ds:uri="http://schemas.microsoft.com/office/2006/documentManagement/types"/>
    <ds:schemaRef ds:uri="http://purl.org/dc/elements/1.1/"/>
    <ds:schemaRef ds:uri="4b654bf5-04c1-4fe8-98fa-e122cb0f18bf"/>
    <ds:schemaRef ds:uri="http://purl.org/dc/terms/"/>
    <ds:schemaRef ds:uri="http://purl.org/dc/dcmitype/"/>
    <ds:schemaRef ds:uri="01a7cc02-f579-403b-9706-1a34385f9866"/>
    <ds:schemaRef ds:uri="http://www.w3.org/XML/1998/namespace"/>
    <ds:schemaRef ds:uri="http://schemas.microsoft.com/office/2006/metadata/properties"/>
    <ds:schemaRef ds:uri="http://schemas.openxmlformats.org/package/2006/metadata/core-properties"/>
    <ds:schemaRef ds:uri="http://schemas.microsoft.com/office/infopath/2007/PartnerControls"/>
  </ds:schemaRefs>
</ds:datastoreItem>
</file>

<file path=customXml/itemProps3.xml><?xml version="1.0" encoding="utf-8"?>
<ds:datastoreItem xmlns:ds="http://schemas.openxmlformats.org/officeDocument/2006/customXml" ds:itemID="{4B273707-44FA-4A51-862A-4F9F68410CC8}">
  <ds:schemaRefs>
    <ds:schemaRef ds:uri="http://schemas.microsoft.com/sharepoint/v3/contenttype/forms"/>
  </ds:schemaRefs>
</ds:datastoreItem>
</file>

<file path=docMetadata/LabelInfo.xml><?xml version="1.0" encoding="utf-8"?>
<clbl:labelList xmlns:clbl="http://schemas.microsoft.com/office/2020/mipLabelMetadata">
  <clbl:label id="{92f57cd0-2ea9-4333-a8c1-06f698beed44}" enabled="0" method="" siteId="{92f57cd0-2ea9-4333-a8c1-06f698beed44}" removed="1"/>
</clbl:labelList>
</file>

<file path=docProps/app.xml><?xml version="1.0" encoding="utf-8"?>
<Properties xmlns="http://schemas.openxmlformats.org/officeDocument/2006/extended-properties" xmlns:vt="http://schemas.openxmlformats.org/officeDocument/2006/docPropsVTypes">
  <TotalTime>0</TotalTime>
  <Words>789</Words>
  <Application>Microsoft Office PowerPoint</Application>
  <PresentationFormat>Grand écran</PresentationFormat>
  <Paragraphs>92</Paragraphs>
  <Slides>12</Slides>
  <Notes>4</Notes>
  <HiddenSlides>0</HiddenSlides>
  <MMClips>0</MMClips>
  <ScaleCrop>false</ScaleCrop>
  <HeadingPairs>
    <vt:vector size="6" baseType="variant">
      <vt:variant>
        <vt:lpstr>Polices utilisées</vt:lpstr>
      </vt:variant>
      <vt:variant>
        <vt:i4>8</vt:i4>
      </vt:variant>
      <vt:variant>
        <vt:lpstr>Thème</vt:lpstr>
      </vt:variant>
      <vt:variant>
        <vt:i4>4</vt:i4>
      </vt:variant>
      <vt:variant>
        <vt:lpstr>Titres des diapositives</vt:lpstr>
      </vt:variant>
      <vt:variant>
        <vt:i4>12</vt:i4>
      </vt:variant>
    </vt:vector>
  </HeadingPairs>
  <TitlesOfParts>
    <vt:vector size="24" baseType="lpstr">
      <vt:lpstr>Aptos</vt:lpstr>
      <vt:lpstr>Arial</vt:lpstr>
      <vt:lpstr>Calibri Light</vt:lpstr>
      <vt:lpstr>Courier New</vt:lpstr>
      <vt:lpstr>Open Sans</vt:lpstr>
      <vt:lpstr>Open Sans Courant</vt:lpstr>
      <vt:lpstr>Quicksand</vt:lpstr>
      <vt:lpstr>Titillium</vt:lpstr>
      <vt:lpstr>Slides de titres et intertitres</vt:lpstr>
      <vt:lpstr>Slides de contenus</vt:lpstr>
      <vt:lpstr>1_Slides de titres et intertitres</vt:lpstr>
      <vt:lpstr>1_Thème esante Occitanie</vt:lpstr>
      <vt:lpstr> Accompagnement numérique des établissements sanitaires -  Certification HAS   Présentation du processus d’accompagnement par le GRADeS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Merci pour votre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DUPONT</dc:creator>
  <cp:lastModifiedBy>Elodie CORNIER</cp:lastModifiedBy>
  <cp:revision>3</cp:revision>
  <dcterms:created xsi:type="dcterms:W3CDTF">2025-05-28T08:39:58Z</dcterms:created>
  <dcterms:modified xsi:type="dcterms:W3CDTF">2026-01-13T11:08:33Z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0x0101001AE25ADDDAC98D43B45461BA867E41CA</vt:lpwstr>
  </property>
  <property fmtid="{D5CDD505-2E9C-101B-9397-08002B2CF9AE}" pid="3" name="xd_ProgID">
    <vt:lpwstr/>
  </property>
  <property fmtid="{D5CDD505-2E9C-101B-9397-08002B2CF9AE}" pid="4" name="MediaServiceImageTags">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